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  <p:sldId id="267" r:id="rId13"/>
    <p:sldId id="268" r:id="rId14"/>
    <p:sldId id="269" r:id="rId15"/>
    <p:sldId id="273" r:id="rId16"/>
    <p:sldId id="270" r:id="rId17"/>
    <p:sldId id="271" r:id="rId18"/>
    <p:sldId id="272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b="1" smtClean="0">
                <a:latin typeface="Times New Roman" pitchFamily="18" charset="0"/>
                <a:cs typeface="Times New Roman" pitchFamily="18" charset="0"/>
              </a:rPr>
              <a:t>Crtanje </a:t>
            </a:r>
            <a:r>
              <a:rPr lang="hr-HR" b="1" smtClean="0">
                <a:latin typeface="Times New Roman" pitchFamily="18" charset="0"/>
                <a:cs typeface="Times New Roman" pitchFamily="18" charset="0"/>
              </a:rPr>
              <a:t>osnovnih objekata: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linija, poligon, kvadrat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pravougaonik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57200"/>
            <a:ext cx="8313364" cy="4625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524000"/>
            <a:ext cx="7606841" cy="2458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Crtanje kruga (CIRCLE)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9854" r="185"/>
          <a:stretch>
            <a:fillRect/>
          </a:stretch>
        </p:blipFill>
        <p:spPr bwMode="auto">
          <a:xfrm>
            <a:off x="457200" y="1905000"/>
            <a:ext cx="8458200" cy="4182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371600"/>
            <a:ext cx="8839200" cy="462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Crtanje iskrivljene glatke linije (SPLINE)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52600"/>
            <a:ext cx="6638925" cy="460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Crtanje iskrivljene glatke linije (SPLINE)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Spline se uklapa u glatku krivu unutar niza tačaka u okviru neke tolerancije. AutoCAD koristi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NURBS</a:t>
            </a:r>
          </a:p>
          <a:p>
            <a:pPr algn="just"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(nonuniform rational B-splines) matematiku, sa kojom stavlja i definiše red krive. U suštini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NURBS kriva</a:t>
            </a:r>
          </a:p>
          <a:p>
            <a:pPr algn="just"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proizvodi glatku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krivu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izm</a:t>
            </a:r>
            <a:r>
              <a:rPr lang="sr-Latn-ME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enu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kontrolnih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tačaka</a:t>
            </a:r>
            <a:r>
              <a:rPr lang="sr-Latn-ME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Tolerancija objašnjava koliko blizu se spline uklapa u skup tačaka koje definišete. Manja tolerancija,</a:t>
            </a:r>
          </a:p>
          <a:p>
            <a:pPr algn="just"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više će se spline uklapati u odgovarajuće tačke. Na nula tolerancije, spline prolazi kroz tačke. Možete da</a:t>
            </a:r>
          </a:p>
          <a:p>
            <a:pPr algn="just"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menjate toleranciju (spline-fitting tolerance) dok crtate spline da vidite efekat.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" y="1891506"/>
            <a:ext cx="8058150" cy="394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04800"/>
            <a:ext cx="7315200" cy="2810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124200"/>
            <a:ext cx="82677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Crtanje elipse (ELLIPSE)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164601"/>
            <a:ext cx="6702787" cy="569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i="1" smtClean="0">
                <a:latin typeface="Times New Roman" pitchFamily="18" charset="0"/>
                <a:cs typeface="Times New Roman" pitchFamily="18" charset="0"/>
              </a:rPr>
              <a:t>Crtanje luka elipse (ELIPSE ARC)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447800"/>
            <a:ext cx="6072187" cy="5010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Crtanje poligona – jednakostraničnih mnogougaonika (POLYGON)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2076" y="3910806"/>
            <a:ext cx="6031924" cy="2947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81000" y="1676400"/>
            <a:ext cx="8305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Poligon je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zatvorena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poli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linija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sa 3 ili više stranica (do 1024) sa identičnim stranicama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Pravljenje</a:t>
            </a:r>
            <a:r>
              <a:rPr lang="sr-Latn-ME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poligona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je jednostavan način za crtanje pravougaonika, jednakostraničnih trouglova,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pravilnog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šestougaonika,</a:t>
            </a:r>
            <a:r>
              <a:rPr lang="sr-Latn-ME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pravilnog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petougaonika, itd..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471042" cy="3367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440" y="3581400"/>
            <a:ext cx="8323560" cy="254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615" y="457200"/>
            <a:ext cx="9107521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667000"/>
            <a:ext cx="500634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Crtanje pravougaonika (RECTANGLE)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Ovom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komandom </a:t>
            </a:r>
            <a:r>
              <a:rPr lang="sr-Latn-ME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iscrtava polilinij</a:t>
            </a:r>
            <a:r>
              <a:rPr lang="sr-Latn-ME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koja je oblika pravougaonika.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Ako </a:t>
            </a:r>
            <a:r>
              <a:rPr lang="sr-Latn-ME" smtClean="0">
                <a:latin typeface="Times New Roman" pitchFamily="18" charset="0"/>
                <a:cs typeface="Times New Roman" pitchFamily="18" charset="0"/>
              </a:rPr>
              <a:t>je potreban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pravougaonik</a:t>
            </a:r>
            <a:r>
              <a:rPr lang="sr-Latn-ME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odre</a:t>
            </a:r>
            <a:r>
              <a:rPr lang="sr-Latn-ME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enih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dimenzija posle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ukuca</a:t>
            </a:r>
            <a:r>
              <a:rPr lang="sr-Latn-ME" smtClean="0">
                <a:latin typeface="Times New Roman" pitchFamily="18" charset="0"/>
                <a:cs typeface="Times New Roman" pitchFamily="18" charset="0"/>
              </a:rPr>
              <a:t> se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ME" b="1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Nakon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toga </a:t>
            </a:r>
            <a:r>
              <a:rPr lang="sr-Latn-ME" b="1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upiše dužin</a:t>
            </a:r>
            <a:r>
              <a:rPr lang="sr-Latn-ME" b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(Lenth) pa ENTER, i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posle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širin</a:t>
            </a:r>
            <a:r>
              <a:rPr lang="sr-Latn-ME" b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(Width).</a:t>
            </a:r>
          </a:p>
          <a:p>
            <a:pPr algn="just"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Skraćenica za crtanje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pravougaonika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odre</a:t>
            </a:r>
            <a:r>
              <a:rPr lang="sr-Latn-ME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enih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dimenzija je:</a:t>
            </a:r>
          </a:p>
          <a:p>
            <a:pPr algn="just">
              <a:buNone/>
            </a:pP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SHIFT @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unese</a:t>
            </a:r>
            <a:r>
              <a:rPr lang="sr-Latn-ME" b="1" smtClean="0">
                <a:latin typeface="Times New Roman" pitchFamily="18" charset="0"/>
                <a:cs typeface="Times New Roman" pitchFamily="18" charset="0"/>
              </a:rPr>
              <a:t> se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dužin</a:t>
            </a:r>
            <a:r>
              <a:rPr lang="sr-Latn-ME" b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jedne stranice / ,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unese</a:t>
            </a:r>
            <a:r>
              <a:rPr lang="sr-Latn-ME" b="1" smtClean="0">
                <a:latin typeface="Times New Roman" pitchFamily="18" charset="0"/>
                <a:cs typeface="Times New Roman" pitchFamily="18" charset="0"/>
              </a:rPr>
              <a:t> se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dužin</a:t>
            </a:r>
            <a:r>
              <a:rPr lang="sr-Latn-ME" b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druge stranice / ENTER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09600"/>
            <a:ext cx="7605573" cy="4220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Ukoliko </a:t>
            </a:r>
            <a:r>
              <a:rPr lang="sr-Latn-ME" smtClean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ME" smtClean="0">
                <a:latin typeface="Times New Roman" pitchFamily="18" charset="0"/>
                <a:cs typeface="Times New Roman" pitchFamily="18" charset="0"/>
              </a:rPr>
              <a:t>potrebno da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krajevi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budu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zaobljeni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korist</a:t>
            </a:r>
            <a:r>
              <a:rPr lang="sr-Latn-ME" smtClean="0">
                <a:latin typeface="Times New Roman" pitchFamily="18" charset="0"/>
                <a:cs typeface="Times New Roman" pitchFamily="18" charset="0"/>
              </a:rPr>
              <a:t>i se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naredb</a:t>
            </a:r>
            <a:r>
              <a:rPr lang="sr-Latn-ME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fillet, gde se zadaje radijus zakrivljenja.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3048000"/>
            <a:ext cx="523183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650" y="1981200"/>
            <a:ext cx="8568150" cy="3620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Crtanje luka (ARC)</a:t>
            </a:r>
            <a:endParaRPr kumimoji="0" lang="en-US" sz="4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Crtanje luka (ARC)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2285" y="1600200"/>
            <a:ext cx="8711715" cy="414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290</Words>
  <Application>Microsoft Office PowerPoint</Application>
  <PresentationFormat>On-screen Show (4:3)</PresentationFormat>
  <Paragraphs>22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Crtanje osnovnih objekata: linija, poligon, kvadrat, pravougaonik</vt:lpstr>
      <vt:lpstr>Crtanje poligona – jednakostraničnih mnogougaonika (POLYGON)</vt:lpstr>
      <vt:lpstr>Slide 3</vt:lpstr>
      <vt:lpstr>Slide 4</vt:lpstr>
      <vt:lpstr>Crtanje pravougaonika (RECTANGLE)</vt:lpstr>
      <vt:lpstr>Slide 6</vt:lpstr>
      <vt:lpstr>Slide 7</vt:lpstr>
      <vt:lpstr>Slide 8</vt:lpstr>
      <vt:lpstr>Crtanje luka (ARC)</vt:lpstr>
      <vt:lpstr>Slide 10</vt:lpstr>
      <vt:lpstr>Slide 11</vt:lpstr>
      <vt:lpstr>Crtanje kruga (CIRCLE)</vt:lpstr>
      <vt:lpstr>Slide 13</vt:lpstr>
      <vt:lpstr>Crtanje iskrivljene glatke linije (SPLINE)</vt:lpstr>
      <vt:lpstr>Crtanje iskrivljene glatke linije (SPLINE)</vt:lpstr>
      <vt:lpstr>Slide 16</vt:lpstr>
      <vt:lpstr>Slide 17</vt:lpstr>
      <vt:lpstr>Crtanje elipse (ELLIPSE)</vt:lpstr>
      <vt:lpstr>Crtanje luka elipse (ELIPSE ARC)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Crtanje osnovnih objekata: linija, poligon, kvadrat, pravougaonik</dc:title>
  <dc:creator>admin</dc:creator>
  <cp:lastModifiedBy>admin</cp:lastModifiedBy>
  <cp:revision>5</cp:revision>
  <dcterms:created xsi:type="dcterms:W3CDTF">2006-08-16T00:00:00Z</dcterms:created>
  <dcterms:modified xsi:type="dcterms:W3CDTF">2021-11-07T14:58:01Z</dcterms:modified>
</cp:coreProperties>
</file>