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Vjezbanje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7849882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676400"/>
            <a:ext cx="868064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latin typeface="+mn-lt"/>
              </a:rPr>
              <a:t>Zaglavlje i sastavnica i obilježavanje crteža</a:t>
            </a:r>
            <a:endParaRPr lang="en-US">
              <a:latin typeface="+mn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39521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981200"/>
            <a:ext cx="5257800" cy="341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Vjezbanje</vt:lpstr>
      <vt:lpstr>Slide 2</vt:lpstr>
      <vt:lpstr>Slide 3</vt:lpstr>
      <vt:lpstr>Zaglavlje i sastavnica i obilježavanje crteža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Vjezbanje</dc:title>
  <dc:creator>admin</dc:creator>
  <cp:lastModifiedBy>admin</cp:lastModifiedBy>
  <cp:revision>1</cp:revision>
  <dcterms:created xsi:type="dcterms:W3CDTF">2006-08-16T00:00:00Z</dcterms:created>
  <dcterms:modified xsi:type="dcterms:W3CDTF">2021-11-03T19:43:12Z</dcterms:modified>
</cp:coreProperties>
</file>