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  <p:sldId id="270" r:id="rId5"/>
    <p:sldId id="262" r:id="rId6"/>
    <p:sldId id="264" r:id="rId7"/>
    <p:sldId id="266" r:id="rId8"/>
    <p:sldId id="268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4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tabLst>
                <a:tab pos="465138" algn="l"/>
              </a:tabLst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Koordinatni sistem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049" y="990600"/>
            <a:ext cx="8707951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642" y="2362200"/>
            <a:ext cx="8921358" cy="2644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vi-VN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Koordinatni sistem</a:t>
            </a:r>
            <a:r>
              <a:rPr lang="vi-VN" smtClean="0">
                <a:latin typeface="Times New Roman" pitchFamily="18" charset="0"/>
                <a:cs typeface="Times New Roman" pitchFamily="18" charset="0"/>
              </a:rPr>
              <a:t> je skup linija i ravni koje se koriste za nedvosmisleno određivanje položaja nekog objekta njegovim koordinatama. Postoji više vrsta koordinatnih sistema.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Koordinatni sistemi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Za odre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ivanje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položaja tačke u AutoCAD-u koristi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Dekartov pravougaoni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koordinatni sistem.</a:t>
            </a: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Koordinatni početak se nalazi u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donjem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evom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uglu ekrana, ali se po potrebi može pozicionirati i na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neko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drugo m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esto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 Po načinu interpretacije ovih podataka razlikuju se dva sistema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pravoug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 polarni.</a:t>
            </a:r>
          </a:p>
          <a:p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Pravougli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koordinatni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sistem</a:t>
            </a:r>
          </a:p>
          <a:p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Položaj tačke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pravoug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lom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koordinatnom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sistemu izražavamo njenim rastojanjem u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odnosu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koordinatni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početak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ereno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 pravcima koordinatnih osa. Pri tome se unosi podatak u obliku X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koordinatnog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izraza kod koga zarez koristimo za razdvajanje X od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ednosti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a tačku kao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oznaku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decimalno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mesto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Koordinatni sistemi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Polarni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koordinatni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sistem</a:t>
            </a:r>
          </a:p>
          <a:p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Polarnim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koordinatama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odre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ujemo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položaj tačke preko njenog rastojanja od koordinatnog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početka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ugla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koji taj pravac zaklapa u odnosu na pozitivni pravac X ose. Ugao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eri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 pravcu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suprotnim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od sm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era okretanja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kazaljke na satu, a format u kome je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potrebno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eti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podatke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lj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edeći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: prvo se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unese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rastojanje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praćeno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znakom &lt; (manje od), a zatim i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ugao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Apsolutne koordinate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Upotreba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apsolutnog koordinatnog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podrazum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eva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poznate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veličine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uv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ek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izražene u odnosu na</a:t>
            </a:r>
          </a:p>
          <a:p>
            <a:pPr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koordinatni početak, odnosno tačku sa koordinatom 0.0000,0.0000.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smtClean="0">
                <a:latin typeface="Times New Roman" pitchFamily="18" charset="0"/>
                <a:cs typeface="Times New Roman" pitchFamily="18" charset="0"/>
              </a:rPr>
              <a:t>Dekartov koordinanti sistem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just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524000"/>
            <a:ext cx="4038600" cy="4245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just"/>
            <a:r>
              <a:rPr lang="en-US" smtClean="0">
                <a:latin typeface="Times New Roman" pitchFamily="18" charset="0"/>
                <a:cs typeface="Times New Roman" pitchFamily="18" charset="0"/>
              </a:rPr>
              <a:t>Korišćenjem Dekartovog koordinatnog sistema geometrijske figure (kao što su krive) se mogu iskazati algebarskim jednačinama, tj. jednačinama koje zadovoljavaju koordinate na tačkama koje leže na figuri. Na primer, krug poluprečnika 2 se može prikazati formulom 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 = 4.</a:t>
            </a:r>
          </a:p>
          <a:p>
            <a:pPr algn="just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581400"/>
            <a:ext cx="23526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Sferni koordinatni sistem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05000"/>
            <a:ext cx="3224212" cy="3263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162010"/>
            <a:ext cx="4800600" cy="345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Cilindrični koordinanti sistem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20000"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Relativne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koordinate</a:t>
            </a:r>
            <a:endParaRPr lang="sr-Latn-ME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Relativne koordinate koristimo kada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želimo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pozicioniramo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novu tačku, ali sa poznatim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rastojanjem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odnosu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na zadnju,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prethodno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unijetu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, a ne kao kod apsolutnih u odnosu na koordinatni početak. U tom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slučaju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rastojanje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unosi sa prefiksom @ (at) praćenim X 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ednostima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za pravougaoni, ili rastojanjem i uglom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polarni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koordinatni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Poslednja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tačka</a:t>
            </a:r>
            <a:endParaRPr lang="sr-Latn-ME" b="1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Znak @ (at) je u AutoCAD-u univerzalna prečica koja služi da za unos koordinate upotrebimo položaj</a:t>
            </a:r>
          </a:p>
          <a:p>
            <a:pPr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zadnje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sr-Latn-ME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ete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tačke, odnosno nulto rastojanje od nje.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346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Koordinatni sistem</vt:lpstr>
      <vt:lpstr>Slide 2</vt:lpstr>
      <vt:lpstr>Koordinatni sistemi </vt:lpstr>
      <vt:lpstr>Koordinatni sistemi </vt:lpstr>
      <vt:lpstr>Dekartov koordinanti sistem</vt:lpstr>
      <vt:lpstr>Slide 6</vt:lpstr>
      <vt:lpstr>Sferni koordinatni sistem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Koordinatni sistem</dc:title>
  <dc:creator>admin</dc:creator>
  <cp:lastModifiedBy>admin</cp:lastModifiedBy>
  <cp:revision>4</cp:revision>
  <dcterms:created xsi:type="dcterms:W3CDTF">2006-08-16T00:00:00Z</dcterms:created>
  <dcterms:modified xsi:type="dcterms:W3CDTF">2021-11-07T14:20:02Z</dcterms:modified>
</cp:coreProperties>
</file>