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61" r:id="rId6"/>
    <p:sldId id="258"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5" d="100"/>
          <a:sy n="65" d="100"/>
        </p:scale>
        <p:origin x="-1452" y="-108"/>
      </p:cViewPr>
      <p:guideLst>
        <p:guide orient="horz" pos="2160"/>
        <p:guide pos="2880"/>
      </p:guideLst>
    </p:cSldViewPr>
  </p:slideViewPr>
  <p:outlineViewPr>
    <p:cViewPr>
      <p:scale>
        <a:sx n="33" d="100"/>
        <a:sy n="33" d="100"/>
      </p:scale>
      <p:origin x="42" y="271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b="1" smtClean="0">
                <a:latin typeface="Times New Roman" pitchFamily="18" charset="0"/>
                <a:cs typeface="Times New Roman" pitchFamily="18" charset="0"/>
              </a:rPr>
              <a:t>Naj</a:t>
            </a:r>
            <a:r>
              <a:rPr lang="sr-Latn-ME" sz="3600" b="1" smtClean="0">
                <a:latin typeface="Times New Roman" pitchFamily="18" charset="0"/>
                <a:cs typeface="Times New Roman" pitchFamily="18" charset="0"/>
              </a:rPr>
              <a:t>češći kvarovi elektromotora</a:t>
            </a:r>
            <a:endParaRPr lang="en-US" sz="3600" b="1">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360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vi-VN" sz="3600" smtClean="0">
                <a:latin typeface="Times New Roman" pitchFamily="18" charset="0"/>
                <a:cs typeface="Times New Roman" pitchFamily="18" charset="0"/>
              </a:rPr>
              <a:t>Elektromotori su najčešće korišteni pogonski </a:t>
            </a:r>
            <a:r>
              <a:rPr lang="sr-Latn-ME" sz="3600" smtClean="0">
                <a:latin typeface="Times New Roman" pitchFamily="18" charset="0"/>
                <a:cs typeface="Times New Roman" pitchFamily="18" charset="0"/>
              </a:rPr>
              <a:t>motor</a:t>
            </a:r>
            <a:r>
              <a:rPr lang="vi-VN" sz="3600" smtClean="0">
                <a:latin typeface="Times New Roman" pitchFamily="18" charset="0"/>
                <a:cs typeface="Times New Roman" pitchFamily="18" charset="0"/>
              </a:rPr>
              <a:t>i, ima ih svuda oko nas. </a:t>
            </a:r>
            <a:r>
              <a:rPr lang="sr-Latn-ME" sz="3600" smtClean="0">
                <a:latin typeface="Times New Roman" pitchFamily="18" charset="0"/>
                <a:cs typeface="Times New Roman" pitchFamily="18" charset="0"/>
              </a:rPr>
              <a:t>N</a:t>
            </a:r>
            <a:r>
              <a:rPr lang="vi-VN" sz="3600" smtClean="0">
                <a:latin typeface="Times New Roman" pitchFamily="18" charset="0"/>
                <a:cs typeface="Times New Roman" pitchFamily="18" charset="0"/>
              </a:rPr>
              <a:t>ajčešć</a:t>
            </a:r>
            <a:r>
              <a:rPr lang="sr-Latn-ME" sz="3600" smtClean="0">
                <a:latin typeface="Times New Roman" pitchFamily="18" charset="0"/>
                <a:cs typeface="Times New Roman" pitchFamily="18" charset="0"/>
              </a:rPr>
              <a:t>i</a:t>
            </a:r>
            <a:r>
              <a:rPr lang="vi-VN" sz="3600" smtClean="0">
                <a:latin typeface="Times New Roman" pitchFamily="18" charset="0"/>
                <a:cs typeface="Times New Roman" pitchFamily="18" charset="0"/>
              </a:rPr>
              <a:t> kvarov</a:t>
            </a:r>
            <a:r>
              <a:rPr lang="sr-Latn-ME" sz="3600" smtClean="0">
                <a:latin typeface="Times New Roman" pitchFamily="18" charset="0"/>
                <a:cs typeface="Times New Roman" pitchFamily="18" charset="0"/>
              </a:rPr>
              <a:t>i</a:t>
            </a:r>
            <a:r>
              <a:rPr lang="vi-VN" sz="3600" smtClean="0">
                <a:latin typeface="Times New Roman" pitchFamily="18" charset="0"/>
                <a:cs typeface="Times New Roman" pitchFamily="18" charset="0"/>
              </a:rPr>
              <a:t> elektromotora</a:t>
            </a:r>
            <a:r>
              <a:rPr lang="sr-Latn-ME" sz="3600" smtClean="0">
                <a:latin typeface="Times New Roman" pitchFamily="18" charset="0"/>
                <a:cs typeface="Times New Roman" pitchFamily="18" charset="0"/>
              </a:rPr>
              <a:t>, </a:t>
            </a:r>
            <a:r>
              <a:rPr lang="vi-VN" sz="3600" smtClean="0">
                <a:latin typeface="Times New Roman" pitchFamily="18" charset="0"/>
                <a:cs typeface="Times New Roman" pitchFamily="18" charset="0"/>
              </a:rPr>
              <a:t>kojem su elektromotori potrebni za pokretanje različitih </a:t>
            </a:r>
            <a:r>
              <a:rPr lang="sr-Latn-ME" sz="3600" smtClean="0">
                <a:latin typeface="Times New Roman" pitchFamily="18" charset="0"/>
                <a:cs typeface="Times New Roman" pitchFamily="18" charset="0"/>
              </a:rPr>
              <a:t>motora</a:t>
            </a:r>
            <a:r>
              <a:rPr lang="vi-VN" sz="3600" smtClean="0">
                <a:latin typeface="Times New Roman" pitchFamily="18" charset="0"/>
                <a:cs typeface="Times New Roman" pitchFamily="18" charset="0"/>
              </a:rPr>
              <a:t> i uređaja u proizvodnoj industriji. Primjer elektromotora i sastavni dijelovi prikazan je na slici 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3600">
              <a:latin typeface="Times New Roman" pitchFamily="18" charset="0"/>
              <a:cs typeface="Times New Roman" pitchFamily="18" charset="0"/>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804862" y="2196306"/>
            <a:ext cx="7534275" cy="33337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z="3600" b="1" smtClean="0">
                <a:latin typeface="Times New Roman" pitchFamily="18" charset="0"/>
                <a:cs typeface="Times New Roman" pitchFamily="18" charset="0"/>
              </a:rPr>
              <a:t>Pregrijavanje</a:t>
            </a:r>
            <a:endParaRPr lang="en-US" sz="360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buNone/>
            </a:pPr>
            <a:r>
              <a:rPr lang="vi-VN" sz="3600" smtClean="0">
                <a:latin typeface="Times New Roman" pitchFamily="18" charset="0"/>
                <a:cs typeface="Times New Roman" pitchFamily="18" charset="0"/>
              </a:rPr>
              <a:t>Elektromotor ima plastični rotor namijenjen za cirkulaciju </a:t>
            </a:r>
            <a:r>
              <a:rPr lang="sr-Latn-ME" sz="3600" smtClean="0">
                <a:latin typeface="Times New Roman" pitchFamily="18" charset="0"/>
                <a:cs typeface="Times New Roman" pitchFamily="18" charset="0"/>
              </a:rPr>
              <a:t>vazduha</a:t>
            </a:r>
            <a:r>
              <a:rPr lang="vi-VN" sz="3600" smtClean="0">
                <a:latin typeface="Times New Roman" pitchFamily="18" charset="0"/>
                <a:cs typeface="Times New Roman" pitchFamily="18" charset="0"/>
              </a:rPr>
              <a:t> kojim se hladi t</a:t>
            </a:r>
            <a:r>
              <a:rPr lang="sr-Latn-ME" sz="3600" smtClean="0">
                <a:latin typeface="Times New Roman" pitchFamily="18" charset="0"/>
                <a:cs typeface="Times New Roman" pitchFamily="18" charset="0"/>
              </a:rPr>
              <a:t>o</a:t>
            </a:r>
            <a:r>
              <a:rPr lang="vi-VN" sz="3600" smtClean="0">
                <a:latin typeface="Times New Roman" pitchFamily="18" charset="0"/>
                <a:cs typeface="Times New Roman" pitchFamily="18" charset="0"/>
              </a:rPr>
              <a:t>kom rada. Put kojim </a:t>
            </a:r>
            <a:r>
              <a:rPr lang="sr-Latn-ME" sz="3600" smtClean="0">
                <a:latin typeface="Times New Roman" pitchFamily="18" charset="0"/>
                <a:cs typeface="Times New Roman" pitchFamily="18" charset="0"/>
              </a:rPr>
              <a:t>vazduh</a:t>
            </a:r>
            <a:r>
              <a:rPr lang="vi-VN" sz="3600" smtClean="0">
                <a:latin typeface="Times New Roman" pitchFamily="18" charset="0"/>
                <a:cs typeface="Times New Roman" pitchFamily="18" charset="0"/>
              </a:rPr>
              <a:t> cirku</a:t>
            </a:r>
            <a:r>
              <a:rPr lang="sr-Latn-BA" sz="3600" smtClean="0">
                <a:latin typeface="Times New Roman" pitchFamily="18" charset="0"/>
                <a:cs typeface="Times New Roman" pitchFamily="18" charset="0"/>
              </a:rPr>
              <a:t>še</a:t>
            </a:r>
            <a:r>
              <a:rPr lang="vi-VN" sz="3600" smtClean="0">
                <a:latin typeface="Times New Roman" pitchFamily="18" charset="0"/>
                <a:cs typeface="Times New Roman" pitchFamily="18" charset="0"/>
              </a:rPr>
              <a:t> može biti napunjen česticama prašine i prljavštine, što ograničava cirkulaciju </a:t>
            </a:r>
            <a:r>
              <a:rPr lang="sr-Latn-BA" sz="3600" smtClean="0">
                <a:latin typeface="Times New Roman" pitchFamily="18" charset="0"/>
                <a:cs typeface="Times New Roman" pitchFamily="18" charset="0"/>
              </a:rPr>
              <a:t>vazduh</a:t>
            </a:r>
            <a:r>
              <a:rPr lang="vi-VN" sz="3600" smtClean="0">
                <a:latin typeface="Times New Roman" pitchFamily="18" charset="0"/>
                <a:cs typeface="Times New Roman" pitchFamily="18" charset="0"/>
              </a:rPr>
              <a:t>a. Naslage prljavštine t</a:t>
            </a:r>
            <a:r>
              <a:rPr lang="sr-Latn-BA" sz="3600" smtClean="0">
                <a:latin typeface="Times New Roman" pitchFamily="18" charset="0"/>
                <a:cs typeface="Times New Roman" pitchFamily="18" charset="0"/>
              </a:rPr>
              <a:t>o</a:t>
            </a:r>
            <a:r>
              <a:rPr lang="vi-VN" sz="3600" smtClean="0">
                <a:latin typeface="Times New Roman" pitchFamily="18" charset="0"/>
                <a:cs typeface="Times New Roman" pitchFamily="18" charset="0"/>
              </a:rPr>
              <a:t>kom vremena stvore „izolaciju“ koja uzrokuje pregrijavanje i oštećenje ožičenja. Drugi uzroci pregrijavanja mogu biti preopterećenje pogonjenog </a:t>
            </a:r>
            <a:r>
              <a:rPr lang="sr-Latn-BA" sz="3600" smtClean="0">
                <a:latin typeface="Times New Roman" pitchFamily="18" charset="0"/>
                <a:cs typeface="Times New Roman" pitchFamily="18" charset="0"/>
              </a:rPr>
              <a:t>motora</a:t>
            </a:r>
            <a:r>
              <a:rPr lang="vi-VN" sz="3600" smtClean="0">
                <a:latin typeface="Times New Roman" pitchFamily="18" charset="0"/>
                <a:cs typeface="Times New Roman" pitchFamily="18" charset="0"/>
              </a:rPr>
              <a:t>, elektromotor nije adekvatan za radne potrebe (premala snaga) ili otvorena faza na vodu.</a:t>
            </a:r>
          </a:p>
          <a:p>
            <a:pPr>
              <a:buNone/>
            </a:pPr>
            <a:endParaRPr lang="vi-VN" sz="360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z="3600" b="1" smtClean="0">
                <a:latin typeface="Times New Roman" pitchFamily="18" charset="0"/>
                <a:cs typeface="Times New Roman" pitchFamily="18" charset="0"/>
              </a:rPr>
              <a:t>Vibracije</a:t>
            </a:r>
            <a:endParaRPr lang="en-US" sz="360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buNone/>
            </a:pPr>
            <a:r>
              <a:rPr lang="vi-VN" sz="3600" smtClean="0">
                <a:latin typeface="Times New Roman" pitchFamily="18" charset="0"/>
                <a:cs typeface="Times New Roman" pitchFamily="18" charset="0"/>
              </a:rPr>
              <a:t> Elektromotori za industrijsku primjenu su trofazni, pa je potrebno uravnoteženje između faza i amplitude električne struje. Neuravnotežena struja će dovesti do električno uzrokovanih mehaničkih vibracija. Istosmjerni motori imaju dodatan problem, s obzirom na to da imaju kontrolu brzina </a:t>
            </a:r>
            <a:r>
              <a:rPr lang="sr-Latn-BA" sz="3600" smtClean="0">
                <a:latin typeface="Times New Roman" pitchFamily="18" charset="0"/>
                <a:cs typeface="Times New Roman" pitchFamily="18" charset="0"/>
              </a:rPr>
              <a:t>obrtanja</a:t>
            </a:r>
            <a:r>
              <a:rPr lang="vi-VN" sz="3600" smtClean="0">
                <a:latin typeface="Times New Roman" pitchFamily="18" charset="0"/>
                <a:cs typeface="Times New Roman" pitchFamily="18" charset="0"/>
              </a:rPr>
              <a:t> preko frekventnog </a:t>
            </a:r>
            <a:r>
              <a:rPr lang="sr-Latn-BA" sz="3600" smtClean="0">
                <a:latin typeface="Times New Roman" pitchFamily="18" charset="0"/>
                <a:cs typeface="Times New Roman" pitchFamily="18" charset="0"/>
              </a:rPr>
              <a:t>regu</a:t>
            </a:r>
            <a:r>
              <a:rPr lang="vi-VN" sz="3600" smtClean="0">
                <a:latin typeface="Times New Roman" pitchFamily="18" charset="0"/>
                <a:cs typeface="Times New Roman" pitchFamily="18" charset="0"/>
              </a:rPr>
              <a:t>l</a:t>
            </a:r>
            <a:r>
              <a:rPr lang="sr-Latn-BA" sz="3600" smtClean="0">
                <a:latin typeface="Times New Roman" pitchFamily="18" charset="0"/>
                <a:cs typeface="Times New Roman" pitchFamily="18" charset="0"/>
              </a:rPr>
              <a:t>ator</a:t>
            </a:r>
            <a:r>
              <a:rPr lang="vi-VN" sz="3600" smtClean="0">
                <a:latin typeface="Times New Roman" pitchFamily="18" charset="0"/>
                <a:cs typeface="Times New Roman" pitchFamily="18" charset="0"/>
              </a:rPr>
              <a:t>a, velika je mogućnost rada </a:t>
            </a:r>
            <a:r>
              <a:rPr lang="sr-Latn-BA" sz="3600" smtClean="0">
                <a:latin typeface="Times New Roman" pitchFamily="18" charset="0"/>
                <a:cs typeface="Times New Roman" pitchFamily="18" charset="0"/>
              </a:rPr>
              <a:t>motora</a:t>
            </a:r>
            <a:r>
              <a:rPr lang="vi-VN" sz="3600" smtClean="0">
                <a:latin typeface="Times New Roman" pitchFamily="18" charset="0"/>
                <a:cs typeface="Times New Roman" pitchFamily="18" charset="0"/>
              </a:rPr>
              <a:t> u zoni rezonance. Vibracije uzrokuju i necentriranost agregata, rotorski sklop u debalansu, oštećeni ležajevi te oštećeni temelji ili nosači elektromotora položeni na temelje.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z="3600" b="1" smtClean="0">
                <a:latin typeface="Times New Roman" pitchFamily="18" charset="0"/>
                <a:cs typeface="Times New Roman" pitchFamily="18" charset="0"/>
              </a:rPr>
              <a:t> Preopterećenje rotora</a:t>
            </a:r>
            <a:endParaRPr lang="en-US" sz="360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vi-VN" sz="3600" smtClean="0">
                <a:latin typeface="Times New Roman" pitchFamily="18" charset="0"/>
                <a:cs typeface="Times New Roman" pitchFamily="18" charset="0"/>
              </a:rPr>
              <a:t>Rotor elektromotora je konstrui</a:t>
            </a:r>
            <a:r>
              <a:rPr lang="sr-Latn-BA" sz="3600" smtClean="0">
                <a:latin typeface="Times New Roman" pitchFamily="18" charset="0"/>
                <a:cs typeface="Times New Roman" pitchFamily="18" charset="0"/>
              </a:rPr>
              <a:t>s</a:t>
            </a:r>
            <a:r>
              <a:rPr lang="vi-VN" sz="3600" smtClean="0">
                <a:latin typeface="Times New Roman" pitchFamily="18" charset="0"/>
                <a:cs typeface="Times New Roman" pitchFamily="18" charset="0"/>
              </a:rPr>
              <a:t>an iz određenog broja ravnih željeznih ili aluminijskih šipki paralelnih s vratilom koje čine kavez rotora, broj šipki </a:t>
            </a:r>
            <a:r>
              <a:rPr lang="sr-Latn-BA" sz="3600" smtClean="0">
                <a:latin typeface="Times New Roman" pitchFamily="18" charset="0"/>
                <a:cs typeface="Times New Roman" pitchFamily="18" charset="0"/>
              </a:rPr>
              <a:t>za</a:t>
            </a:r>
            <a:r>
              <a:rPr lang="vi-VN" sz="3600" smtClean="0">
                <a:latin typeface="Times New Roman" pitchFamily="18" charset="0"/>
                <a:cs typeface="Times New Roman" pitchFamily="18" charset="0"/>
              </a:rPr>
              <a:t>visi o veličini</a:t>
            </a:r>
            <a:r>
              <a:rPr lang="sr-Latn-BA" sz="3600" smtClean="0">
                <a:latin typeface="Times New Roman" pitchFamily="18" charset="0"/>
                <a:cs typeface="Times New Roman" pitchFamily="18" charset="0"/>
              </a:rPr>
              <a:t>e</a:t>
            </a:r>
            <a:r>
              <a:rPr lang="vi-VN" sz="3600" smtClean="0">
                <a:latin typeface="Times New Roman" pitchFamily="18" charset="0"/>
                <a:cs typeface="Times New Roman" pitchFamily="18" charset="0"/>
              </a:rPr>
              <a:t>elektromotora. Preopterećene ili oštećene šipke će se u određenom trenutku slomiti zbog momenta koji nastaje prot</a:t>
            </a:r>
            <a:r>
              <a:rPr lang="sr-Latn-BA" sz="3600" smtClean="0">
                <a:latin typeface="Times New Roman" pitchFamily="18" charset="0"/>
                <a:cs typeface="Times New Roman" pitchFamily="18" charset="0"/>
              </a:rPr>
              <a:t>ic</a:t>
            </a:r>
            <a:r>
              <a:rPr lang="vi-VN" sz="3600" smtClean="0">
                <a:latin typeface="Times New Roman" pitchFamily="18" charset="0"/>
                <a:cs typeface="Times New Roman" pitchFamily="18" charset="0"/>
              </a:rPr>
              <a:t>anjem struje u statoru. Slomljena šipka smanjuje brzinu </a:t>
            </a:r>
            <a:r>
              <a:rPr lang="sr-Latn-BA" sz="3600" smtClean="0">
                <a:latin typeface="Times New Roman" pitchFamily="18" charset="0"/>
                <a:cs typeface="Times New Roman" pitchFamily="18" charset="0"/>
              </a:rPr>
              <a:t>obrtanja</a:t>
            </a:r>
            <a:r>
              <a:rPr lang="vi-VN" sz="3600" smtClean="0">
                <a:latin typeface="Times New Roman" pitchFamily="18" charset="0"/>
                <a:cs typeface="Times New Roman" pitchFamily="18" charset="0"/>
              </a:rPr>
              <a:t> elektromotora zbog smanjenog djelovanja električnih sila. Kada je jedna šipka slomljena, obje susjedne šipke su pod povećanim opterećenjem što će dovesti do lomova ostalih šipki. Elektromotor se neće pokrenuti ako ima 3 do 4 polomljene šipke. Loši kabeli će povećati električni otpor u strujnom krugu i smanjiti jačinu struje, što ut</a:t>
            </a:r>
            <a:r>
              <a:rPr lang="sr-Latn-BA" sz="3600" smtClean="0">
                <a:latin typeface="Times New Roman" pitchFamily="18" charset="0"/>
                <a:cs typeface="Times New Roman" pitchFamily="18" charset="0"/>
              </a:rPr>
              <a:t>i</a:t>
            </a:r>
            <a:r>
              <a:rPr lang="vi-VN" sz="3600" smtClean="0">
                <a:latin typeface="Times New Roman" pitchFamily="18" charset="0"/>
                <a:cs typeface="Times New Roman" pitchFamily="18" charset="0"/>
              </a:rPr>
              <a:t>če na rad elektromotora.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z="3600" b="1" smtClean="0">
                <a:latin typeface="Times New Roman" pitchFamily="18" charset="0"/>
                <a:cs typeface="Times New Roman" pitchFamily="18" charset="0"/>
              </a:rPr>
              <a:t>Elektromotor se ne uključuje</a:t>
            </a:r>
            <a:endParaRPr lang="en-US" sz="360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vi-VN" sz="3600" smtClean="0">
                <a:latin typeface="Times New Roman" pitchFamily="18" charset="0"/>
                <a:cs typeface="Times New Roman" pitchFamily="18" charset="0"/>
              </a:rPr>
              <a:t>Uzrok ove situacije su najčešće pregorjeli osigurači ili nedostatak napajanja putem kabela. Rjeđi uzrok mogu biti neodgovarajuće spojene faze, oštećena sklopka, labavo spojeni kabeli radi kojih nastane otvoreni strujni krug, kratki spoj u statoru ili mehanička oštećenja dijelova elektromotora.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z="3600" b="1" smtClean="0">
                <a:latin typeface="Times New Roman" pitchFamily="18" charset="0"/>
                <a:cs typeface="Times New Roman" pitchFamily="18" charset="0"/>
              </a:rPr>
              <a:t> Oštećenja izolacije</a:t>
            </a:r>
            <a:endParaRPr lang="en-US" sz="360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vi-VN" sz="3600" smtClean="0">
                <a:latin typeface="Times New Roman" pitchFamily="18" charset="0"/>
                <a:cs typeface="Times New Roman" pitchFamily="18" charset="0"/>
              </a:rPr>
              <a:t> Svi dijelovi elektromotora presvučeni izolacijom, poput statora, podložni su oštećenju izolacije koje nastaje djelovanjem povišene temperature. Jednom kada se ošteti izolacija ožičenja, doći će do kratkog spoja koji uzrokuje daljnju štetu i otkazivanje elektromotora. Oštećenje izolacije nastaje i prilikom savijanja. Kratki spoj može dovesti do požara i izgaranja elektromotora.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z="3600" b="1" smtClean="0">
                <a:latin typeface="Times New Roman" pitchFamily="18" charset="0"/>
                <a:cs typeface="Times New Roman" pitchFamily="18" charset="0"/>
              </a:rPr>
              <a:t>Komb</a:t>
            </a:r>
            <a:r>
              <a:rPr lang="sr-Latn-BA" sz="3600" b="1" smtClean="0">
                <a:latin typeface="Times New Roman" pitchFamily="18" charset="0"/>
                <a:cs typeface="Times New Roman" pitchFamily="18" charset="0"/>
              </a:rPr>
              <a:t>inov</a:t>
            </a:r>
            <a:r>
              <a:rPr lang="vi-VN" sz="3600" b="1" smtClean="0">
                <a:latin typeface="Times New Roman" pitchFamily="18" charset="0"/>
                <a:cs typeface="Times New Roman" pitchFamily="18" charset="0"/>
              </a:rPr>
              <a:t>ani kvarovi</a:t>
            </a:r>
            <a:r>
              <a:rPr lang="vi-VN" sz="3600" smtClean="0">
                <a:latin typeface="Times New Roman" pitchFamily="18" charset="0"/>
                <a:cs typeface="Times New Roman" pitchFamily="18" charset="0"/>
              </a:rPr>
              <a:t> </a:t>
            </a:r>
            <a:endParaRPr lang="en-US" sz="360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vi-VN" sz="3600" smtClean="0">
                <a:latin typeface="Times New Roman" pitchFamily="18" charset="0"/>
                <a:cs typeface="Times New Roman" pitchFamily="18" charset="0"/>
              </a:rPr>
              <a:t>Primjer je pojačana buka u radu zbog </a:t>
            </a:r>
            <a:r>
              <a:rPr lang="sr-Latn-BA" sz="3600" smtClean="0">
                <a:latin typeface="Times New Roman" pitchFamily="18" charset="0"/>
                <a:cs typeface="Times New Roman" pitchFamily="18" charset="0"/>
              </a:rPr>
              <a:t>hab</a:t>
            </a:r>
            <a:r>
              <a:rPr lang="vi-VN" sz="3600" smtClean="0">
                <a:latin typeface="Times New Roman" pitchFamily="18" charset="0"/>
                <a:cs typeface="Times New Roman" pitchFamily="18" charset="0"/>
              </a:rPr>
              <a:t>anja rotora za hlađenje po zaštitnom poklopcu ili po poklopcu elektromotora, trošenje puno struje zbog neodgovarajućeg napona ili kabela, nema napajanja u trafostanici, pretjerano gibanje osovine zbog oštećenih ležajeva ili pogrešno montiranih ležajeva…</a:t>
            </a:r>
          </a:p>
          <a:p>
            <a:endParaRPr lang="en-US" sz="36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491</Words>
  <Application>Microsoft Office PowerPoint</Application>
  <PresentationFormat>On-screen Show (4:3)</PresentationFormat>
  <Paragraphs>14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Najčešći kvarovi elektromotora</vt:lpstr>
      <vt:lpstr>Slide 2</vt:lpstr>
      <vt:lpstr>Slide 3</vt:lpstr>
      <vt:lpstr>Pregrijavanje</vt:lpstr>
      <vt:lpstr>Vibracije</vt:lpstr>
      <vt:lpstr> Preopterećenje rotora</vt:lpstr>
      <vt:lpstr>Elektromotor se ne uključuje</vt:lpstr>
      <vt:lpstr> Oštećenja izolacije</vt:lpstr>
      <vt:lpstr>Kombinovani kvarovi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Najčešći kvarovi elektromotora</dc:title>
  <dc:creator>admin</dc:creator>
  <cp:lastModifiedBy>admin</cp:lastModifiedBy>
  <cp:revision>2</cp:revision>
  <dcterms:created xsi:type="dcterms:W3CDTF">2006-08-16T00:00:00Z</dcterms:created>
  <dcterms:modified xsi:type="dcterms:W3CDTF">2021-04-20T09:34:11Z</dcterms:modified>
</cp:coreProperties>
</file>