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7" r:id="rId3"/>
    <p:sldId id="262" r:id="rId4"/>
    <p:sldId id="279" r:id="rId5"/>
    <p:sldId id="280" r:id="rId6"/>
    <p:sldId id="281" r:id="rId7"/>
    <p:sldId id="266" r:id="rId8"/>
    <p:sldId id="268" r:id="rId9"/>
    <p:sldId id="269" r:id="rId10"/>
    <p:sldId id="270" r:id="rId11"/>
    <p:sldId id="271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A3A4A2-2196-481D-AB96-CC3BB7951FAA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82D9EF0-C007-414E-8291-3BA558B72C8C}">
      <dgm:prSet phldrT="[Text]"/>
      <dgm:spPr/>
      <dgm:t>
        <a:bodyPr/>
        <a:lstStyle/>
        <a:p>
          <a:r>
            <a:rPr lang="sr-Latn-CS" dirty="0" smtClean="0"/>
            <a:t>1</a:t>
          </a:r>
          <a:endParaRPr lang="en-US" dirty="0"/>
        </a:p>
      </dgm:t>
    </dgm:pt>
    <dgm:pt modelId="{6C224154-0CEA-4886-BBC2-2E0F40D5BB3D}" type="parTrans" cxnId="{F5F06502-5593-4418-8DD9-D2675421D0F9}">
      <dgm:prSet/>
      <dgm:spPr/>
      <dgm:t>
        <a:bodyPr/>
        <a:lstStyle/>
        <a:p>
          <a:endParaRPr lang="en-US"/>
        </a:p>
      </dgm:t>
    </dgm:pt>
    <dgm:pt modelId="{66195F21-9A32-4E54-8BB7-6EFA9B198B1A}" type="sibTrans" cxnId="{F5F06502-5593-4418-8DD9-D2675421D0F9}">
      <dgm:prSet/>
      <dgm:spPr/>
      <dgm:t>
        <a:bodyPr/>
        <a:lstStyle/>
        <a:p>
          <a:endParaRPr lang="en-US"/>
        </a:p>
      </dgm:t>
    </dgm:pt>
    <dgm:pt modelId="{5728F3BF-D1F5-4B59-8E76-DA3D2CA20D96}">
      <dgm:prSet phldrT="[Text]" custT="1"/>
      <dgm:spPr/>
      <dgm:t>
        <a:bodyPr/>
        <a:lstStyle/>
        <a:p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NA OSNOVU BROJA  ČVOROVA(nč)  I BROJA GRANA(ng) 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POTREBNO JE ODREDITI  BROJ JEDNAČINA ZA  RIJEŠAVANJE ZADATKA </a:t>
          </a:r>
          <a:endParaRPr lang="en-US" sz="1800" dirty="0"/>
        </a:p>
      </dgm:t>
    </dgm:pt>
    <dgm:pt modelId="{23EA1D47-7CAE-483C-817B-A4B39BE55240}" type="parTrans" cxnId="{BED8995E-18DA-4770-B58E-8F57A9A90611}">
      <dgm:prSet/>
      <dgm:spPr/>
      <dgm:t>
        <a:bodyPr/>
        <a:lstStyle/>
        <a:p>
          <a:endParaRPr lang="en-US"/>
        </a:p>
      </dgm:t>
    </dgm:pt>
    <dgm:pt modelId="{D6EB7C60-3930-47EE-859F-E7E8B1232970}" type="sibTrans" cxnId="{BED8995E-18DA-4770-B58E-8F57A9A90611}">
      <dgm:prSet/>
      <dgm:spPr/>
      <dgm:t>
        <a:bodyPr/>
        <a:lstStyle/>
        <a:p>
          <a:endParaRPr lang="en-US"/>
        </a:p>
      </dgm:t>
    </dgm:pt>
    <dgm:pt modelId="{9822E8C2-C8BA-4871-8FFE-2F18DF2888DD}">
      <dgm:prSet phldrT="[Text]" custT="1"/>
      <dgm:spPr/>
      <dgm:t>
        <a:bodyPr/>
        <a:lstStyle/>
        <a:p>
          <a:r>
            <a:rPr lang="sr-Latn-C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nč-1</a:t>
          </a:r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  -broj jednačina  na osnovu I Kirhofovog zakona</a:t>
          </a:r>
          <a:endParaRPr lang="en-US" sz="1800" dirty="0"/>
        </a:p>
      </dgm:t>
    </dgm:pt>
    <dgm:pt modelId="{3EF48B2D-D197-4576-8D93-B10F0A907FD1}" type="parTrans" cxnId="{A2F8490D-CCE2-4A0E-9340-D49E35FDC151}">
      <dgm:prSet/>
      <dgm:spPr/>
      <dgm:t>
        <a:bodyPr/>
        <a:lstStyle/>
        <a:p>
          <a:endParaRPr lang="en-US"/>
        </a:p>
      </dgm:t>
    </dgm:pt>
    <dgm:pt modelId="{51AEE2F3-3324-4351-9B31-68B81A417D0B}" type="sibTrans" cxnId="{A2F8490D-CCE2-4A0E-9340-D49E35FDC151}">
      <dgm:prSet/>
      <dgm:spPr/>
      <dgm:t>
        <a:bodyPr/>
        <a:lstStyle/>
        <a:p>
          <a:endParaRPr lang="en-US"/>
        </a:p>
      </dgm:t>
    </dgm:pt>
    <dgm:pt modelId="{7306D5D8-0ED5-4777-A421-EAA87CD321F1}">
      <dgm:prSet phldrT="[Text]"/>
      <dgm:spPr/>
      <dgm:t>
        <a:bodyPr/>
        <a:lstStyle/>
        <a:p>
          <a:r>
            <a:rPr lang="sr-Latn-CS" dirty="0" smtClean="0"/>
            <a:t>2</a:t>
          </a:r>
          <a:endParaRPr lang="en-US" dirty="0"/>
        </a:p>
      </dgm:t>
    </dgm:pt>
    <dgm:pt modelId="{2CA4E563-E3B8-460C-A48A-CF5CFAC17283}" type="parTrans" cxnId="{52529851-7D85-4EC1-A9DE-C4F3A0275C37}">
      <dgm:prSet/>
      <dgm:spPr/>
      <dgm:t>
        <a:bodyPr/>
        <a:lstStyle/>
        <a:p>
          <a:endParaRPr lang="en-US"/>
        </a:p>
      </dgm:t>
    </dgm:pt>
    <dgm:pt modelId="{556846A4-6647-4F2B-9CE8-BF66B817B46B}" type="sibTrans" cxnId="{52529851-7D85-4EC1-A9DE-C4F3A0275C37}">
      <dgm:prSet/>
      <dgm:spPr/>
      <dgm:t>
        <a:bodyPr/>
        <a:lstStyle/>
        <a:p>
          <a:endParaRPr lang="en-US"/>
        </a:p>
      </dgm:t>
    </dgm:pt>
    <dgm:pt modelId="{7ECA68AC-F03C-49CA-8B3F-9C82B9E79588}">
      <dgm:prSet phldrT="[Text]"/>
      <dgm:spPr/>
      <dgm:t>
        <a:bodyPr/>
        <a:lstStyle/>
        <a:p>
          <a:r>
            <a:rPr lang="sr-Latn-CS" b="1" smtClean="0">
              <a:latin typeface="Times New Roman" pitchFamily="18" charset="0"/>
              <a:cs typeface="Times New Roman" pitchFamily="18" charset="0"/>
            </a:rPr>
            <a:t>ODREDITI SMJEROVE STRUJA U GRANAMA UKOLIKO VEĆ NIJESU UCRTANE</a:t>
          </a:r>
          <a:endParaRPr lang="en-US" dirty="0"/>
        </a:p>
      </dgm:t>
    </dgm:pt>
    <dgm:pt modelId="{6569999F-5C0A-4C51-86EF-7A8BAFFE20D0}" type="parTrans" cxnId="{2B7974DE-68DA-49A4-9341-EAC0B6BB33B4}">
      <dgm:prSet/>
      <dgm:spPr/>
      <dgm:t>
        <a:bodyPr/>
        <a:lstStyle/>
        <a:p>
          <a:endParaRPr lang="en-US"/>
        </a:p>
      </dgm:t>
    </dgm:pt>
    <dgm:pt modelId="{B83F584C-1EEA-49C9-A81A-6BC8304FCA63}" type="sibTrans" cxnId="{2B7974DE-68DA-49A4-9341-EAC0B6BB33B4}">
      <dgm:prSet/>
      <dgm:spPr/>
      <dgm:t>
        <a:bodyPr/>
        <a:lstStyle/>
        <a:p>
          <a:endParaRPr lang="en-US"/>
        </a:p>
      </dgm:t>
    </dgm:pt>
    <dgm:pt modelId="{A6F21E7F-3137-4DE1-8CFD-B0E1ED06676B}">
      <dgm:prSet phldrT="[Text]"/>
      <dgm:spPr/>
      <dgm:t>
        <a:bodyPr/>
        <a:lstStyle/>
        <a:p>
          <a:r>
            <a:rPr lang="sr-Latn-CS" b="1" smtClean="0">
              <a:latin typeface="Times New Roman" pitchFamily="18" charset="0"/>
              <a:cs typeface="Times New Roman" pitchFamily="18" charset="0"/>
            </a:rPr>
            <a:t>ODREDITI KONTURE</a:t>
          </a:r>
          <a:endParaRPr lang="en-US" dirty="0"/>
        </a:p>
      </dgm:t>
    </dgm:pt>
    <dgm:pt modelId="{F03D314B-8758-46A9-9022-6B273746DE01}" type="parTrans" cxnId="{5B7711A4-41B0-476A-B5BF-F96B8FAD0326}">
      <dgm:prSet/>
      <dgm:spPr/>
      <dgm:t>
        <a:bodyPr/>
        <a:lstStyle/>
        <a:p>
          <a:endParaRPr lang="en-US"/>
        </a:p>
      </dgm:t>
    </dgm:pt>
    <dgm:pt modelId="{266D8CD2-4E73-4A5A-8B32-9D50EB0EC5EE}" type="sibTrans" cxnId="{5B7711A4-41B0-476A-B5BF-F96B8FAD0326}">
      <dgm:prSet/>
      <dgm:spPr/>
      <dgm:t>
        <a:bodyPr/>
        <a:lstStyle/>
        <a:p>
          <a:endParaRPr lang="en-US"/>
        </a:p>
      </dgm:t>
    </dgm:pt>
    <dgm:pt modelId="{E154446F-B345-44F0-8390-97C97F38B610}">
      <dgm:prSet phldrT="[Text]"/>
      <dgm:spPr/>
      <dgm:t>
        <a:bodyPr/>
        <a:lstStyle/>
        <a:p>
          <a:r>
            <a:rPr lang="sr-Latn-CS" dirty="0" smtClean="0"/>
            <a:t>3</a:t>
          </a:r>
          <a:endParaRPr lang="en-US" dirty="0"/>
        </a:p>
      </dgm:t>
    </dgm:pt>
    <dgm:pt modelId="{3B1166B9-D2DB-45A1-96B0-0362EA3E6074}" type="parTrans" cxnId="{EB47DA08-3306-4778-8E23-041F69E84E2A}">
      <dgm:prSet/>
      <dgm:spPr/>
      <dgm:t>
        <a:bodyPr/>
        <a:lstStyle/>
        <a:p>
          <a:endParaRPr lang="en-US"/>
        </a:p>
      </dgm:t>
    </dgm:pt>
    <dgm:pt modelId="{2AAA342B-80A5-4AE4-B68D-5FFF6DC438FD}" type="sibTrans" cxnId="{EB47DA08-3306-4778-8E23-041F69E84E2A}">
      <dgm:prSet/>
      <dgm:spPr/>
      <dgm:t>
        <a:bodyPr/>
        <a:lstStyle/>
        <a:p>
          <a:endParaRPr lang="en-US"/>
        </a:p>
      </dgm:t>
    </dgm:pt>
    <dgm:pt modelId="{DD72A47D-4058-4858-BBE2-7B2155187CF0}">
      <dgm:prSet phldrT="[Text]"/>
      <dgm:spPr/>
      <dgm:t>
        <a:bodyPr/>
        <a:lstStyle/>
        <a:p>
          <a:r>
            <a:rPr lang="sr-Latn-CS" b="1" smtClean="0"/>
            <a:t>ODREDITI POZITIVAN SMJER OBILASKA KONTURE</a:t>
          </a:r>
          <a:endParaRPr lang="en-US" dirty="0"/>
        </a:p>
      </dgm:t>
    </dgm:pt>
    <dgm:pt modelId="{9073C4E1-B3CB-4C81-A58B-11316596E930}" type="parTrans" cxnId="{52A195E8-D5F4-4FF1-BF8E-A8BEE6A79DED}">
      <dgm:prSet/>
      <dgm:spPr/>
      <dgm:t>
        <a:bodyPr/>
        <a:lstStyle/>
        <a:p>
          <a:endParaRPr lang="en-US"/>
        </a:p>
      </dgm:t>
    </dgm:pt>
    <dgm:pt modelId="{105D92F4-F649-4450-8095-A53DAE2879E8}" type="sibTrans" cxnId="{52A195E8-D5F4-4FF1-BF8E-A8BEE6A79DED}">
      <dgm:prSet/>
      <dgm:spPr/>
      <dgm:t>
        <a:bodyPr/>
        <a:lstStyle/>
        <a:p>
          <a:endParaRPr lang="en-US"/>
        </a:p>
      </dgm:t>
    </dgm:pt>
    <dgm:pt modelId="{35C9146D-186F-44C2-8A98-2D39A6CB8EC3}">
      <dgm:prSet phldrT="[Text]"/>
      <dgm:spPr/>
      <dgm:t>
        <a:bodyPr/>
        <a:lstStyle/>
        <a:p>
          <a:r>
            <a:rPr lang="sr-Latn-CS" dirty="0" smtClean="0"/>
            <a:t> </a:t>
          </a:r>
          <a:r>
            <a:rPr lang="sr-Latn-CS" b="1" dirty="0" smtClean="0"/>
            <a:t>NAPISATI JEDNAČINE</a:t>
          </a:r>
          <a:endParaRPr lang="en-US" b="1" dirty="0"/>
        </a:p>
      </dgm:t>
    </dgm:pt>
    <dgm:pt modelId="{E0EBF575-286A-4052-AFE1-6CF3F0B9B918}" type="parTrans" cxnId="{4D1A2901-5808-4ECC-92E0-213B8C6DDD0F}">
      <dgm:prSet/>
      <dgm:spPr/>
      <dgm:t>
        <a:bodyPr/>
        <a:lstStyle/>
        <a:p>
          <a:endParaRPr lang="en-US"/>
        </a:p>
      </dgm:t>
    </dgm:pt>
    <dgm:pt modelId="{7B91389C-031C-42EE-866C-C93E33FE572D}" type="sibTrans" cxnId="{4D1A2901-5808-4ECC-92E0-213B8C6DDD0F}">
      <dgm:prSet/>
      <dgm:spPr/>
      <dgm:t>
        <a:bodyPr/>
        <a:lstStyle/>
        <a:p>
          <a:endParaRPr lang="en-US"/>
        </a:p>
      </dgm:t>
    </dgm:pt>
    <dgm:pt modelId="{38921025-44E3-44E4-A5AC-2B91EC564609}">
      <dgm:prSet custT="1"/>
      <dgm:spPr/>
      <dgm:t>
        <a:bodyPr/>
        <a:lstStyle/>
        <a:p>
          <a:r>
            <a:rPr lang="sr-Latn-C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ng-(nč-1)  </a:t>
          </a:r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-broj jednačina na osnovu II Kirhofovog zakona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dgm:t>
    </dgm:pt>
    <dgm:pt modelId="{EBC1FF65-6AD9-4CAB-B5D2-362FC883DD59}" type="parTrans" cxnId="{7614636C-EAB9-4197-A47B-4613A5CBA301}">
      <dgm:prSet/>
      <dgm:spPr/>
      <dgm:t>
        <a:bodyPr/>
        <a:lstStyle/>
        <a:p>
          <a:endParaRPr lang="en-US"/>
        </a:p>
      </dgm:t>
    </dgm:pt>
    <dgm:pt modelId="{966CDAF4-9CE7-41A2-9031-37FF689F8C9C}" type="sibTrans" cxnId="{7614636C-EAB9-4197-A47B-4613A5CBA301}">
      <dgm:prSet/>
      <dgm:spPr/>
      <dgm:t>
        <a:bodyPr/>
        <a:lstStyle/>
        <a:p>
          <a:endParaRPr lang="en-US"/>
        </a:p>
      </dgm:t>
    </dgm:pt>
    <dgm:pt modelId="{38A9BA32-A84C-42FC-8A09-FB910A9CD108}" type="pres">
      <dgm:prSet presAssocID="{20A3A4A2-2196-481D-AB96-CC3BB7951FA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F1109E-C0EA-47B1-9D63-5C1669B61966}" type="pres">
      <dgm:prSet presAssocID="{E82D9EF0-C007-414E-8291-3BA558B72C8C}" presName="composite" presStyleCnt="0"/>
      <dgm:spPr/>
    </dgm:pt>
    <dgm:pt modelId="{5E7105A0-3927-41F8-8CF6-3AFA10FD74F0}" type="pres">
      <dgm:prSet presAssocID="{E82D9EF0-C007-414E-8291-3BA558B72C8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02DA6A-FE81-48C7-A039-3A5085902462}" type="pres">
      <dgm:prSet presAssocID="{E82D9EF0-C007-414E-8291-3BA558B72C8C}" presName="descendantText" presStyleLbl="alignAcc1" presStyleIdx="0" presStyleCnt="3" custScaleY="1273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76C34-E592-4B2D-8F94-E91074525FC5}" type="pres">
      <dgm:prSet presAssocID="{66195F21-9A32-4E54-8BB7-6EFA9B198B1A}" presName="sp" presStyleCnt="0"/>
      <dgm:spPr/>
    </dgm:pt>
    <dgm:pt modelId="{6CC4B9F7-6030-4F02-B026-03B84FD5E77F}" type="pres">
      <dgm:prSet presAssocID="{7306D5D8-0ED5-4777-A421-EAA87CD321F1}" presName="composite" presStyleCnt="0"/>
      <dgm:spPr/>
    </dgm:pt>
    <dgm:pt modelId="{3E2A7354-A50E-4DEF-A5BA-3BC9370ACA61}" type="pres">
      <dgm:prSet presAssocID="{7306D5D8-0ED5-4777-A421-EAA87CD321F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2449A-A415-4E6F-B082-7BEEB0EDFCBB}" type="pres">
      <dgm:prSet presAssocID="{7306D5D8-0ED5-4777-A421-EAA87CD321F1}" presName="descendantText" presStyleLbl="alignAcc1" presStyleIdx="1" presStyleCnt="3" custScaleY="158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2DD95B-E491-42AE-A212-316872A4189C}" type="pres">
      <dgm:prSet presAssocID="{556846A4-6647-4F2B-9CE8-BF66B817B46B}" presName="sp" presStyleCnt="0"/>
      <dgm:spPr/>
    </dgm:pt>
    <dgm:pt modelId="{A82A3C44-216E-4FDF-BCCA-6F2C392210C0}" type="pres">
      <dgm:prSet presAssocID="{E154446F-B345-44F0-8390-97C97F38B610}" presName="composite" presStyleCnt="0"/>
      <dgm:spPr/>
    </dgm:pt>
    <dgm:pt modelId="{F35411FE-AEDE-4034-A5A0-71C0C1A57055}" type="pres">
      <dgm:prSet presAssocID="{E154446F-B345-44F0-8390-97C97F38B61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7A4089-B858-4E1D-B30F-27A1B27384F3}" type="pres">
      <dgm:prSet presAssocID="{E154446F-B345-44F0-8390-97C97F38B610}" presName="descendantText" presStyleLbl="alignAcc1" presStyleIdx="2" presStyleCnt="3" custScaleY="1701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CD5B5C-91F8-4482-B416-67CB3D29A70D}" type="presOf" srcId="{7306D5D8-0ED5-4777-A421-EAA87CD321F1}" destId="{3E2A7354-A50E-4DEF-A5BA-3BC9370ACA61}" srcOrd="0" destOrd="0" presId="urn:microsoft.com/office/officeart/2005/8/layout/chevron2"/>
    <dgm:cxn modelId="{B5640C17-8E56-46EA-86BF-2535791ECAA9}" type="presOf" srcId="{20A3A4A2-2196-481D-AB96-CC3BB7951FAA}" destId="{38A9BA32-A84C-42FC-8A09-FB910A9CD108}" srcOrd="0" destOrd="0" presId="urn:microsoft.com/office/officeart/2005/8/layout/chevron2"/>
    <dgm:cxn modelId="{52529851-7D85-4EC1-A9DE-C4F3A0275C37}" srcId="{20A3A4A2-2196-481D-AB96-CC3BB7951FAA}" destId="{7306D5D8-0ED5-4777-A421-EAA87CD321F1}" srcOrd="1" destOrd="0" parTransId="{2CA4E563-E3B8-460C-A48A-CF5CFAC17283}" sibTransId="{556846A4-6647-4F2B-9CE8-BF66B817B46B}"/>
    <dgm:cxn modelId="{A2F8490D-CCE2-4A0E-9340-D49E35FDC151}" srcId="{E82D9EF0-C007-414E-8291-3BA558B72C8C}" destId="{9822E8C2-C8BA-4871-8FFE-2F18DF2888DD}" srcOrd="1" destOrd="0" parTransId="{3EF48B2D-D197-4576-8D93-B10F0A907FD1}" sibTransId="{51AEE2F3-3324-4351-9B31-68B81A417D0B}"/>
    <dgm:cxn modelId="{C8894EA4-DEEF-4A8A-898C-84BDF62A62F0}" type="presOf" srcId="{38921025-44E3-44E4-A5AC-2B91EC564609}" destId="{B502DA6A-FE81-48C7-A039-3A5085902462}" srcOrd="0" destOrd="2" presId="urn:microsoft.com/office/officeart/2005/8/layout/chevron2"/>
    <dgm:cxn modelId="{3827AFBC-C648-4620-A4E6-59F41F4610B6}" type="presOf" srcId="{A6F21E7F-3137-4DE1-8CFD-B0E1ED06676B}" destId="{06F2449A-A415-4E6F-B082-7BEEB0EDFCBB}" srcOrd="0" destOrd="1" presId="urn:microsoft.com/office/officeart/2005/8/layout/chevron2"/>
    <dgm:cxn modelId="{EB47DA08-3306-4778-8E23-041F69E84E2A}" srcId="{20A3A4A2-2196-481D-AB96-CC3BB7951FAA}" destId="{E154446F-B345-44F0-8390-97C97F38B610}" srcOrd="2" destOrd="0" parTransId="{3B1166B9-D2DB-45A1-96B0-0362EA3E6074}" sibTransId="{2AAA342B-80A5-4AE4-B68D-5FFF6DC438FD}"/>
    <dgm:cxn modelId="{8372B9AA-C04D-40C1-A6D7-467091508A44}" type="presOf" srcId="{7ECA68AC-F03C-49CA-8B3F-9C82B9E79588}" destId="{06F2449A-A415-4E6F-B082-7BEEB0EDFCBB}" srcOrd="0" destOrd="0" presId="urn:microsoft.com/office/officeart/2005/8/layout/chevron2"/>
    <dgm:cxn modelId="{F4AAF738-AF76-4F6C-BEC4-C76719A5E653}" type="presOf" srcId="{E82D9EF0-C007-414E-8291-3BA558B72C8C}" destId="{5E7105A0-3927-41F8-8CF6-3AFA10FD74F0}" srcOrd="0" destOrd="0" presId="urn:microsoft.com/office/officeart/2005/8/layout/chevron2"/>
    <dgm:cxn modelId="{09D65BC6-B3E0-4535-B10E-D85D0EBED139}" type="presOf" srcId="{E154446F-B345-44F0-8390-97C97F38B610}" destId="{F35411FE-AEDE-4034-A5A0-71C0C1A57055}" srcOrd="0" destOrd="0" presId="urn:microsoft.com/office/officeart/2005/8/layout/chevron2"/>
    <dgm:cxn modelId="{4D1A2901-5808-4ECC-92E0-213B8C6DDD0F}" srcId="{E154446F-B345-44F0-8390-97C97F38B610}" destId="{35C9146D-186F-44C2-8A98-2D39A6CB8EC3}" srcOrd="1" destOrd="0" parTransId="{E0EBF575-286A-4052-AFE1-6CF3F0B9B918}" sibTransId="{7B91389C-031C-42EE-866C-C93E33FE572D}"/>
    <dgm:cxn modelId="{9989AE09-64C1-4446-9BFC-287D9C1D06AB}" type="presOf" srcId="{35C9146D-186F-44C2-8A98-2D39A6CB8EC3}" destId="{277A4089-B858-4E1D-B30F-27A1B27384F3}" srcOrd="0" destOrd="1" presId="urn:microsoft.com/office/officeart/2005/8/layout/chevron2"/>
    <dgm:cxn modelId="{BED8995E-18DA-4770-B58E-8F57A9A90611}" srcId="{E82D9EF0-C007-414E-8291-3BA558B72C8C}" destId="{5728F3BF-D1F5-4B59-8E76-DA3D2CA20D96}" srcOrd="0" destOrd="0" parTransId="{23EA1D47-7CAE-483C-817B-A4B39BE55240}" sibTransId="{D6EB7C60-3930-47EE-859F-E7E8B1232970}"/>
    <dgm:cxn modelId="{2B7974DE-68DA-49A4-9341-EAC0B6BB33B4}" srcId="{7306D5D8-0ED5-4777-A421-EAA87CD321F1}" destId="{7ECA68AC-F03C-49CA-8B3F-9C82B9E79588}" srcOrd="0" destOrd="0" parTransId="{6569999F-5C0A-4C51-86EF-7A8BAFFE20D0}" sibTransId="{B83F584C-1EEA-49C9-A81A-6BC8304FCA63}"/>
    <dgm:cxn modelId="{7614636C-EAB9-4197-A47B-4613A5CBA301}" srcId="{E82D9EF0-C007-414E-8291-3BA558B72C8C}" destId="{38921025-44E3-44E4-A5AC-2B91EC564609}" srcOrd="2" destOrd="0" parTransId="{EBC1FF65-6AD9-4CAB-B5D2-362FC883DD59}" sibTransId="{966CDAF4-9CE7-41A2-9031-37FF689F8C9C}"/>
    <dgm:cxn modelId="{F5F06502-5593-4418-8DD9-D2675421D0F9}" srcId="{20A3A4A2-2196-481D-AB96-CC3BB7951FAA}" destId="{E82D9EF0-C007-414E-8291-3BA558B72C8C}" srcOrd="0" destOrd="0" parTransId="{6C224154-0CEA-4886-BBC2-2E0F40D5BB3D}" sibTransId="{66195F21-9A32-4E54-8BB7-6EFA9B198B1A}"/>
    <dgm:cxn modelId="{52A195E8-D5F4-4FF1-BF8E-A8BEE6A79DED}" srcId="{E154446F-B345-44F0-8390-97C97F38B610}" destId="{DD72A47D-4058-4858-BBE2-7B2155187CF0}" srcOrd="0" destOrd="0" parTransId="{9073C4E1-B3CB-4C81-A58B-11316596E930}" sibTransId="{105D92F4-F649-4450-8095-A53DAE2879E8}"/>
    <dgm:cxn modelId="{F16947DA-C1CE-47CC-86B2-54A6FE1230E1}" type="presOf" srcId="{DD72A47D-4058-4858-BBE2-7B2155187CF0}" destId="{277A4089-B858-4E1D-B30F-27A1B27384F3}" srcOrd="0" destOrd="0" presId="urn:microsoft.com/office/officeart/2005/8/layout/chevron2"/>
    <dgm:cxn modelId="{D3CE2EA0-38FC-4163-9648-10B6A7C7FA36}" type="presOf" srcId="{5728F3BF-D1F5-4B59-8E76-DA3D2CA20D96}" destId="{B502DA6A-FE81-48C7-A039-3A5085902462}" srcOrd="0" destOrd="0" presId="urn:microsoft.com/office/officeart/2005/8/layout/chevron2"/>
    <dgm:cxn modelId="{5B7711A4-41B0-476A-B5BF-F96B8FAD0326}" srcId="{7306D5D8-0ED5-4777-A421-EAA87CD321F1}" destId="{A6F21E7F-3137-4DE1-8CFD-B0E1ED06676B}" srcOrd="1" destOrd="0" parTransId="{F03D314B-8758-46A9-9022-6B273746DE01}" sibTransId="{266D8CD2-4E73-4A5A-8B32-9D50EB0EC5EE}"/>
    <dgm:cxn modelId="{FA486D59-C0BA-48A2-949F-B4A50D641D61}" type="presOf" srcId="{9822E8C2-C8BA-4871-8FFE-2F18DF2888DD}" destId="{B502DA6A-FE81-48C7-A039-3A5085902462}" srcOrd="0" destOrd="1" presId="urn:microsoft.com/office/officeart/2005/8/layout/chevron2"/>
    <dgm:cxn modelId="{FA8F88FF-137D-410E-83BA-C31D2B22D775}" type="presParOf" srcId="{38A9BA32-A84C-42FC-8A09-FB910A9CD108}" destId="{69F1109E-C0EA-47B1-9D63-5C1669B61966}" srcOrd="0" destOrd="0" presId="urn:microsoft.com/office/officeart/2005/8/layout/chevron2"/>
    <dgm:cxn modelId="{87109C2B-579E-4EFA-81F1-23022FF93B68}" type="presParOf" srcId="{69F1109E-C0EA-47B1-9D63-5C1669B61966}" destId="{5E7105A0-3927-41F8-8CF6-3AFA10FD74F0}" srcOrd="0" destOrd="0" presId="urn:microsoft.com/office/officeart/2005/8/layout/chevron2"/>
    <dgm:cxn modelId="{4AD7D996-2B80-4D54-B7B4-AE5D222DDA57}" type="presParOf" srcId="{69F1109E-C0EA-47B1-9D63-5C1669B61966}" destId="{B502DA6A-FE81-48C7-A039-3A5085902462}" srcOrd="1" destOrd="0" presId="urn:microsoft.com/office/officeart/2005/8/layout/chevron2"/>
    <dgm:cxn modelId="{A661FCCF-A97B-46F1-8C4C-41F0A9549A5B}" type="presParOf" srcId="{38A9BA32-A84C-42FC-8A09-FB910A9CD108}" destId="{38E76C34-E592-4B2D-8F94-E91074525FC5}" srcOrd="1" destOrd="0" presId="urn:microsoft.com/office/officeart/2005/8/layout/chevron2"/>
    <dgm:cxn modelId="{EFF4422B-9515-4543-A537-59508525BAD7}" type="presParOf" srcId="{38A9BA32-A84C-42FC-8A09-FB910A9CD108}" destId="{6CC4B9F7-6030-4F02-B026-03B84FD5E77F}" srcOrd="2" destOrd="0" presId="urn:microsoft.com/office/officeart/2005/8/layout/chevron2"/>
    <dgm:cxn modelId="{5E22ED5A-E2B6-4709-810F-BBEA860D3192}" type="presParOf" srcId="{6CC4B9F7-6030-4F02-B026-03B84FD5E77F}" destId="{3E2A7354-A50E-4DEF-A5BA-3BC9370ACA61}" srcOrd="0" destOrd="0" presId="urn:microsoft.com/office/officeart/2005/8/layout/chevron2"/>
    <dgm:cxn modelId="{1FAE8EA5-68C6-42A4-A79B-92004F893A53}" type="presParOf" srcId="{6CC4B9F7-6030-4F02-B026-03B84FD5E77F}" destId="{06F2449A-A415-4E6F-B082-7BEEB0EDFCBB}" srcOrd="1" destOrd="0" presId="urn:microsoft.com/office/officeart/2005/8/layout/chevron2"/>
    <dgm:cxn modelId="{4A23E7D1-4D77-497D-9F22-BBA6DEB4942F}" type="presParOf" srcId="{38A9BA32-A84C-42FC-8A09-FB910A9CD108}" destId="{1C2DD95B-E491-42AE-A212-316872A4189C}" srcOrd="3" destOrd="0" presId="urn:microsoft.com/office/officeart/2005/8/layout/chevron2"/>
    <dgm:cxn modelId="{5C514A0B-2141-497C-B45D-1B00B1131C2E}" type="presParOf" srcId="{38A9BA32-A84C-42FC-8A09-FB910A9CD108}" destId="{A82A3C44-216E-4FDF-BCCA-6F2C392210C0}" srcOrd="4" destOrd="0" presId="urn:microsoft.com/office/officeart/2005/8/layout/chevron2"/>
    <dgm:cxn modelId="{76EB334B-7E83-48C9-BDC0-221BC4D0C540}" type="presParOf" srcId="{A82A3C44-216E-4FDF-BCCA-6F2C392210C0}" destId="{F35411FE-AEDE-4034-A5A0-71C0C1A57055}" srcOrd="0" destOrd="0" presId="urn:microsoft.com/office/officeart/2005/8/layout/chevron2"/>
    <dgm:cxn modelId="{EA382BEA-039B-47AA-BF4D-54E5D2AF3583}" type="presParOf" srcId="{A82A3C44-216E-4FDF-BCCA-6F2C392210C0}" destId="{277A4089-B858-4E1D-B30F-27A1B27384F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47054C-53CA-40F1-9E94-B2E36884B580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0CE564-B570-4954-9A1B-61234727C975}">
      <dgm:prSet phldrT="[Text]"/>
      <dgm:spPr/>
      <dgm:t>
        <a:bodyPr/>
        <a:lstStyle/>
        <a:p>
          <a:r>
            <a:rPr lang="sr-Latn-CS" dirty="0" smtClean="0"/>
            <a:t>1</a:t>
          </a:r>
          <a:endParaRPr lang="en-US" dirty="0"/>
        </a:p>
      </dgm:t>
    </dgm:pt>
    <dgm:pt modelId="{88BC11BF-146D-4D5E-8879-AD5E07A8E07D}" type="parTrans" cxnId="{D5EC0A53-4DD9-46F0-AB6B-917CAA04838C}">
      <dgm:prSet/>
      <dgm:spPr/>
      <dgm:t>
        <a:bodyPr/>
        <a:lstStyle/>
        <a:p>
          <a:endParaRPr lang="en-US"/>
        </a:p>
      </dgm:t>
    </dgm:pt>
    <dgm:pt modelId="{1F7DC53A-B59F-4760-8D05-DB35326704E5}" type="sibTrans" cxnId="{D5EC0A53-4DD9-46F0-AB6B-917CAA04838C}">
      <dgm:prSet/>
      <dgm:spPr/>
      <dgm:t>
        <a:bodyPr/>
        <a:lstStyle/>
        <a:p>
          <a:endParaRPr lang="en-US"/>
        </a:p>
      </dgm:t>
    </dgm:pt>
    <dgm:pt modelId="{647AE3E3-A90D-47C5-B12A-2650487C835D}">
      <dgm:prSet phldrT="[Text]"/>
      <dgm:spPr/>
      <dgm:t>
        <a:bodyPr/>
        <a:lstStyle/>
        <a:p>
          <a:r>
            <a:rPr lang="sr-Latn-CS" b="1" dirty="0" smtClean="0">
              <a:latin typeface="Times New Roman" pitchFamily="18" charset="0"/>
              <a:cs typeface="Times New Roman" pitchFamily="18" charset="0"/>
            </a:rPr>
            <a:t>BROJ ČVOROVA : </a:t>
          </a:r>
          <a:r>
            <a:rPr lang="sr-Latn-C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nč=2</a:t>
          </a:r>
          <a:endParaRPr lang="en-US" dirty="0">
            <a:solidFill>
              <a:srgbClr val="FF0000"/>
            </a:solidFill>
          </a:endParaRPr>
        </a:p>
      </dgm:t>
    </dgm:pt>
    <dgm:pt modelId="{23C90F5D-5C8A-48DA-BE75-8FE87C7982B7}" type="parTrans" cxnId="{3DFB6749-F11D-4052-B434-E3064524508E}">
      <dgm:prSet/>
      <dgm:spPr/>
      <dgm:t>
        <a:bodyPr/>
        <a:lstStyle/>
        <a:p>
          <a:endParaRPr lang="en-US"/>
        </a:p>
      </dgm:t>
    </dgm:pt>
    <dgm:pt modelId="{9A961B50-9DC3-45C3-8BF0-6179E6AD8570}" type="sibTrans" cxnId="{3DFB6749-F11D-4052-B434-E3064524508E}">
      <dgm:prSet/>
      <dgm:spPr/>
      <dgm:t>
        <a:bodyPr/>
        <a:lstStyle/>
        <a:p>
          <a:endParaRPr lang="en-US"/>
        </a:p>
      </dgm:t>
    </dgm:pt>
    <dgm:pt modelId="{9BB95650-9EEA-47C9-B122-33074E83D526}">
      <dgm:prSet phldrT="[Text]"/>
      <dgm:spPr/>
      <dgm:t>
        <a:bodyPr/>
        <a:lstStyle/>
        <a:p>
          <a:r>
            <a:rPr lang="sr-Latn-CS" b="1" dirty="0" smtClean="0">
              <a:latin typeface="Times New Roman" pitchFamily="18" charset="0"/>
              <a:cs typeface="Times New Roman" pitchFamily="18" charset="0"/>
            </a:rPr>
            <a:t>BROJ JEDNAČINA NA OSNOVU  </a:t>
          </a:r>
          <a:r>
            <a:rPr lang="sr-Latn-CS" b="1" u="sng" dirty="0" smtClean="0">
              <a:latin typeface="Times New Roman" pitchFamily="18" charset="0"/>
              <a:cs typeface="Times New Roman" pitchFamily="18" charset="0"/>
            </a:rPr>
            <a:t>I KIRHOFOVOG  ZAKONA:            </a:t>
          </a:r>
          <a:r>
            <a:rPr lang="sr-Latn-C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nč – 1 =2-1=1</a:t>
          </a:r>
          <a:endParaRPr lang="en-US" dirty="0">
            <a:solidFill>
              <a:srgbClr val="FF0000"/>
            </a:solidFill>
          </a:endParaRPr>
        </a:p>
      </dgm:t>
    </dgm:pt>
    <dgm:pt modelId="{2FA6A599-CA61-4B45-A806-8B63477B2CA8}" type="parTrans" cxnId="{D7352567-3FDA-4D6B-A354-EF508CA69F7D}">
      <dgm:prSet/>
      <dgm:spPr/>
      <dgm:t>
        <a:bodyPr/>
        <a:lstStyle/>
        <a:p>
          <a:endParaRPr lang="en-US"/>
        </a:p>
      </dgm:t>
    </dgm:pt>
    <dgm:pt modelId="{BA4E2167-B714-4B1C-8BB7-792D14800DAD}" type="sibTrans" cxnId="{D7352567-3FDA-4D6B-A354-EF508CA69F7D}">
      <dgm:prSet/>
      <dgm:spPr/>
      <dgm:t>
        <a:bodyPr/>
        <a:lstStyle/>
        <a:p>
          <a:endParaRPr lang="en-US"/>
        </a:p>
      </dgm:t>
    </dgm:pt>
    <dgm:pt modelId="{2D106A6B-6FF9-4F7C-A570-495233422A42}">
      <dgm:prSet phldrT="[Text]"/>
      <dgm:spPr/>
      <dgm:t>
        <a:bodyPr/>
        <a:lstStyle/>
        <a:p>
          <a:r>
            <a:rPr lang="sr-Latn-CS" dirty="0" smtClean="0"/>
            <a:t>2</a:t>
          </a:r>
          <a:endParaRPr lang="en-US" dirty="0"/>
        </a:p>
      </dgm:t>
    </dgm:pt>
    <dgm:pt modelId="{0B82DB12-C6D3-4B13-9606-91F0A8F48219}" type="parTrans" cxnId="{2061F925-44CF-4113-96E9-A7B996F77573}">
      <dgm:prSet/>
      <dgm:spPr/>
      <dgm:t>
        <a:bodyPr/>
        <a:lstStyle/>
        <a:p>
          <a:endParaRPr lang="en-US"/>
        </a:p>
      </dgm:t>
    </dgm:pt>
    <dgm:pt modelId="{5B6F65EC-1208-4EA1-B4C3-C907A4347485}" type="sibTrans" cxnId="{2061F925-44CF-4113-96E9-A7B996F77573}">
      <dgm:prSet/>
      <dgm:spPr/>
      <dgm:t>
        <a:bodyPr/>
        <a:lstStyle/>
        <a:p>
          <a:endParaRPr lang="en-US"/>
        </a:p>
      </dgm:t>
    </dgm:pt>
    <dgm:pt modelId="{24FF4EF0-81F7-40FA-A83C-4A2C4CFA31F0}">
      <dgm:prSet phldrT="[Text]" custT="1"/>
      <dgm:spPr/>
      <dgm:t>
        <a:bodyPr/>
        <a:lstStyle/>
        <a:p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KAKO STRUJE NIJESU NACRTANE NA ŠEMI TO ĆEMO IH MI PROIZVOLJNO NACRTATI</a:t>
          </a:r>
          <a:endParaRPr lang="en-US" sz="1800" dirty="0"/>
        </a:p>
      </dgm:t>
    </dgm:pt>
    <dgm:pt modelId="{3D45CEC9-FDA1-4094-84AB-4DC448A8AF71}" type="parTrans" cxnId="{045FEE88-573D-4373-A96F-7739B67645F4}">
      <dgm:prSet/>
      <dgm:spPr/>
      <dgm:t>
        <a:bodyPr/>
        <a:lstStyle/>
        <a:p>
          <a:endParaRPr lang="en-US"/>
        </a:p>
      </dgm:t>
    </dgm:pt>
    <dgm:pt modelId="{F04E6434-7B0B-4777-A4AD-43719E3DDFA3}" type="sibTrans" cxnId="{045FEE88-573D-4373-A96F-7739B67645F4}">
      <dgm:prSet/>
      <dgm:spPr/>
      <dgm:t>
        <a:bodyPr/>
        <a:lstStyle/>
        <a:p>
          <a:endParaRPr lang="en-US"/>
        </a:p>
      </dgm:t>
    </dgm:pt>
    <dgm:pt modelId="{2A80D449-2D84-4F8F-BC17-5FD8F9445DDC}">
      <dgm:prSet phldrT="[Text]" custT="1"/>
      <dgm:spPr/>
      <dgm:t>
        <a:bodyPr/>
        <a:lstStyle/>
        <a:p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ODREDIMO</a:t>
          </a:r>
          <a:r>
            <a:rPr lang="sr-Latn-CS" sz="1800" b="1" dirty="0" smtClean="0"/>
            <a:t> KONTURE</a:t>
          </a:r>
          <a:endParaRPr lang="en-US" sz="1800" b="1" dirty="0"/>
        </a:p>
      </dgm:t>
    </dgm:pt>
    <dgm:pt modelId="{3BAA1EA1-0D09-4AE8-8C2A-526878803185}" type="parTrans" cxnId="{388209A5-5B09-4B92-97E5-65963CB77671}">
      <dgm:prSet/>
      <dgm:spPr/>
      <dgm:t>
        <a:bodyPr/>
        <a:lstStyle/>
        <a:p>
          <a:endParaRPr lang="en-US"/>
        </a:p>
      </dgm:t>
    </dgm:pt>
    <dgm:pt modelId="{A6912487-4AA2-48D0-B77E-22F765FF9EA7}" type="sibTrans" cxnId="{388209A5-5B09-4B92-97E5-65963CB77671}">
      <dgm:prSet/>
      <dgm:spPr/>
      <dgm:t>
        <a:bodyPr/>
        <a:lstStyle/>
        <a:p>
          <a:endParaRPr lang="en-US"/>
        </a:p>
      </dgm:t>
    </dgm:pt>
    <dgm:pt modelId="{A97198AB-344D-45A0-BED1-E6C27ED4C79F}">
      <dgm:prSet phldrT="[Text]"/>
      <dgm:spPr/>
      <dgm:t>
        <a:bodyPr/>
        <a:lstStyle/>
        <a:p>
          <a:r>
            <a:rPr lang="sr-Latn-CS" dirty="0" smtClean="0"/>
            <a:t>3</a:t>
          </a:r>
          <a:endParaRPr lang="en-US" dirty="0"/>
        </a:p>
      </dgm:t>
    </dgm:pt>
    <dgm:pt modelId="{529CF911-BE7D-4AF1-97A4-6905C5B31BC8}" type="parTrans" cxnId="{1B073D85-D506-4992-93D4-740D439606FD}">
      <dgm:prSet/>
      <dgm:spPr/>
      <dgm:t>
        <a:bodyPr/>
        <a:lstStyle/>
        <a:p>
          <a:endParaRPr lang="en-US"/>
        </a:p>
      </dgm:t>
    </dgm:pt>
    <dgm:pt modelId="{242DCFC5-1A1F-45CA-8A05-F6F5D80938B7}" type="sibTrans" cxnId="{1B073D85-D506-4992-93D4-740D439606FD}">
      <dgm:prSet/>
      <dgm:spPr/>
      <dgm:t>
        <a:bodyPr/>
        <a:lstStyle/>
        <a:p>
          <a:endParaRPr lang="en-US"/>
        </a:p>
      </dgm:t>
    </dgm:pt>
    <dgm:pt modelId="{5367E8D4-6126-40DE-9B40-051C1A198916}">
      <dgm:prSet phldrT="[Text]" custT="1"/>
      <dgm:spPr/>
      <dgm:t>
        <a:bodyPr/>
        <a:lstStyle/>
        <a:p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ODABEREMO KONTURE KOJE ŽELIMO DA KORISTIMO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dgm:t>
    </dgm:pt>
    <dgm:pt modelId="{B12618F2-8122-4245-BF10-512E0278418F}" type="parTrans" cxnId="{0A860BE8-4392-4A64-A519-616ACB90D776}">
      <dgm:prSet/>
      <dgm:spPr/>
      <dgm:t>
        <a:bodyPr/>
        <a:lstStyle/>
        <a:p>
          <a:endParaRPr lang="en-US"/>
        </a:p>
      </dgm:t>
    </dgm:pt>
    <dgm:pt modelId="{214328D2-3090-4EC3-8F26-15E50307DB52}" type="sibTrans" cxnId="{0A860BE8-4392-4A64-A519-616ACB90D776}">
      <dgm:prSet/>
      <dgm:spPr/>
      <dgm:t>
        <a:bodyPr/>
        <a:lstStyle/>
        <a:p>
          <a:endParaRPr lang="en-US"/>
        </a:p>
      </dgm:t>
    </dgm:pt>
    <dgm:pt modelId="{BD51B5D6-2CDA-462B-A7BB-1819600BBA62}">
      <dgm:prSet/>
      <dgm:spPr/>
      <dgm:t>
        <a:bodyPr/>
        <a:lstStyle/>
        <a:p>
          <a:r>
            <a:rPr lang="sr-Latn-CS" b="1" dirty="0" smtClean="0">
              <a:latin typeface="Times New Roman" pitchFamily="18" charset="0"/>
              <a:cs typeface="Times New Roman" pitchFamily="18" charset="0"/>
            </a:rPr>
            <a:t>BROJ GRANA : </a:t>
          </a:r>
          <a:r>
            <a:rPr lang="sr-Latn-C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ng=3</a:t>
          </a:r>
        </a:p>
      </dgm:t>
    </dgm:pt>
    <dgm:pt modelId="{EC1E4C74-498E-4097-93DF-64AFDF500D63}" type="parTrans" cxnId="{4971A22D-059B-47D3-B372-39393E791DB3}">
      <dgm:prSet/>
      <dgm:spPr/>
      <dgm:t>
        <a:bodyPr/>
        <a:lstStyle/>
        <a:p>
          <a:endParaRPr lang="en-US"/>
        </a:p>
      </dgm:t>
    </dgm:pt>
    <dgm:pt modelId="{5D975689-0DE0-4F3C-8471-46D821C76B2A}" type="sibTrans" cxnId="{4971A22D-059B-47D3-B372-39393E791DB3}">
      <dgm:prSet/>
      <dgm:spPr/>
      <dgm:t>
        <a:bodyPr/>
        <a:lstStyle/>
        <a:p>
          <a:endParaRPr lang="en-US"/>
        </a:p>
      </dgm:t>
    </dgm:pt>
    <dgm:pt modelId="{1AB36C03-425E-4A89-8449-9D40C761624F}">
      <dgm:prSet/>
      <dgm:spPr/>
      <dgm:t>
        <a:bodyPr/>
        <a:lstStyle/>
        <a:p>
          <a:r>
            <a:rPr lang="sr-Latn-CS" b="1" dirty="0" smtClean="0">
              <a:latin typeface="Times New Roman" pitchFamily="18" charset="0"/>
              <a:cs typeface="Times New Roman" pitchFamily="18" charset="0"/>
            </a:rPr>
            <a:t>BROJ JEDNAČINA NA OSNOVU  </a:t>
          </a:r>
          <a:r>
            <a:rPr lang="sr-Latn-CS" b="1" u="sng" dirty="0" smtClean="0">
              <a:latin typeface="Times New Roman" pitchFamily="18" charset="0"/>
              <a:cs typeface="Times New Roman" pitchFamily="18" charset="0"/>
            </a:rPr>
            <a:t>II KIRHOFOVOG ZAKONA:         </a:t>
          </a:r>
          <a:r>
            <a:rPr lang="sr-Latn-C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ng-(nč-1)=3-1=2</a:t>
          </a:r>
        </a:p>
      </dgm:t>
    </dgm:pt>
    <dgm:pt modelId="{F2202081-D7C0-4BD8-8EB0-0201832C3112}" type="parTrans" cxnId="{0660D2A7-3244-4C0C-8F9A-47DA06C8BAE3}">
      <dgm:prSet/>
      <dgm:spPr/>
      <dgm:t>
        <a:bodyPr/>
        <a:lstStyle/>
        <a:p>
          <a:endParaRPr lang="en-US"/>
        </a:p>
      </dgm:t>
    </dgm:pt>
    <dgm:pt modelId="{E031C9C8-1B01-4896-80DD-4E0E417CD6C7}" type="sibTrans" cxnId="{0660D2A7-3244-4C0C-8F9A-47DA06C8BAE3}">
      <dgm:prSet/>
      <dgm:spPr/>
      <dgm:t>
        <a:bodyPr/>
        <a:lstStyle/>
        <a:p>
          <a:endParaRPr lang="en-US"/>
        </a:p>
      </dgm:t>
    </dgm:pt>
    <dgm:pt modelId="{A6F183F2-BA60-44D9-A8B9-5ED3968D2011}">
      <dgm:prSet phldrT="[Text]" custT="1"/>
      <dgm:spPr/>
      <dgm:t>
        <a:bodyPr/>
        <a:lstStyle/>
        <a:p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NAPIŠEMO JEDNAČINE</a:t>
          </a:r>
          <a:endParaRPr lang="en-US" sz="18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6BB7BBE3-18B5-44FE-9C06-7324272D7EF8}" type="parTrans" cxnId="{3A10E21A-4D08-48CC-A107-ED2305E531A5}">
      <dgm:prSet/>
      <dgm:spPr/>
      <dgm:t>
        <a:bodyPr/>
        <a:lstStyle/>
        <a:p>
          <a:endParaRPr lang="en-US"/>
        </a:p>
      </dgm:t>
    </dgm:pt>
    <dgm:pt modelId="{A13BE37F-375E-4D54-A222-B6D672F8DA4E}" type="sibTrans" cxnId="{3A10E21A-4D08-48CC-A107-ED2305E531A5}">
      <dgm:prSet/>
      <dgm:spPr/>
      <dgm:t>
        <a:bodyPr/>
        <a:lstStyle/>
        <a:p>
          <a:endParaRPr lang="en-US"/>
        </a:p>
      </dgm:t>
    </dgm:pt>
    <dgm:pt modelId="{E3625D05-0A66-4655-9DD4-2052E3110517}">
      <dgm:prSet phldrT="[Text]" custT="1"/>
      <dgm:spPr/>
      <dgm:t>
        <a:bodyPr/>
        <a:lstStyle/>
        <a:p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ODABEREMO</a:t>
          </a:r>
          <a:r>
            <a:rPr lang="sr-Latn-CS" sz="1800" dirty="0" smtClean="0"/>
            <a:t> </a:t>
          </a:r>
          <a:r>
            <a:rPr lang="sr-Latn-CS" sz="1800" b="1" dirty="0" smtClean="0">
              <a:latin typeface="Times New Roman" pitchFamily="18" charset="0"/>
              <a:cs typeface="Times New Roman" pitchFamily="18" charset="0"/>
            </a:rPr>
            <a:t>POZITIVAN SMJER OBILASKA KONTURE</a:t>
          </a:r>
          <a:endParaRPr lang="en-US" sz="1800" b="1" dirty="0"/>
        </a:p>
      </dgm:t>
    </dgm:pt>
    <dgm:pt modelId="{883522E7-EAE1-4C1E-9087-6262268AE1DC}" type="parTrans" cxnId="{0D0A28BE-5BD0-4CA3-A44D-E6638F881C58}">
      <dgm:prSet/>
      <dgm:spPr/>
      <dgm:t>
        <a:bodyPr/>
        <a:lstStyle/>
        <a:p>
          <a:endParaRPr lang="en-US"/>
        </a:p>
      </dgm:t>
    </dgm:pt>
    <dgm:pt modelId="{F6323368-04D1-4191-929F-64B7EF05648B}" type="sibTrans" cxnId="{0D0A28BE-5BD0-4CA3-A44D-E6638F881C58}">
      <dgm:prSet/>
      <dgm:spPr/>
      <dgm:t>
        <a:bodyPr/>
        <a:lstStyle/>
        <a:p>
          <a:endParaRPr lang="en-US"/>
        </a:p>
      </dgm:t>
    </dgm:pt>
    <dgm:pt modelId="{4A85A1CC-6BA9-4025-BFE9-01B13BBF41B0}" type="pres">
      <dgm:prSet presAssocID="{4747054C-53CA-40F1-9E94-B2E36884B5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7812D1-8FEC-4D7F-839A-D926F246CE90}" type="pres">
      <dgm:prSet presAssocID="{740CE564-B570-4954-9A1B-61234727C975}" presName="composite" presStyleCnt="0"/>
      <dgm:spPr/>
    </dgm:pt>
    <dgm:pt modelId="{A97BCC76-40E9-44F8-85D6-BB214C74171B}" type="pres">
      <dgm:prSet presAssocID="{740CE564-B570-4954-9A1B-61234727C975}" presName="parentText" presStyleLbl="alignNode1" presStyleIdx="0" presStyleCnt="3" custScaleY="1505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5D231-FE93-4E28-B1B2-27C1AE30EB67}" type="pres">
      <dgm:prSet presAssocID="{740CE564-B570-4954-9A1B-61234727C975}" presName="descendantText" presStyleLbl="alignAcc1" presStyleIdx="0" presStyleCnt="3" custScaleY="179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23947F-6557-4365-BF68-5A6AFAD717F0}" type="pres">
      <dgm:prSet presAssocID="{1F7DC53A-B59F-4760-8D05-DB35326704E5}" presName="sp" presStyleCnt="0"/>
      <dgm:spPr/>
    </dgm:pt>
    <dgm:pt modelId="{3BB06204-53ED-4B63-9AB8-15B427B604D2}" type="pres">
      <dgm:prSet presAssocID="{2D106A6B-6FF9-4F7C-A570-495233422A42}" presName="composite" presStyleCnt="0"/>
      <dgm:spPr/>
    </dgm:pt>
    <dgm:pt modelId="{F01315F0-D254-449C-BFB3-4860721EB328}" type="pres">
      <dgm:prSet presAssocID="{2D106A6B-6FF9-4F7C-A570-495233422A4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D77FB6-742D-4DE9-9E4F-B3F0F5E32238}" type="pres">
      <dgm:prSet presAssocID="{2D106A6B-6FF9-4F7C-A570-495233422A42}" presName="descendantText" presStyleLbl="alignAcc1" presStyleIdx="1" presStyleCnt="3" custScaleX="98572" custScaleY="1447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D1FB9-A485-43E7-9807-EE0A1811FC74}" type="pres">
      <dgm:prSet presAssocID="{5B6F65EC-1208-4EA1-B4C3-C907A4347485}" presName="sp" presStyleCnt="0"/>
      <dgm:spPr/>
    </dgm:pt>
    <dgm:pt modelId="{FCC8AB2E-F7B3-4E38-BCDE-46A4AEB8B372}" type="pres">
      <dgm:prSet presAssocID="{A97198AB-344D-45A0-BED1-E6C27ED4C79F}" presName="composite" presStyleCnt="0"/>
      <dgm:spPr/>
    </dgm:pt>
    <dgm:pt modelId="{F2E58C76-2541-4AFB-A816-08C80C7F9DED}" type="pres">
      <dgm:prSet presAssocID="{A97198AB-344D-45A0-BED1-E6C27ED4C79F}" presName="parentText" presStyleLbl="alignNode1" presStyleIdx="2" presStyleCnt="3" custScaleX="101573" custScaleY="1055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F074F-F58C-4387-9B86-3EDCAFE07EEF}" type="pres">
      <dgm:prSet presAssocID="{A97198AB-344D-45A0-BED1-E6C27ED4C79F}" presName="descendantText" presStyleLbl="alignAcc1" presStyleIdx="2" presStyleCnt="3" custScaleY="1069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133F73-545F-4A65-BFCF-FEF5CAEBEEDC}" type="presOf" srcId="{A6F183F2-BA60-44D9-A8B9-5ED3968D2011}" destId="{3FEF074F-F58C-4387-9B86-3EDCAFE07EEF}" srcOrd="0" destOrd="1" presId="urn:microsoft.com/office/officeart/2005/8/layout/chevron2"/>
    <dgm:cxn modelId="{0A860BE8-4392-4A64-A519-616ACB90D776}" srcId="{A97198AB-344D-45A0-BED1-E6C27ED4C79F}" destId="{5367E8D4-6126-40DE-9B40-051C1A198916}" srcOrd="0" destOrd="0" parTransId="{B12618F2-8122-4245-BF10-512E0278418F}" sibTransId="{214328D2-3090-4EC3-8F26-15E50307DB52}"/>
    <dgm:cxn modelId="{388209A5-5B09-4B92-97E5-65963CB77671}" srcId="{2D106A6B-6FF9-4F7C-A570-495233422A42}" destId="{2A80D449-2D84-4F8F-BC17-5FD8F9445DDC}" srcOrd="1" destOrd="0" parTransId="{3BAA1EA1-0D09-4AE8-8C2A-526878803185}" sibTransId="{A6912487-4AA2-48D0-B77E-22F765FF9EA7}"/>
    <dgm:cxn modelId="{08EED1BC-6929-4D72-BC1D-8B1BF1EABCE9}" type="presOf" srcId="{2D106A6B-6FF9-4F7C-A570-495233422A42}" destId="{F01315F0-D254-449C-BFB3-4860721EB328}" srcOrd="0" destOrd="0" presId="urn:microsoft.com/office/officeart/2005/8/layout/chevron2"/>
    <dgm:cxn modelId="{D5EC0A53-4DD9-46F0-AB6B-917CAA04838C}" srcId="{4747054C-53CA-40F1-9E94-B2E36884B580}" destId="{740CE564-B570-4954-9A1B-61234727C975}" srcOrd="0" destOrd="0" parTransId="{88BC11BF-146D-4D5E-8879-AD5E07A8E07D}" sibTransId="{1F7DC53A-B59F-4760-8D05-DB35326704E5}"/>
    <dgm:cxn modelId="{F63083AE-C78A-4CB2-B42D-372A44B4B32A}" type="presOf" srcId="{5367E8D4-6126-40DE-9B40-051C1A198916}" destId="{3FEF074F-F58C-4387-9B86-3EDCAFE07EEF}" srcOrd="0" destOrd="0" presId="urn:microsoft.com/office/officeart/2005/8/layout/chevron2"/>
    <dgm:cxn modelId="{D01948E7-E37E-40DD-8443-74F7299F6549}" type="presOf" srcId="{1AB36C03-425E-4A89-8449-9D40C761624F}" destId="{8735D231-FE93-4E28-B1B2-27C1AE30EB67}" srcOrd="0" destOrd="3" presId="urn:microsoft.com/office/officeart/2005/8/layout/chevron2"/>
    <dgm:cxn modelId="{03201A9D-A75F-419C-BC1C-F49F38B4AF8E}" type="presOf" srcId="{24FF4EF0-81F7-40FA-A83C-4A2C4CFA31F0}" destId="{94D77FB6-742D-4DE9-9E4F-B3F0F5E32238}" srcOrd="0" destOrd="0" presId="urn:microsoft.com/office/officeart/2005/8/layout/chevron2"/>
    <dgm:cxn modelId="{60C482AB-CE8D-4A1B-90BE-70A59C91A341}" type="presOf" srcId="{2A80D449-2D84-4F8F-BC17-5FD8F9445DDC}" destId="{94D77FB6-742D-4DE9-9E4F-B3F0F5E32238}" srcOrd="0" destOrd="1" presId="urn:microsoft.com/office/officeart/2005/8/layout/chevron2"/>
    <dgm:cxn modelId="{F8EECCB3-0067-466A-8057-60C022B12693}" type="presOf" srcId="{BD51B5D6-2CDA-462B-A7BB-1819600BBA62}" destId="{8735D231-FE93-4E28-B1B2-27C1AE30EB67}" srcOrd="0" destOrd="1" presId="urn:microsoft.com/office/officeart/2005/8/layout/chevron2"/>
    <dgm:cxn modelId="{3A10E21A-4D08-48CC-A107-ED2305E531A5}" srcId="{A97198AB-344D-45A0-BED1-E6C27ED4C79F}" destId="{A6F183F2-BA60-44D9-A8B9-5ED3968D2011}" srcOrd="1" destOrd="0" parTransId="{6BB7BBE3-18B5-44FE-9C06-7324272D7EF8}" sibTransId="{A13BE37F-375E-4D54-A222-B6D672F8DA4E}"/>
    <dgm:cxn modelId="{E2CA2072-A80D-45DE-BF43-271A849A73E6}" type="presOf" srcId="{A97198AB-344D-45A0-BED1-E6C27ED4C79F}" destId="{F2E58C76-2541-4AFB-A816-08C80C7F9DED}" srcOrd="0" destOrd="0" presId="urn:microsoft.com/office/officeart/2005/8/layout/chevron2"/>
    <dgm:cxn modelId="{0066B6B1-4686-4908-8C92-F12746EB5FBD}" type="presOf" srcId="{E3625D05-0A66-4655-9DD4-2052E3110517}" destId="{94D77FB6-742D-4DE9-9E4F-B3F0F5E32238}" srcOrd="0" destOrd="2" presId="urn:microsoft.com/office/officeart/2005/8/layout/chevron2"/>
    <dgm:cxn modelId="{AD7A654E-6AB9-40C1-90B0-4A10E6C4C0A1}" type="presOf" srcId="{4747054C-53CA-40F1-9E94-B2E36884B580}" destId="{4A85A1CC-6BA9-4025-BFE9-01B13BBF41B0}" srcOrd="0" destOrd="0" presId="urn:microsoft.com/office/officeart/2005/8/layout/chevron2"/>
    <dgm:cxn modelId="{C02750F9-44A7-4BBA-ABB1-BFF8C6FB403F}" type="presOf" srcId="{9BB95650-9EEA-47C9-B122-33074E83D526}" destId="{8735D231-FE93-4E28-B1B2-27C1AE30EB67}" srcOrd="0" destOrd="2" presId="urn:microsoft.com/office/officeart/2005/8/layout/chevron2"/>
    <dgm:cxn modelId="{045FEE88-573D-4373-A96F-7739B67645F4}" srcId="{2D106A6B-6FF9-4F7C-A570-495233422A42}" destId="{24FF4EF0-81F7-40FA-A83C-4A2C4CFA31F0}" srcOrd="0" destOrd="0" parTransId="{3D45CEC9-FDA1-4094-84AB-4DC448A8AF71}" sibTransId="{F04E6434-7B0B-4777-A4AD-43719E3DDFA3}"/>
    <dgm:cxn modelId="{4971A22D-059B-47D3-B372-39393E791DB3}" srcId="{740CE564-B570-4954-9A1B-61234727C975}" destId="{BD51B5D6-2CDA-462B-A7BB-1819600BBA62}" srcOrd="1" destOrd="0" parTransId="{EC1E4C74-498E-4097-93DF-64AFDF500D63}" sibTransId="{5D975689-0DE0-4F3C-8471-46D821C76B2A}"/>
    <dgm:cxn modelId="{2061F925-44CF-4113-96E9-A7B996F77573}" srcId="{4747054C-53CA-40F1-9E94-B2E36884B580}" destId="{2D106A6B-6FF9-4F7C-A570-495233422A42}" srcOrd="1" destOrd="0" parTransId="{0B82DB12-C6D3-4B13-9606-91F0A8F48219}" sibTransId="{5B6F65EC-1208-4EA1-B4C3-C907A4347485}"/>
    <dgm:cxn modelId="{D7352567-3FDA-4D6B-A354-EF508CA69F7D}" srcId="{740CE564-B570-4954-9A1B-61234727C975}" destId="{9BB95650-9EEA-47C9-B122-33074E83D526}" srcOrd="2" destOrd="0" parTransId="{2FA6A599-CA61-4B45-A806-8B63477B2CA8}" sibTransId="{BA4E2167-B714-4B1C-8BB7-792D14800DAD}"/>
    <dgm:cxn modelId="{1B073D85-D506-4992-93D4-740D439606FD}" srcId="{4747054C-53CA-40F1-9E94-B2E36884B580}" destId="{A97198AB-344D-45A0-BED1-E6C27ED4C79F}" srcOrd="2" destOrd="0" parTransId="{529CF911-BE7D-4AF1-97A4-6905C5B31BC8}" sibTransId="{242DCFC5-1A1F-45CA-8A05-F6F5D80938B7}"/>
    <dgm:cxn modelId="{0660D2A7-3244-4C0C-8F9A-47DA06C8BAE3}" srcId="{740CE564-B570-4954-9A1B-61234727C975}" destId="{1AB36C03-425E-4A89-8449-9D40C761624F}" srcOrd="3" destOrd="0" parTransId="{F2202081-D7C0-4BD8-8EB0-0201832C3112}" sibTransId="{E031C9C8-1B01-4896-80DD-4E0E417CD6C7}"/>
    <dgm:cxn modelId="{FDAAED97-3DB4-4005-8D40-71B160EB5FB3}" type="presOf" srcId="{647AE3E3-A90D-47C5-B12A-2650487C835D}" destId="{8735D231-FE93-4E28-B1B2-27C1AE30EB67}" srcOrd="0" destOrd="0" presId="urn:microsoft.com/office/officeart/2005/8/layout/chevron2"/>
    <dgm:cxn modelId="{0D0A28BE-5BD0-4CA3-A44D-E6638F881C58}" srcId="{2D106A6B-6FF9-4F7C-A570-495233422A42}" destId="{E3625D05-0A66-4655-9DD4-2052E3110517}" srcOrd="2" destOrd="0" parTransId="{883522E7-EAE1-4C1E-9087-6262268AE1DC}" sibTransId="{F6323368-04D1-4191-929F-64B7EF05648B}"/>
    <dgm:cxn modelId="{F6F5E0EA-D330-47C2-95C1-311814EA30E5}" type="presOf" srcId="{740CE564-B570-4954-9A1B-61234727C975}" destId="{A97BCC76-40E9-44F8-85D6-BB214C74171B}" srcOrd="0" destOrd="0" presId="urn:microsoft.com/office/officeart/2005/8/layout/chevron2"/>
    <dgm:cxn modelId="{3DFB6749-F11D-4052-B434-E3064524508E}" srcId="{740CE564-B570-4954-9A1B-61234727C975}" destId="{647AE3E3-A90D-47C5-B12A-2650487C835D}" srcOrd="0" destOrd="0" parTransId="{23C90F5D-5C8A-48DA-BE75-8FE87C7982B7}" sibTransId="{9A961B50-9DC3-45C3-8BF0-6179E6AD8570}"/>
    <dgm:cxn modelId="{0DBE7E67-2A9F-45AB-BF95-A40AD17BCEEF}" type="presParOf" srcId="{4A85A1CC-6BA9-4025-BFE9-01B13BBF41B0}" destId="{3B7812D1-8FEC-4D7F-839A-D926F246CE90}" srcOrd="0" destOrd="0" presId="urn:microsoft.com/office/officeart/2005/8/layout/chevron2"/>
    <dgm:cxn modelId="{62AFA391-9062-4DF8-A9D4-4FF2ABE5BA94}" type="presParOf" srcId="{3B7812D1-8FEC-4D7F-839A-D926F246CE90}" destId="{A97BCC76-40E9-44F8-85D6-BB214C74171B}" srcOrd="0" destOrd="0" presId="urn:microsoft.com/office/officeart/2005/8/layout/chevron2"/>
    <dgm:cxn modelId="{3AFCE002-E417-4A6D-AB32-84A63556CBD2}" type="presParOf" srcId="{3B7812D1-8FEC-4D7F-839A-D926F246CE90}" destId="{8735D231-FE93-4E28-B1B2-27C1AE30EB67}" srcOrd="1" destOrd="0" presId="urn:microsoft.com/office/officeart/2005/8/layout/chevron2"/>
    <dgm:cxn modelId="{32FDE36E-60F1-40ED-B615-91D13DB8B9E3}" type="presParOf" srcId="{4A85A1CC-6BA9-4025-BFE9-01B13BBF41B0}" destId="{8F23947F-6557-4365-BF68-5A6AFAD717F0}" srcOrd="1" destOrd="0" presId="urn:microsoft.com/office/officeart/2005/8/layout/chevron2"/>
    <dgm:cxn modelId="{1A2F3BB6-35C4-4F93-BB48-04E19FE448F4}" type="presParOf" srcId="{4A85A1CC-6BA9-4025-BFE9-01B13BBF41B0}" destId="{3BB06204-53ED-4B63-9AB8-15B427B604D2}" srcOrd="2" destOrd="0" presId="urn:microsoft.com/office/officeart/2005/8/layout/chevron2"/>
    <dgm:cxn modelId="{03E30257-4EAF-4DBF-B6A7-17F98EA791C3}" type="presParOf" srcId="{3BB06204-53ED-4B63-9AB8-15B427B604D2}" destId="{F01315F0-D254-449C-BFB3-4860721EB328}" srcOrd="0" destOrd="0" presId="urn:microsoft.com/office/officeart/2005/8/layout/chevron2"/>
    <dgm:cxn modelId="{E9D9A6E5-22FB-4A10-927E-F44BE8747E8F}" type="presParOf" srcId="{3BB06204-53ED-4B63-9AB8-15B427B604D2}" destId="{94D77FB6-742D-4DE9-9E4F-B3F0F5E32238}" srcOrd="1" destOrd="0" presId="urn:microsoft.com/office/officeart/2005/8/layout/chevron2"/>
    <dgm:cxn modelId="{A6D5B90E-56D0-4FAF-9697-232E7CDA43CE}" type="presParOf" srcId="{4A85A1CC-6BA9-4025-BFE9-01B13BBF41B0}" destId="{B03D1FB9-A485-43E7-9807-EE0A1811FC74}" srcOrd="3" destOrd="0" presId="urn:microsoft.com/office/officeart/2005/8/layout/chevron2"/>
    <dgm:cxn modelId="{E0DACF84-661C-4A72-89C0-467FBD79CCBC}" type="presParOf" srcId="{4A85A1CC-6BA9-4025-BFE9-01B13BBF41B0}" destId="{FCC8AB2E-F7B3-4E38-BCDE-46A4AEB8B372}" srcOrd="4" destOrd="0" presId="urn:microsoft.com/office/officeart/2005/8/layout/chevron2"/>
    <dgm:cxn modelId="{FC00E7F4-16B5-4B77-BC58-7AF3B699D7B1}" type="presParOf" srcId="{FCC8AB2E-F7B3-4E38-BCDE-46A4AEB8B372}" destId="{F2E58C76-2541-4AFB-A816-08C80C7F9DED}" srcOrd="0" destOrd="0" presId="urn:microsoft.com/office/officeart/2005/8/layout/chevron2"/>
    <dgm:cxn modelId="{5C4CB89C-AFD4-481D-AD8F-8398D86678BA}" type="presParOf" srcId="{FCC8AB2E-F7B3-4E38-BCDE-46A4AEB8B372}" destId="{3FEF074F-F58C-4387-9B86-3EDCAFE07EE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7105A0-3927-41F8-8CF6-3AFA10FD74F0}">
      <dsp:nvSpPr>
        <dsp:cNvPr id="0" name=""/>
        <dsp:cNvSpPr/>
      </dsp:nvSpPr>
      <dsp:spPr>
        <a:xfrm rot="5400000">
          <a:off x="-251682" y="438113"/>
          <a:ext cx="1677885" cy="117451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dirty="0" smtClean="0"/>
            <a:t>1</a:t>
          </a:r>
          <a:endParaRPr lang="en-US" sz="3400" kern="1200" dirty="0"/>
        </a:p>
      </dsp:txBody>
      <dsp:txXfrm rot="5400000">
        <a:off x="-251682" y="438113"/>
        <a:ext cx="1677885" cy="1174519"/>
      </dsp:txXfrm>
    </dsp:sp>
    <dsp:sp modelId="{B502DA6A-FE81-48C7-A039-3A5085902462}">
      <dsp:nvSpPr>
        <dsp:cNvPr id="0" name=""/>
        <dsp:cNvSpPr/>
      </dsp:nvSpPr>
      <dsp:spPr>
        <a:xfrm rot="5400000">
          <a:off x="4160031" y="-2948196"/>
          <a:ext cx="1388856" cy="7359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NA OSNOVU BROJA  ČVOROVA(nč)  I BROJA GRANA(ng) 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POTREBNO JE ODREDITI  BROJ JEDNAČINA ZA  RIJEŠAVANJE ZADATKA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nč-1</a:t>
          </a: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  -broj jednačina  na osnovu I Kirhofovog zakona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ng-(nč-1)  </a:t>
          </a: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-broj jednačina na osnovu II Kirhofovog zakona</a:t>
          </a:r>
          <a:endParaRPr lang="en-US" sz="18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60031" y="-2948196"/>
        <a:ext cx="1388856" cy="7359880"/>
      </dsp:txXfrm>
    </dsp:sp>
    <dsp:sp modelId="{3E2A7354-A50E-4DEF-A5BA-3BC9370ACA61}">
      <dsp:nvSpPr>
        <dsp:cNvPr id="0" name=""/>
        <dsp:cNvSpPr/>
      </dsp:nvSpPr>
      <dsp:spPr>
        <a:xfrm rot="5400000">
          <a:off x="-251682" y="2274148"/>
          <a:ext cx="1677885" cy="1174519"/>
        </a:xfrm>
        <a:prstGeom prst="chevron">
          <a:avLst/>
        </a:prstGeom>
        <a:solidFill>
          <a:schemeClr val="accent5">
            <a:hueOff val="-10661562"/>
            <a:satOff val="6060"/>
            <a:lumOff val="-5000"/>
            <a:alphaOff val="0"/>
          </a:schemeClr>
        </a:solidFill>
        <a:ln w="12700" cap="flat" cmpd="sng" algn="ctr">
          <a:solidFill>
            <a:schemeClr val="accent5">
              <a:hueOff val="-10661562"/>
              <a:satOff val="6060"/>
              <a:lumOff val="-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dirty="0" smtClean="0"/>
            <a:t>2</a:t>
          </a:r>
          <a:endParaRPr lang="en-US" sz="3400" kern="1200" dirty="0"/>
        </a:p>
      </dsp:txBody>
      <dsp:txXfrm rot="5400000">
        <a:off x="-251682" y="2274148"/>
        <a:ext cx="1677885" cy="1174519"/>
      </dsp:txXfrm>
    </dsp:sp>
    <dsp:sp modelId="{06F2449A-A415-4E6F-B082-7BEEB0EDFCBB}">
      <dsp:nvSpPr>
        <dsp:cNvPr id="0" name=""/>
        <dsp:cNvSpPr/>
      </dsp:nvSpPr>
      <dsp:spPr>
        <a:xfrm rot="5400000">
          <a:off x="3991600" y="-1112161"/>
          <a:ext cx="1725718" cy="7359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0661562"/>
              <a:satOff val="6060"/>
              <a:lumOff val="-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2300" b="1" kern="1200" smtClean="0">
              <a:latin typeface="Times New Roman" pitchFamily="18" charset="0"/>
              <a:cs typeface="Times New Roman" pitchFamily="18" charset="0"/>
            </a:rPr>
            <a:t>ODREDITI SMJEROVE STRUJA U GRANAMA UKOLIKO VEĆ NIJESU UCRTANE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2300" b="1" kern="1200" smtClean="0">
              <a:latin typeface="Times New Roman" pitchFamily="18" charset="0"/>
              <a:cs typeface="Times New Roman" pitchFamily="18" charset="0"/>
            </a:rPr>
            <a:t>ODREDITI KONTURE</a:t>
          </a:r>
          <a:endParaRPr lang="en-US" sz="2300" kern="1200" dirty="0"/>
        </a:p>
      </dsp:txBody>
      <dsp:txXfrm rot="5400000">
        <a:off x="3991600" y="-1112161"/>
        <a:ext cx="1725718" cy="7359880"/>
      </dsp:txXfrm>
    </dsp:sp>
    <dsp:sp modelId="{F35411FE-AEDE-4034-A5A0-71C0C1A57055}">
      <dsp:nvSpPr>
        <dsp:cNvPr id="0" name=""/>
        <dsp:cNvSpPr/>
      </dsp:nvSpPr>
      <dsp:spPr>
        <a:xfrm rot="5400000">
          <a:off x="-251682" y="4175282"/>
          <a:ext cx="1677885" cy="1174519"/>
        </a:xfrm>
        <a:prstGeom prst="chevron">
          <a:avLst/>
        </a:prstGeom>
        <a:solidFill>
          <a:schemeClr val="accent5">
            <a:hueOff val="-21323124"/>
            <a:satOff val="12119"/>
            <a:lumOff val="-10000"/>
            <a:alphaOff val="0"/>
          </a:schemeClr>
        </a:solidFill>
        <a:ln w="12700" cap="flat" cmpd="sng" algn="ctr">
          <a:solidFill>
            <a:schemeClr val="accent5">
              <a:hueOff val="-21323124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dirty="0" smtClean="0"/>
            <a:t>3</a:t>
          </a:r>
          <a:endParaRPr lang="en-US" sz="3400" kern="1200" dirty="0"/>
        </a:p>
      </dsp:txBody>
      <dsp:txXfrm rot="5400000">
        <a:off x="-251682" y="4175282"/>
        <a:ext cx="1677885" cy="1174519"/>
      </dsp:txXfrm>
    </dsp:sp>
    <dsp:sp modelId="{277A4089-B858-4E1D-B30F-27A1B27384F3}">
      <dsp:nvSpPr>
        <dsp:cNvPr id="0" name=""/>
        <dsp:cNvSpPr/>
      </dsp:nvSpPr>
      <dsp:spPr>
        <a:xfrm rot="5400000">
          <a:off x="3926501" y="788971"/>
          <a:ext cx="1855917" cy="73598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1323124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2300" b="1" kern="1200" smtClean="0"/>
            <a:t>ODREDITI POZITIVAN SMJER OBILASKA KONTURE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2300" kern="1200" dirty="0" smtClean="0"/>
            <a:t> </a:t>
          </a:r>
          <a:r>
            <a:rPr lang="sr-Latn-CS" sz="2300" b="1" kern="1200" dirty="0" smtClean="0"/>
            <a:t>NAPISATI JEDNAČINE</a:t>
          </a:r>
          <a:endParaRPr lang="en-US" sz="2300" b="1" kern="1200" dirty="0"/>
        </a:p>
      </dsp:txBody>
      <dsp:txXfrm rot="5400000">
        <a:off x="3926501" y="788971"/>
        <a:ext cx="1855917" cy="73598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7BCC76-40E9-44F8-85D6-BB214C74171B}">
      <dsp:nvSpPr>
        <dsp:cNvPr id="0" name=""/>
        <dsp:cNvSpPr/>
      </dsp:nvSpPr>
      <dsp:spPr>
        <a:xfrm rot="5400000">
          <a:off x="-680816" y="728916"/>
          <a:ext cx="2528154" cy="11757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dirty="0" smtClean="0"/>
            <a:t>1</a:t>
          </a:r>
          <a:endParaRPr lang="en-US" sz="3400" kern="1200" dirty="0"/>
        </a:p>
      </dsp:txBody>
      <dsp:txXfrm rot="5400000">
        <a:off x="-680816" y="728916"/>
        <a:ext cx="2528154" cy="1175768"/>
      </dsp:txXfrm>
    </dsp:sp>
    <dsp:sp modelId="{8735D231-FE93-4E28-B1B2-27C1AE30EB67}">
      <dsp:nvSpPr>
        <dsp:cNvPr id="0" name=""/>
        <dsp:cNvSpPr/>
      </dsp:nvSpPr>
      <dsp:spPr>
        <a:xfrm rot="5400000">
          <a:off x="3792030" y="-2580257"/>
          <a:ext cx="1964459" cy="7206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b="1" kern="1200" dirty="0" smtClean="0">
              <a:latin typeface="Times New Roman" pitchFamily="18" charset="0"/>
              <a:cs typeface="Times New Roman" pitchFamily="18" charset="0"/>
            </a:rPr>
            <a:t>BROJ ČVOROVA : </a:t>
          </a:r>
          <a:r>
            <a:rPr lang="sr-Latn-CS" sz="17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nč=2</a:t>
          </a:r>
          <a:endParaRPr lang="en-US" sz="1700" kern="1200" dirty="0">
            <a:solidFill>
              <a:srgbClr val="FF00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b="1" kern="1200" dirty="0" smtClean="0">
              <a:latin typeface="Times New Roman" pitchFamily="18" charset="0"/>
              <a:cs typeface="Times New Roman" pitchFamily="18" charset="0"/>
            </a:rPr>
            <a:t>BROJ GRANA : </a:t>
          </a:r>
          <a:r>
            <a:rPr lang="sr-Latn-CS" sz="17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ng=3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b="1" kern="1200" dirty="0" smtClean="0">
              <a:latin typeface="Times New Roman" pitchFamily="18" charset="0"/>
              <a:cs typeface="Times New Roman" pitchFamily="18" charset="0"/>
            </a:rPr>
            <a:t>BROJ JEDNAČINA NA OSNOVU  </a:t>
          </a:r>
          <a:r>
            <a:rPr lang="sr-Latn-CS" sz="1700" b="1" u="sng" kern="1200" dirty="0" smtClean="0">
              <a:latin typeface="Times New Roman" pitchFamily="18" charset="0"/>
              <a:cs typeface="Times New Roman" pitchFamily="18" charset="0"/>
            </a:rPr>
            <a:t>I KIRHOFOVOG  ZAKONA:            </a:t>
          </a:r>
          <a:r>
            <a:rPr lang="sr-Latn-CS" sz="17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nč – 1 =2-1=1</a:t>
          </a:r>
          <a:endParaRPr lang="en-US" sz="1700" kern="1200" dirty="0">
            <a:solidFill>
              <a:srgbClr val="FF00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700" b="1" kern="1200" dirty="0" smtClean="0">
              <a:latin typeface="Times New Roman" pitchFamily="18" charset="0"/>
              <a:cs typeface="Times New Roman" pitchFamily="18" charset="0"/>
            </a:rPr>
            <a:t>BROJ JEDNAČINA NA OSNOVU  </a:t>
          </a:r>
          <a:r>
            <a:rPr lang="sr-Latn-CS" sz="1700" b="1" u="sng" kern="1200" dirty="0" smtClean="0">
              <a:latin typeface="Times New Roman" pitchFamily="18" charset="0"/>
              <a:cs typeface="Times New Roman" pitchFamily="18" charset="0"/>
            </a:rPr>
            <a:t>II KIRHOFOVOG ZAKONA:         </a:t>
          </a:r>
          <a:r>
            <a:rPr lang="sr-Latn-CS" sz="17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ng-(nč-1)=3-1=2</a:t>
          </a:r>
        </a:p>
      </dsp:txBody>
      <dsp:txXfrm rot="5400000">
        <a:off x="3792030" y="-2580257"/>
        <a:ext cx="1964459" cy="7206231"/>
      </dsp:txXfrm>
    </dsp:sp>
    <dsp:sp modelId="{F01315F0-D254-449C-BFB3-4860721EB328}">
      <dsp:nvSpPr>
        <dsp:cNvPr id="0" name=""/>
        <dsp:cNvSpPr/>
      </dsp:nvSpPr>
      <dsp:spPr>
        <a:xfrm rot="5400000">
          <a:off x="-256574" y="2927844"/>
          <a:ext cx="1679669" cy="11757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dirty="0" smtClean="0"/>
            <a:t>2</a:t>
          </a:r>
          <a:endParaRPr lang="en-US" sz="3400" kern="1200" dirty="0"/>
        </a:p>
      </dsp:txBody>
      <dsp:txXfrm rot="5400000">
        <a:off x="-256574" y="2927844"/>
        <a:ext cx="1679669" cy="1175768"/>
      </dsp:txXfrm>
    </dsp:sp>
    <dsp:sp modelId="{94D77FB6-742D-4DE9-9E4F-B3F0F5E32238}">
      <dsp:nvSpPr>
        <dsp:cNvPr id="0" name=""/>
        <dsp:cNvSpPr/>
      </dsp:nvSpPr>
      <dsp:spPr>
        <a:xfrm rot="5400000">
          <a:off x="3983884" y="-329876"/>
          <a:ext cx="1580752" cy="71033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KAKO STRUJE NIJESU NACRTANE NA ŠEMI TO ĆEMO IH MI PROIZVOLJNO NACRTATI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ODREDIMO</a:t>
          </a:r>
          <a:r>
            <a:rPr lang="sr-Latn-CS" sz="1800" b="1" kern="1200" dirty="0" smtClean="0"/>
            <a:t> KONTURE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ODABEREMO</a:t>
          </a:r>
          <a:r>
            <a:rPr lang="sr-Latn-CS" sz="1800" kern="1200" dirty="0" smtClean="0"/>
            <a:t> </a:t>
          </a: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POZITIVAN SMJER OBILASKA KONTURE</a:t>
          </a:r>
          <a:endParaRPr lang="en-US" sz="1800" b="1" kern="1200" dirty="0"/>
        </a:p>
      </dsp:txBody>
      <dsp:txXfrm rot="5400000">
        <a:off x="3983884" y="-329876"/>
        <a:ext cx="1580752" cy="7103326"/>
      </dsp:txXfrm>
    </dsp:sp>
    <dsp:sp modelId="{F2E58C76-2541-4AFB-A816-08C80C7F9DED}">
      <dsp:nvSpPr>
        <dsp:cNvPr id="0" name=""/>
        <dsp:cNvSpPr/>
      </dsp:nvSpPr>
      <dsp:spPr>
        <a:xfrm rot="5400000">
          <a:off x="-294029" y="4495501"/>
          <a:ext cx="1773075" cy="11942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dirty="0" smtClean="0"/>
            <a:t>3</a:t>
          </a:r>
          <a:endParaRPr lang="en-US" sz="3400" kern="1200" dirty="0"/>
        </a:p>
      </dsp:txBody>
      <dsp:txXfrm rot="5400000">
        <a:off x="-294029" y="4495501"/>
        <a:ext cx="1773075" cy="1194263"/>
      </dsp:txXfrm>
    </dsp:sp>
    <dsp:sp modelId="{3FEF074F-F58C-4387-9B86-3EDCAFE07EEF}">
      <dsp:nvSpPr>
        <dsp:cNvPr id="0" name=""/>
        <dsp:cNvSpPr/>
      </dsp:nvSpPr>
      <dsp:spPr>
        <a:xfrm rot="5400000">
          <a:off x="4199643" y="1195575"/>
          <a:ext cx="1167729" cy="72062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ODABEREMO KONTURE KOJE ŽELIMO DA KORISTIMO</a:t>
          </a:r>
          <a:endParaRPr lang="en-US" sz="18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1" kern="1200" dirty="0" smtClean="0">
              <a:latin typeface="Times New Roman" pitchFamily="18" charset="0"/>
              <a:cs typeface="Times New Roman" pitchFamily="18" charset="0"/>
            </a:rPr>
            <a:t>NAPIŠEMO JEDNAČINE</a:t>
          </a:r>
          <a:endParaRPr lang="en-US" sz="1800" b="1" kern="1200" dirty="0" smtClean="0">
            <a:latin typeface="Times New Roman" pitchFamily="18" charset="0"/>
            <a:cs typeface="Times New Roman" pitchFamily="18" charset="0"/>
          </a:endParaRPr>
        </a:p>
      </dsp:txBody>
      <dsp:txXfrm rot="5400000">
        <a:off x="4199643" y="1195575"/>
        <a:ext cx="1167729" cy="7206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A6783-8B4A-4454-AE08-9C050A709A1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CA329-54D7-42C7-B0A9-6DFC16F484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859746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EE88401-0488-4F21-BEDC-4AB5DB8677B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5A44786-C327-4675-8F5B-9ED675564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9688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4786-C327-4675-8F5B-9ED675564A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34FF-2F29-4F78-8ED5-8F445AEABB27}" type="datetime1">
              <a:rPr lang="sr-Latn-CS" smtClean="0"/>
              <a:t>16.3.2021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1EA1-0C76-4E8D-ABFC-AE79B89B0346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2E88E-D5CB-4FCF-84FD-3854DC47D31D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1BD5-BB0E-4F39-A6AF-01D2F7922FA1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5BAD-185C-435D-8FC9-9ABCF84A6877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F7F2-D0E7-4C48-A08F-4AD005621F36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C7BD-6B0B-404C-8767-F24016855776}" type="datetime1">
              <a:rPr lang="sr-Latn-CS" smtClean="0"/>
              <a:t>16.3.2021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CE605-BA80-4336-8610-06BC383EF24F}" type="datetime1">
              <a:rPr lang="sr-Latn-CS" smtClean="0"/>
              <a:t>16.3.2021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51A2-2FB3-4F24-B977-EB4171CFEBBC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31E5-CD25-4747-8CDF-818AE41E1901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FEBF3-BAEB-42EC-838F-D782FE05F19E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37B6F9-5680-4424-8BE8-70150BDA1F00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Osnove elektrotehnike                                                                   Melanija Ćalasan,dipl.ing.el.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81800" cy="1905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sr-Latn-CS" sz="3200" b="1" i="1" dirty="0" smtClean="0">
                <a:solidFill>
                  <a:schemeClr val="tx1"/>
                </a:solidFill>
              </a:rPr>
              <a:t>RJEŠAVANJE ELEKTRIČNIH KOLA POMOĆU I i II KIRHOFOVOG ZAKONA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OSNOVE ELEKTROTEHNIKE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14400" y="609600"/>
          <a:ext cx="4419600" cy="609600"/>
        </p:xfrm>
        <a:graphic>
          <a:graphicData uri="http://schemas.openxmlformats.org/presentationml/2006/ole">
            <p:oleObj spid="_x0000_s23567" name="Equation" r:id="rId3" imgW="1676400" imgH="2286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735013" y="1143000"/>
          <a:ext cx="4856162" cy="609600"/>
        </p:xfrm>
        <a:graphic>
          <a:graphicData uri="http://schemas.openxmlformats.org/presentationml/2006/ole">
            <p:oleObj spid="_x0000_s23568" name="Equation" r:id="rId4" imgW="2222500" imgH="228600" progId="Equation.3">
              <p:embed/>
            </p:oleObj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457200" y="1828800"/>
            <a:ext cx="6248400" cy="76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838200" y="2133600"/>
          <a:ext cx="4343400" cy="609600"/>
        </p:xfrm>
        <a:graphic>
          <a:graphicData uri="http://schemas.openxmlformats.org/presentationml/2006/ole">
            <p:oleObj spid="_x0000_s23569" name="Equation" r:id="rId5" imgW="1676400" imgH="228600" progId="Equation.3">
              <p:embed/>
            </p:oleObj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533400" y="3657600"/>
            <a:ext cx="6248400" cy="76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906463" y="4572000"/>
          <a:ext cx="5045075" cy="609600"/>
        </p:xfrm>
        <a:graphic>
          <a:graphicData uri="http://schemas.openxmlformats.org/presentationml/2006/ole">
            <p:oleObj spid="_x0000_s23570" name="Equation" r:id="rId6" imgW="1993900" imgH="228600" progId="Equation.3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533400" y="2819400"/>
          <a:ext cx="6172199" cy="634855"/>
        </p:xfrm>
        <a:graphic>
          <a:graphicData uri="http://schemas.openxmlformats.org/presentationml/2006/ole">
            <p:oleObj spid="_x0000_s23571" name="Equation" r:id="rId7" imgW="2222500" imgH="228600" progId="Equation.3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914400" y="3962400"/>
          <a:ext cx="4343400" cy="609600"/>
        </p:xfrm>
        <a:graphic>
          <a:graphicData uri="http://schemas.openxmlformats.org/presentationml/2006/ole">
            <p:oleObj spid="_x0000_s23572" name="Equation" r:id="rId8" imgW="16764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90601"/>
            <a:ext cx="8229600" cy="51355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sr-Latn-C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Sada u jednačine  uvrstimo brojne vrijednosti: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sr-Latn-C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/</a:t>
            </a:r>
            <a:r>
              <a:rPr lang="sr-Latn-CS" sz="2000" dirty="0" smtClean="0"/>
              <a:t>2</a:t>
            </a:r>
            <a:endParaRPr kumimoji="0" lang="sr-Latn-C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sr-Latn-C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sr-Latn-C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sr-Latn-C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sr-Latn-C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sr-Latn-C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2378075" y="2895600"/>
          <a:ext cx="2100263" cy="533400"/>
        </p:xfrm>
        <a:graphic>
          <a:graphicData uri="http://schemas.openxmlformats.org/presentationml/2006/ole">
            <p:oleObj spid="_x0000_s24596" name="Equation" r:id="rId4" imgW="761669" imgH="215806" progId="Equation.3">
              <p:embed/>
            </p:oleObj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762000" y="2209800"/>
            <a:ext cx="5715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505200"/>
            <a:ext cx="5715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4597" name="Equation" r:id="rId5" imgW="391303" imgH="739129" progId="Equation.3">
              <p:embed/>
            </p:oleObj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1789113" y="1676400"/>
          <a:ext cx="2517775" cy="457200"/>
        </p:xfrm>
        <a:graphic>
          <a:graphicData uri="http://schemas.openxmlformats.org/presentationml/2006/ole">
            <p:oleObj spid="_x0000_s24598" name="Equation" r:id="rId6" imgW="761669" imgH="215806" progId="Equation.3">
              <p:embed/>
            </p:oleObj>
          </a:graphicData>
        </a:graphic>
      </p:graphicFrame>
      <p:sp>
        <p:nvSpPr>
          <p:cNvPr id="9" name="Right Brace 8"/>
          <p:cNvSpPr/>
          <p:nvPr/>
        </p:nvSpPr>
        <p:spPr>
          <a:xfrm>
            <a:off x="6248400" y="2362200"/>
            <a:ext cx="5334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1622425" y="3657600"/>
          <a:ext cx="2165350" cy="1371600"/>
        </p:xfrm>
        <a:graphic>
          <a:graphicData uri="http://schemas.openxmlformats.org/presentationml/2006/ole">
            <p:oleObj spid="_x0000_s24599" name="Equation" r:id="rId7" imgW="1002865" imgH="634725" progId="Equation.3">
              <p:embed/>
            </p:oleObj>
          </a:graphicData>
        </a:graphic>
      </p:graphicFrame>
      <p:graphicFrame>
        <p:nvGraphicFramePr>
          <p:cNvPr id="11" name="Object 13"/>
          <p:cNvGraphicFramePr>
            <a:graphicFrameLocks noChangeAspect="1"/>
          </p:cNvGraphicFramePr>
          <p:nvPr/>
        </p:nvGraphicFramePr>
        <p:xfrm>
          <a:off x="5826125" y="3581400"/>
          <a:ext cx="2139950" cy="1295400"/>
        </p:xfrm>
        <a:graphic>
          <a:graphicData uri="http://schemas.openxmlformats.org/presentationml/2006/ole">
            <p:oleObj spid="_x0000_s24600" name="Equation" r:id="rId8" imgW="1117115" imgH="634725" progId="Equation.3">
              <p:embed/>
            </p:oleObj>
          </a:graphicData>
        </a:graphic>
      </p:graphicFrame>
      <p:graphicFrame>
        <p:nvGraphicFramePr>
          <p:cNvPr id="12" name="Object 14"/>
          <p:cNvGraphicFramePr>
            <a:graphicFrameLocks noChangeAspect="1"/>
          </p:cNvGraphicFramePr>
          <p:nvPr/>
        </p:nvGraphicFramePr>
        <p:xfrm>
          <a:off x="1160463" y="5105400"/>
          <a:ext cx="4005262" cy="914400"/>
        </p:xfrm>
        <a:graphic>
          <a:graphicData uri="http://schemas.openxmlformats.org/presentationml/2006/ole">
            <p:oleObj spid="_x0000_s24601" name="Equation" r:id="rId9" imgW="1714500" imgH="457200" progId="Equation.3">
              <p:embed/>
            </p:oleObj>
          </a:graphicData>
        </a:graphic>
      </p:graphicFrame>
      <p:graphicFrame>
        <p:nvGraphicFramePr>
          <p:cNvPr id="13" name="Object 15"/>
          <p:cNvGraphicFramePr>
            <a:graphicFrameLocks noChangeAspect="1"/>
          </p:cNvGraphicFramePr>
          <p:nvPr/>
        </p:nvGraphicFramePr>
        <p:xfrm>
          <a:off x="5875338" y="4876800"/>
          <a:ext cx="2422525" cy="1295400"/>
        </p:xfrm>
        <a:graphic>
          <a:graphicData uri="http://schemas.openxmlformats.org/presentationml/2006/ole">
            <p:oleObj spid="_x0000_s24602" name="Equation" r:id="rId10" imgW="850900" imgH="685800" progId="Equation.3">
              <p:embed/>
            </p:oleObj>
          </a:graphicData>
        </a:graphic>
      </p:graphicFrame>
      <p:cxnSp>
        <p:nvCxnSpPr>
          <p:cNvPr id="14" name="Elbow Connector 13"/>
          <p:cNvCxnSpPr/>
          <p:nvPr/>
        </p:nvCxnSpPr>
        <p:spPr>
          <a:xfrm flipV="1">
            <a:off x="5943600" y="4876800"/>
            <a:ext cx="2286000" cy="1371600"/>
          </a:xfrm>
          <a:prstGeom prst="bentConnector3">
            <a:avLst>
              <a:gd name="adj1" fmla="val 100704"/>
            </a:avLst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flipV="1">
            <a:off x="5943600" y="4876800"/>
            <a:ext cx="2286000" cy="1371600"/>
          </a:xfrm>
          <a:prstGeom prst="bentConnector3">
            <a:avLst>
              <a:gd name="adj1" fmla="val -2958"/>
            </a:avLst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1855788" y="1295400"/>
          <a:ext cx="2460625" cy="444500"/>
        </p:xfrm>
        <a:graphic>
          <a:graphicData uri="http://schemas.openxmlformats.org/presentationml/2006/ole">
            <p:oleObj spid="_x0000_s24603" name="Equation" r:id="rId11" imgW="812447" imgH="215806" progId="Equation.3">
              <p:embed/>
            </p:oleObj>
          </a:graphicData>
        </a:graphic>
      </p:graphicFrame>
      <p:graphicFrame>
        <p:nvGraphicFramePr>
          <p:cNvPr id="17" name="Object 17"/>
          <p:cNvGraphicFramePr>
            <a:graphicFrameLocks noChangeAspect="1"/>
          </p:cNvGraphicFramePr>
          <p:nvPr/>
        </p:nvGraphicFramePr>
        <p:xfrm>
          <a:off x="2420938" y="2286000"/>
          <a:ext cx="2014537" cy="533400"/>
        </p:xfrm>
        <a:graphic>
          <a:graphicData uri="http://schemas.openxmlformats.org/presentationml/2006/ole">
            <p:oleObj spid="_x0000_s24604" name="Equation" r:id="rId12" imgW="799753" imgH="215806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934200" y="25908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mtClean="0"/>
              <a:t>+</a:t>
            </a: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rot="16200000" flipV="1">
            <a:off x="1257300" y="2476500"/>
            <a:ext cx="2743200" cy="990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 flipV="1">
            <a:off x="1524000" y="5867400"/>
            <a:ext cx="24384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38200" y="6248400"/>
            <a:ext cx="6325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Znak – znači da smjer struje I</a:t>
            </a:r>
            <a:r>
              <a:rPr lang="sr-Latn-CS" baseline="-25000" dirty="0" smtClean="0"/>
              <a:t>3</a:t>
            </a:r>
            <a:r>
              <a:rPr lang="sr-Latn-CS" dirty="0" smtClean="0"/>
              <a:t> je suprotan od predpostavljenog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04800" y="9906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876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RIJE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ŠAVANJE  ELEKTRIČNIH  KOLA POMOĆU  I i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 KIRHOFOVOG ZAKONA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04800"/>
            <a:ext cx="891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b="1" dirty="0" smtClean="0">
                <a:solidFill>
                  <a:srgbClr val="FF0000"/>
                </a:solidFill>
              </a:rPr>
              <a:t>PRIMJER 1 </a:t>
            </a:r>
            <a:r>
              <a:rPr lang="sr-Latn-CS" sz="2000" b="1" dirty="0" smtClean="0"/>
              <a:t>: ODREDITI VRIJEDNOST STRUJA U KOLU NA SLICI. </a:t>
            </a:r>
          </a:p>
          <a:p>
            <a:r>
              <a:rPr lang="sr-Latn-CS" sz="2000" b="1" dirty="0" smtClean="0"/>
              <a:t>                         E1=9V, E2=11V, E3=100V, </a:t>
            </a:r>
          </a:p>
          <a:p>
            <a:r>
              <a:rPr lang="sr-Latn-CS" sz="2000" b="1" dirty="0" smtClean="0"/>
              <a:t>                         R1=2</a:t>
            </a:r>
            <a:r>
              <a:rPr lang="el-GR" sz="2000" b="1" dirty="0" smtClean="0"/>
              <a:t>Ω</a:t>
            </a:r>
            <a:r>
              <a:rPr lang="sr-Latn-CS" sz="2000" b="1" dirty="0" smtClean="0"/>
              <a:t>, R2=1,5</a:t>
            </a:r>
            <a:r>
              <a:rPr lang="el-GR" sz="2000" b="1" dirty="0" smtClean="0"/>
              <a:t>Ω</a:t>
            </a:r>
            <a:r>
              <a:rPr lang="sr-Latn-CS" sz="2000" b="1" dirty="0" smtClean="0"/>
              <a:t>, R3=2,5</a:t>
            </a:r>
            <a:r>
              <a:rPr lang="el-GR" sz="2000" b="1" dirty="0" smtClean="0"/>
              <a:t>Ω</a:t>
            </a:r>
            <a:r>
              <a:rPr lang="sr-Latn-CS" sz="2000" b="1" dirty="0" smtClean="0"/>
              <a:t>, R4=4</a:t>
            </a:r>
            <a:r>
              <a:rPr lang="el-GR" sz="2000" b="1" dirty="0" smtClean="0"/>
              <a:t>Ω</a:t>
            </a:r>
            <a:r>
              <a:rPr lang="sr-Latn-CS" sz="2000" b="1" dirty="0" smtClean="0"/>
              <a:t> 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4191000" y="1905000"/>
            <a:ext cx="304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191000" y="4876800"/>
            <a:ext cx="304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600" y="1981200"/>
            <a:ext cx="304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00800" y="1905000"/>
            <a:ext cx="304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24000" y="4800600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962400" y="3505200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200" y="4800600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lbow Connector 11"/>
          <p:cNvCxnSpPr>
            <a:stCxn id="6" idx="0"/>
            <a:endCxn id="7" idx="0"/>
          </p:cNvCxnSpPr>
          <p:nvPr/>
        </p:nvCxnSpPr>
        <p:spPr>
          <a:xfrm rot="5400000" flipH="1" flipV="1">
            <a:off x="4191000" y="-381000"/>
            <a:ext cx="76200" cy="4648200"/>
          </a:xfrm>
          <a:prstGeom prst="bentConnector3">
            <a:avLst>
              <a:gd name="adj1" fmla="val 41714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8" idx="4"/>
            <a:endCxn id="10" idx="4"/>
          </p:cNvCxnSpPr>
          <p:nvPr/>
        </p:nvCxnSpPr>
        <p:spPr>
          <a:xfrm rot="16200000" flipH="1">
            <a:off x="4229100" y="3238500"/>
            <a:ext cx="1588" cy="4648200"/>
          </a:xfrm>
          <a:prstGeom prst="bentConnector3">
            <a:avLst>
              <a:gd name="adj1" fmla="val 489446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8" idx="0"/>
          </p:cNvCxnSpPr>
          <p:nvPr/>
        </p:nvCxnSpPr>
        <p:spPr>
          <a:xfrm rot="5400000">
            <a:off x="1028700" y="3924300"/>
            <a:ext cx="1752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10" idx="0"/>
          </p:cNvCxnSpPr>
          <p:nvPr/>
        </p:nvCxnSpPr>
        <p:spPr>
          <a:xfrm rot="5400000">
            <a:off x="5638800" y="3886200"/>
            <a:ext cx="1828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0"/>
          </p:cNvCxnSpPr>
          <p:nvPr/>
        </p:nvCxnSpPr>
        <p:spPr>
          <a:xfrm rot="5400000" flipH="1" flipV="1">
            <a:off x="4229100" y="1790700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4" idx="2"/>
            <a:endCxn id="9" idx="0"/>
          </p:cNvCxnSpPr>
          <p:nvPr/>
        </p:nvCxnSpPr>
        <p:spPr>
          <a:xfrm rot="5400000">
            <a:off x="4076700" y="3238500"/>
            <a:ext cx="533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4"/>
            <a:endCxn id="5" idx="0"/>
          </p:cNvCxnSpPr>
          <p:nvPr/>
        </p:nvCxnSpPr>
        <p:spPr>
          <a:xfrm rot="5400000">
            <a:off x="4038600" y="4572000"/>
            <a:ext cx="60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2"/>
          </p:cNvCxnSpPr>
          <p:nvPr/>
        </p:nvCxnSpPr>
        <p:spPr>
          <a:xfrm rot="5400000">
            <a:off x="4152900" y="61341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343400" y="6324600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343400" y="4191000"/>
            <a:ext cx="518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+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905000" y="5486400"/>
            <a:ext cx="442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+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553200" y="5562600"/>
            <a:ext cx="442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+</a:t>
            </a:r>
            <a:endParaRPr lang="en-US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066800" y="4953000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dirty="0" smtClean="0"/>
              <a:t>E</a:t>
            </a:r>
            <a:r>
              <a:rPr lang="sr-Latn-CS" sz="2400" b="1" baseline="-25000" dirty="0" smtClean="0"/>
              <a:t>1</a:t>
            </a:r>
            <a:endParaRPr lang="en-US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505200" y="3581400"/>
            <a:ext cx="625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E</a:t>
            </a:r>
            <a:r>
              <a:rPr lang="sr-Latn-CS" sz="2400" b="1" baseline="-25000" dirty="0" smtClean="0"/>
              <a:t>2</a:t>
            </a:r>
            <a:endParaRPr lang="en-US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010400" y="4953000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dirty="0" smtClean="0"/>
              <a:t>E</a:t>
            </a:r>
            <a:r>
              <a:rPr lang="sr-Latn-CS" sz="2400" b="1" baseline="-25000" dirty="0" smtClean="0"/>
              <a:t>3</a:t>
            </a:r>
            <a:endParaRPr 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295400" y="2133600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dirty="0" smtClean="0"/>
              <a:t>R</a:t>
            </a:r>
            <a:r>
              <a:rPr lang="sr-Latn-CS" sz="2400" b="1" baseline="-25000" dirty="0" smtClean="0"/>
              <a:t>1</a:t>
            </a:r>
            <a:endParaRPr lang="en-US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657600" y="2057400"/>
            <a:ext cx="64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R</a:t>
            </a:r>
            <a:r>
              <a:rPr lang="sr-Latn-CS" sz="2400" b="1" baseline="-25000" dirty="0" smtClean="0"/>
              <a:t>2</a:t>
            </a:r>
            <a:endParaRPr lang="en-US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657600" y="5105400"/>
            <a:ext cx="722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R</a:t>
            </a:r>
            <a:r>
              <a:rPr lang="sr-Latn-CS" sz="2400" b="1" baseline="-25000" smtClean="0"/>
              <a:t>3</a:t>
            </a:r>
            <a:endParaRPr lang="en-US" sz="2400" b="1"/>
          </a:p>
        </p:txBody>
      </p:sp>
      <p:sp>
        <p:nvSpPr>
          <p:cNvPr id="44" name="TextBox 43"/>
          <p:cNvSpPr txBox="1"/>
          <p:nvPr/>
        </p:nvSpPr>
        <p:spPr>
          <a:xfrm>
            <a:off x="6781800" y="2133600"/>
            <a:ext cx="64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R</a:t>
            </a:r>
            <a:r>
              <a:rPr lang="sr-Latn-CS" sz="2400" b="1" baseline="-25000" smtClean="0"/>
              <a:t>4</a:t>
            </a:r>
            <a:endParaRPr lang="en-US" sz="2400" b="1"/>
          </a:p>
        </p:txBody>
      </p:sp>
      <p:sp>
        <p:nvSpPr>
          <p:cNvPr id="45" name="TextBox 44"/>
          <p:cNvSpPr txBox="1"/>
          <p:nvPr/>
        </p:nvSpPr>
        <p:spPr>
          <a:xfrm>
            <a:off x="4038600" y="1295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A</a:t>
            </a:r>
            <a:endParaRPr lang="en-US" sz="2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191000" y="63246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dirty="0" smtClean="0"/>
              <a:t>B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500"/>
                            </p:stCondLst>
                            <p:childTnLst>
                              <p:par>
                                <p:cTn id="8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5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4" grpId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81000" y="533400"/>
          <a:ext cx="8382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76400" y="0"/>
            <a:ext cx="624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FF0000"/>
                </a:solidFill>
              </a:rPr>
              <a:t>        POSTUPAK RIJEŠAVANJA ZADATKA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5423012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867400" y="914400"/>
            <a:ext cx="3276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CS" sz="2000" b="1" dirty="0" smtClean="0"/>
              <a:t>UCRTAMO STRUJE U </a:t>
            </a:r>
          </a:p>
          <a:p>
            <a:r>
              <a:rPr lang="sr-Latn-CS" sz="2000" b="1" dirty="0" smtClean="0"/>
              <a:t>    GRANAMA  KOLA PRI </a:t>
            </a:r>
          </a:p>
          <a:p>
            <a:r>
              <a:rPr lang="sr-Latn-CS" sz="2000" b="1" dirty="0" smtClean="0"/>
              <a:t>    ČEMU SMJER STRUJE</a:t>
            </a:r>
          </a:p>
          <a:p>
            <a:r>
              <a:rPr lang="sr-Latn-CS" sz="2000" b="1" dirty="0" smtClean="0"/>
              <a:t>    UZIMAMO PROIZVOLJNO</a:t>
            </a:r>
            <a:endParaRPr lang="en-US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5791200" y="2590800"/>
            <a:ext cx="3124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CS" sz="1600" b="1" dirty="0" smtClean="0"/>
              <a:t>NAPIŠEMO JEDNU </a:t>
            </a:r>
          </a:p>
          <a:p>
            <a:r>
              <a:rPr lang="sr-Latn-CS" sz="1600" b="1" dirty="0" smtClean="0"/>
              <a:t>   JEDNAČIAKONANU  NA </a:t>
            </a:r>
          </a:p>
          <a:p>
            <a:r>
              <a:rPr lang="sr-Latn-CS" sz="1600" b="1" dirty="0" smtClean="0"/>
              <a:t>   OSNOVU  I KIRKHOFOVOG</a:t>
            </a:r>
          </a:p>
          <a:p>
            <a:r>
              <a:rPr lang="sr-Latn-CS" sz="1600" b="1" dirty="0" smtClean="0"/>
              <a:t>   ZAKONA </a:t>
            </a:r>
          </a:p>
          <a:p>
            <a:endParaRPr lang="sr-Latn-CS" b="1" dirty="0" smtClean="0"/>
          </a:p>
          <a:p>
            <a:r>
              <a:rPr lang="sr-Latn-CS" b="1" dirty="0" smtClean="0"/>
              <a:t>   JEDNAČINA ZA ČVOR A:</a:t>
            </a:r>
            <a:endParaRPr lang="en-US" b="1" dirty="0"/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3581400" y="5791200"/>
          <a:ext cx="2220384" cy="914400"/>
        </p:xfrm>
        <a:graphic>
          <a:graphicData uri="http://schemas.openxmlformats.org/presentationml/2006/ole">
            <p:oleObj spid="_x0000_s50181" name="Equation" r:id="rId4" imgW="685800" imgH="22860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505200" y="5791200"/>
            <a:ext cx="2286000" cy="9144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1" y="43434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Zbir struja koje ulaze u čvor jednak je zbiru struja koje izlaze iz čvora 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019800" y="4343400"/>
            <a:ext cx="2743200" cy="125730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1113" y="723900"/>
            <a:ext cx="658177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895600" y="1524000"/>
            <a:ext cx="990600" cy="41148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2553494" y="3466306"/>
            <a:ext cx="6858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3582194" y="3656806"/>
            <a:ext cx="6096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1524000"/>
            <a:ext cx="30638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3124200" y="5638800"/>
            <a:ext cx="45561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334000" y="1524000"/>
            <a:ext cx="838200" cy="40386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5029994" y="3504406"/>
            <a:ext cx="609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5829300" y="3467100"/>
            <a:ext cx="686594" cy="7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5562600" y="5562600"/>
            <a:ext cx="380206" cy="7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638800" y="1524000"/>
            <a:ext cx="305594" cy="7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447800" y="762000"/>
            <a:ext cx="6324600" cy="5334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067594" y="3047206"/>
            <a:ext cx="762000" cy="158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7392194" y="3123406"/>
            <a:ext cx="762000" cy="158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762000"/>
            <a:ext cx="763588" cy="158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4419600" y="6096000"/>
            <a:ext cx="608012" cy="1588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95600" y="2590800"/>
            <a:ext cx="9467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200" dirty="0" smtClean="0"/>
              <a:t>KONTURA 1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5257800" y="2590800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1200" dirty="0" smtClean="0"/>
              <a:t>KONTURA 2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1752600"/>
            <a:ext cx="1075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400" dirty="0" smtClean="0"/>
              <a:t>KONTURA 3</a:t>
            </a:r>
            <a:endParaRPr lang="en-US" sz="1400" dirty="0"/>
          </a:p>
        </p:txBody>
      </p:sp>
      <p:cxnSp>
        <p:nvCxnSpPr>
          <p:cNvPr id="37" name="Straight Arrow Connector 36"/>
          <p:cNvCxnSpPr>
            <a:stCxn id="35" idx="2"/>
          </p:cNvCxnSpPr>
          <p:nvPr/>
        </p:nvCxnSpPr>
        <p:spPr>
          <a:xfrm rot="16200000" flipH="1">
            <a:off x="727609" y="1870608"/>
            <a:ext cx="454223" cy="833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3" idx="2"/>
          </p:cNvCxnSpPr>
          <p:nvPr/>
        </p:nvCxnSpPr>
        <p:spPr>
          <a:xfrm rot="5400000">
            <a:off x="2851700" y="2911700"/>
            <a:ext cx="561201" cy="473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5295900" y="29337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04800" y="762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CS" sz="1600" b="1" dirty="0" smtClean="0"/>
              <a:t>ODREDIMO KONTURE </a:t>
            </a:r>
          </a:p>
          <a:p>
            <a:pPr>
              <a:buFont typeface="Arial" pitchFamily="34" charset="0"/>
              <a:buChar char="•"/>
            </a:pPr>
            <a:r>
              <a:rPr lang="sr-Latn-CS" sz="1600" b="1" dirty="0" smtClean="0"/>
              <a:t> KOD NAŠEG ZADATKA MOŽEMO FORMIRATI TRI KONTURE KOJE SU UCRTANE NA SLICI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24" grpId="0" animBg="1"/>
      <p:bldP spid="33" grpId="0"/>
      <p:bldP spid="34" grpId="0"/>
      <p:bldP spid="35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76599" y="1519534"/>
            <a:ext cx="3048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6599" y="4491334"/>
            <a:ext cx="3048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199" y="1595734"/>
            <a:ext cx="3048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599" y="4415134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47999" y="3119734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5" idx="2"/>
            <a:endCxn id="7" idx="0"/>
          </p:cNvCxnSpPr>
          <p:nvPr/>
        </p:nvCxnSpPr>
        <p:spPr>
          <a:xfrm rot="5400000">
            <a:off x="114299" y="3538834"/>
            <a:ext cx="1752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3" idx="0"/>
          </p:cNvCxnSpPr>
          <p:nvPr/>
        </p:nvCxnSpPr>
        <p:spPr>
          <a:xfrm rot="5400000" flipH="1" flipV="1">
            <a:off x="3314699" y="14052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3" idx="2"/>
            <a:endCxn id="8" idx="0"/>
          </p:cNvCxnSpPr>
          <p:nvPr/>
        </p:nvCxnSpPr>
        <p:spPr>
          <a:xfrm rot="5400000">
            <a:off x="3162299" y="2853034"/>
            <a:ext cx="533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4"/>
            <a:endCxn id="4" idx="0"/>
          </p:cNvCxnSpPr>
          <p:nvPr/>
        </p:nvCxnSpPr>
        <p:spPr>
          <a:xfrm rot="5400000">
            <a:off x="3124199" y="4186534"/>
            <a:ext cx="60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</p:cNvCxnSpPr>
          <p:nvPr/>
        </p:nvCxnSpPr>
        <p:spPr>
          <a:xfrm rot="5400000">
            <a:off x="3238499" y="5748634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428999" y="5939134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428999" y="3805534"/>
            <a:ext cx="518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+</a:t>
            </a:r>
            <a:endParaRPr lang="en-US" sz="2400" b="1"/>
          </a:p>
        </p:txBody>
      </p:sp>
      <p:sp>
        <p:nvSpPr>
          <p:cNvPr id="20" name="TextBox 19"/>
          <p:cNvSpPr txBox="1"/>
          <p:nvPr/>
        </p:nvSpPr>
        <p:spPr>
          <a:xfrm>
            <a:off x="990599" y="5100934"/>
            <a:ext cx="442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+</a:t>
            </a:r>
            <a:endParaRPr lang="en-US" sz="2400" b="1"/>
          </a:p>
        </p:txBody>
      </p:sp>
      <p:sp>
        <p:nvSpPr>
          <p:cNvPr id="22" name="TextBox 21"/>
          <p:cNvSpPr txBox="1"/>
          <p:nvPr/>
        </p:nvSpPr>
        <p:spPr>
          <a:xfrm>
            <a:off x="152399" y="4567534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smtClean="0"/>
              <a:t>E</a:t>
            </a:r>
            <a:r>
              <a:rPr lang="sr-Latn-CS" sz="2400" b="1" baseline="-25000" smtClean="0"/>
              <a:t>1</a:t>
            </a:r>
            <a:endParaRPr lang="en-US" sz="2400" b="1"/>
          </a:p>
        </p:txBody>
      </p:sp>
      <p:sp>
        <p:nvSpPr>
          <p:cNvPr id="23" name="TextBox 22"/>
          <p:cNvSpPr txBox="1"/>
          <p:nvPr/>
        </p:nvSpPr>
        <p:spPr>
          <a:xfrm>
            <a:off x="2590799" y="3195934"/>
            <a:ext cx="625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E</a:t>
            </a:r>
            <a:r>
              <a:rPr lang="sr-Latn-CS" sz="2400" b="1" baseline="-25000" smtClean="0"/>
              <a:t>2</a:t>
            </a:r>
            <a:endParaRPr lang="en-US" sz="2400" b="1"/>
          </a:p>
        </p:txBody>
      </p:sp>
      <p:sp>
        <p:nvSpPr>
          <p:cNvPr id="24" name="TextBox 23"/>
          <p:cNvSpPr txBox="1"/>
          <p:nvPr/>
        </p:nvSpPr>
        <p:spPr>
          <a:xfrm>
            <a:off x="1219199" y="174813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R</a:t>
            </a:r>
            <a:r>
              <a:rPr lang="sr-Latn-CS" sz="2400" b="1" baseline="-25000" smtClean="0"/>
              <a:t>1</a:t>
            </a:r>
            <a:endParaRPr lang="en-US" sz="2400" b="1"/>
          </a:p>
        </p:txBody>
      </p:sp>
      <p:sp>
        <p:nvSpPr>
          <p:cNvPr id="25" name="TextBox 24"/>
          <p:cNvSpPr txBox="1"/>
          <p:nvPr/>
        </p:nvSpPr>
        <p:spPr>
          <a:xfrm>
            <a:off x="2743199" y="1671934"/>
            <a:ext cx="64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R</a:t>
            </a:r>
            <a:r>
              <a:rPr lang="sr-Latn-CS" sz="2400" b="1" baseline="-25000" smtClean="0"/>
              <a:t>2</a:t>
            </a:r>
            <a:endParaRPr lang="en-US" sz="2400" b="1"/>
          </a:p>
        </p:txBody>
      </p:sp>
      <p:sp>
        <p:nvSpPr>
          <p:cNvPr id="26" name="TextBox 25"/>
          <p:cNvSpPr txBox="1"/>
          <p:nvPr/>
        </p:nvSpPr>
        <p:spPr>
          <a:xfrm>
            <a:off x="2743199" y="4719934"/>
            <a:ext cx="722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R</a:t>
            </a:r>
            <a:r>
              <a:rPr lang="sr-Latn-CS" sz="2400" b="1" baseline="-25000" smtClean="0"/>
              <a:t>3</a:t>
            </a:r>
            <a:endParaRPr lang="en-US" sz="2400" b="1"/>
          </a:p>
        </p:txBody>
      </p:sp>
      <p:sp>
        <p:nvSpPr>
          <p:cNvPr id="28" name="TextBox 27"/>
          <p:cNvSpPr txBox="1"/>
          <p:nvPr/>
        </p:nvSpPr>
        <p:spPr>
          <a:xfrm>
            <a:off x="3124199" y="90993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A</a:t>
            </a:r>
            <a:endParaRPr lang="en-US" sz="2400" b="1"/>
          </a:p>
        </p:txBody>
      </p:sp>
      <p:cxnSp>
        <p:nvCxnSpPr>
          <p:cNvPr id="29" name="Elbow Connector 28"/>
          <p:cNvCxnSpPr/>
          <p:nvPr/>
        </p:nvCxnSpPr>
        <p:spPr>
          <a:xfrm rot="5400000">
            <a:off x="-190501" y="1938634"/>
            <a:ext cx="2971800" cy="1219200"/>
          </a:xfrm>
          <a:prstGeom prst="bentConnector3">
            <a:avLst>
              <a:gd name="adj1" fmla="val 769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38199" y="605134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smtClean="0"/>
              <a:t>I</a:t>
            </a:r>
            <a:r>
              <a:rPr lang="sr-Latn-CS" sz="2400" b="1" baseline="-25000" smtClean="0"/>
              <a:t>1</a:t>
            </a:r>
            <a:endParaRPr lang="en-US" sz="2400" b="1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2933699" y="2319634"/>
            <a:ext cx="1447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733800" y="2133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I</a:t>
            </a:r>
            <a:r>
              <a:rPr lang="sr-Latn-CS" sz="2400" b="1" baseline="-25000" smtClean="0"/>
              <a:t>2</a:t>
            </a:r>
            <a:endParaRPr lang="en-US" sz="2400" b="1"/>
          </a:p>
        </p:txBody>
      </p:sp>
      <p:cxnSp>
        <p:nvCxnSpPr>
          <p:cNvPr id="36" name="Elbow Connector 35"/>
          <p:cNvCxnSpPr>
            <a:stCxn id="5" idx="0"/>
            <a:endCxn id="28" idx="2"/>
          </p:cNvCxnSpPr>
          <p:nvPr/>
        </p:nvCxnSpPr>
        <p:spPr>
          <a:xfrm rot="5400000" flipH="1" flipV="1">
            <a:off x="2097732" y="264467"/>
            <a:ext cx="224135" cy="2438400"/>
          </a:xfrm>
          <a:prstGeom prst="bentConnector3">
            <a:avLst>
              <a:gd name="adj1" fmla="val 11410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endCxn id="18" idx="2"/>
          </p:cNvCxnSpPr>
          <p:nvPr/>
        </p:nvCxnSpPr>
        <p:spPr>
          <a:xfrm>
            <a:off x="990599" y="5177134"/>
            <a:ext cx="2438400" cy="784860"/>
          </a:xfrm>
          <a:prstGeom prst="bentConnector3">
            <a:avLst>
              <a:gd name="adj1" fmla="val -3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429000" y="762000"/>
            <a:ext cx="132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KONTURA 1</a:t>
            </a:r>
            <a:endParaRPr lang="en-US" b="1" dirty="0"/>
          </a:p>
        </p:txBody>
      </p:sp>
      <p:sp>
        <p:nvSpPr>
          <p:cNvPr id="51" name="Freeform 50"/>
          <p:cNvSpPr/>
          <p:nvPr/>
        </p:nvSpPr>
        <p:spPr>
          <a:xfrm>
            <a:off x="1479117" y="1337771"/>
            <a:ext cx="1295401" cy="4595949"/>
          </a:xfrm>
          <a:custGeom>
            <a:avLst/>
            <a:gdLst>
              <a:gd name="connsiteX0" fmla="*/ 326572 w 1295401"/>
              <a:gd name="connsiteY0" fmla="*/ 1445623 h 4595949"/>
              <a:gd name="connsiteX1" fmla="*/ 587829 w 1295401"/>
              <a:gd name="connsiteY1" fmla="*/ 505097 h 4595949"/>
              <a:gd name="connsiteX2" fmla="*/ 1136469 w 1295401"/>
              <a:gd name="connsiteY2" fmla="*/ 583474 h 4595949"/>
              <a:gd name="connsiteX3" fmla="*/ 1136469 w 1295401"/>
              <a:gd name="connsiteY3" fmla="*/ 4005943 h 4595949"/>
              <a:gd name="connsiteX4" fmla="*/ 182880 w 1295401"/>
              <a:gd name="connsiteY4" fmla="*/ 4123508 h 4595949"/>
              <a:gd name="connsiteX5" fmla="*/ 39189 w 1295401"/>
              <a:gd name="connsiteY5" fmla="*/ 2438400 h 4595949"/>
              <a:gd name="connsiteX6" fmla="*/ 39189 w 1295401"/>
              <a:gd name="connsiteY6" fmla="*/ 2425337 h 4595949"/>
              <a:gd name="connsiteX7" fmla="*/ 39189 w 1295401"/>
              <a:gd name="connsiteY7" fmla="*/ 2425337 h 459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5401" h="4595949">
                <a:moveTo>
                  <a:pt x="326572" y="1445623"/>
                </a:moveTo>
                <a:cubicBezTo>
                  <a:pt x="389709" y="1047206"/>
                  <a:pt x="452846" y="648789"/>
                  <a:pt x="587829" y="505097"/>
                </a:cubicBezTo>
                <a:cubicBezTo>
                  <a:pt x="722812" y="361406"/>
                  <a:pt x="1045029" y="0"/>
                  <a:pt x="1136469" y="583474"/>
                </a:cubicBezTo>
                <a:cubicBezTo>
                  <a:pt x="1227909" y="1166948"/>
                  <a:pt x="1295401" y="3415937"/>
                  <a:pt x="1136469" y="4005943"/>
                </a:cubicBezTo>
                <a:cubicBezTo>
                  <a:pt x="977538" y="4595949"/>
                  <a:pt x="365760" y="4384765"/>
                  <a:pt x="182880" y="4123508"/>
                </a:cubicBezTo>
                <a:cubicBezTo>
                  <a:pt x="0" y="3862251"/>
                  <a:pt x="63137" y="2721428"/>
                  <a:pt x="39189" y="2438400"/>
                </a:cubicBezTo>
                <a:cubicBezTo>
                  <a:pt x="15241" y="2155372"/>
                  <a:pt x="39189" y="2425337"/>
                  <a:pt x="39189" y="2425337"/>
                </a:cubicBezTo>
                <a:lnTo>
                  <a:pt x="39189" y="2425337"/>
                </a:lnTo>
              </a:path>
            </a:pathLst>
          </a:custGeom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51" idx="6"/>
          </p:cNvCxnSpPr>
          <p:nvPr/>
        </p:nvCxnSpPr>
        <p:spPr>
          <a:xfrm flipH="1" flipV="1">
            <a:off x="1490003" y="3366868"/>
            <a:ext cx="28303" cy="39623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3048000" y="20574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3048000" y="50292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5400000" flipH="1" flipV="1">
            <a:off x="609600" y="21336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>
            <a:off x="3162300" y="3543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>
            <a:off x="724694" y="48379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89912157"/>
              </p:ext>
            </p:extLst>
          </p:nvPr>
        </p:nvGraphicFramePr>
        <p:xfrm>
          <a:off x="1912961" y="6041325"/>
          <a:ext cx="6825343" cy="838200"/>
        </p:xfrm>
        <a:graphic>
          <a:graphicData uri="http://schemas.openxmlformats.org/presentationml/2006/ole">
            <p:oleObj spid="_x0000_s20484" name="Equation" r:id="rId3" imgW="2019300" imgH="228600" progId="Equation.3">
              <p:embed/>
            </p:oleObj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4724400" y="1143000"/>
            <a:ext cx="441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CS" sz="2000" b="1" dirty="0" smtClean="0"/>
              <a:t> ZELENOM BOJOM JE OZNAČEN POZITIVAN SMJER KRETANJA PO KONTURI</a:t>
            </a:r>
          </a:p>
          <a:p>
            <a:endParaRPr lang="sr-Latn-CS" sz="2000" b="1" dirty="0" smtClean="0"/>
          </a:p>
          <a:p>
            <a:pPr>
              <a:buFont typeface="Arial" pitchFamily="34" charset="0"/>
              <a:buChar char="•"/>
            </a:pPr>
            <a:r>
              <a:rPr lang="sr-Latn-CS" sz="2000" b="1" dirty="0" smtClean="0"/>
              <a:t> SMJER PADA NAPONA NA OTPORNICIMA UCRTAN JE UNUTAR OTPORNIKA</a:t>
            </a:r>
          </a:p>
          <a:p>
            <a:endParaRPr lang="sr-Latn-CS" sz="2000" b="1" dirty="0" smtClean="0"/>
          </a:p>
          <a:p>
            <a:pPr>
              <a:buFont typeface="Arial" pitchFamily="34" charset="0"/>
              <a:buChar char="•"/>
            </a:pPr>
            <a:r>
              <a:rPr lang="sr-Latn-CS" sz="2000" b="1" dirty="0" smtClean="0"/>
              <a:t> SMJER ELEKTROMOTORNE SILE UCRTAN JE UNUTAR  EMS</a:t>
            </a:r>
            <a:r>
              <a:rPr lang="en-US" sz="2000" b="1" dirty="0" smtClean="0"/>
              <a:t> </a:t>
            </a:r>
            <a:r>
              <a:rPr lang="sr-Latn-CS" sz="2000" b="1" dirty="0" smtClean="0"/>
              <a:t>(smjer je uvjek prema plusu)</a:t>
            </a:r>
          </a:p>
          <a:p>
            <a:endParaRPr lang="sr-Latn-CS" sz="2000" b="1" dirty="0" smtClean="0"/>
          </a:p>
          <a:p>
            <a:pPr>
              <a:buFont typeface="Arial" pitchFamily="34" charset="0"/>
              <a:buChar char="•"/>
            </a:pPr>
            <a:r>
              <a:rPr lang="sr-Latn-CS" sz="2000" b="1" dirty="0" smtClean="0"/>
              <a:t> JEDNAČINA JE NAPISANA KREĆUĆI SE OD TAČKE B </a:t>
            </a:r>
            <a:endParaRPr lang="en-US" sz="20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3505200" y="57150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smtClean="0"/>
              <a:t>B</a:t>
            </a:r>
            <a:endParaRPr lang="en-US" sz="2400" b="1"/>
          </a:p>
        </p:txBody>
      </p:sp>
      <p:sp>
        <p:nvSpPr>
          <p:cNvPr id="66" name="Rectangle 65"/>
          <p:cNvSpPr/>
          <p:nvPr/>
        </p:nvSpPr>
        <p:spPr>
          <a:xfrm>
            <a:off x="228600" y="1896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b="1" dirty="0" smtClean="0"/>
              <a:t>KAKO IMAMO MOGUĆNOST DA SAMI ODABEREMO KONTURU BIRAMO KONTURE 1 I 2.</a:t>
            </a:r>
          </a:p>
          <a:p>
            <a:endParaRPr lang="en-US" b="1" dirty="0"/>
          </a:p>
        </p:txBody>
      </p:sp>
      <p:sp>
        <p:nvSpPr>
          <p:cNvPr id="40" name="Flowchart: Or 39"/>
          <p:cNvSpPr/>
          <p:nvPr/>
        </p:nvSpPr>
        <p:spPr>
          <a:xfrm>
            <a:off x="1905000" y="3581400"/>
            <a:ext cx="381000" cy="304800"/>
          </a:xfrm>
          <a:prstGeom prst="flowChar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19200" y="220980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R</a:t>
            </a:r>
            <a:r>
              <a:rPr lang="sr-Latn-CS" baseline="-25000" dirty="0" smtClean="0"/>
              <a:t>1</a:t>
            </a:r>
            <a:r>
              <a:rPr lang="sr-Latn-CS" dirty="0" smtClean="0"/>
              <a:t>I</a:t>
            </a:r>
            <a:r>
              <a:rPr lang="sr-Latn-CS" baseline="-25000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667001" y="2286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R</a:t>
            </a:r>
            <a:r>
              <a:rPr lang="sr-Latn-CS" baseline="-25000" dirty="0" smtClean="0"/>
              <a:t>2</a:t>
            </a:r>
            <a:r>
              <a:rPr lang="sr-Latn-CS" dirty="0" smtClean="0"/>
              <a:t>I</a:t>
            </a:r>
            <a:r>
              <a:rPr lang="sr-Latn-CS" baseline="-25000" dirty="0" smtClean="0"/>
              <a:t>2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657600" y="495300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R</a:t>
            </a:r>
            <a:r>
              <a:rPr lang="sr-Latn-CS" baseline="-25000" dirty="0" smtClean="0"/>
              <a:t>3</a:t>
            </a:r>
            <a:r>
              <a:rPr lang="sr-Latn-CS" dirty="0" smtClean="0"/>
              <a:t>I</a:t>
            </a:r>
            <a:r>
              <a:rPr lang="sr-Latn-CS" baseline="-25000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6" grpId="0"/>
      <p:bldP spid="42" grpId="0"/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799" y="1443335"/>
            <a:ext cx="3048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799" y="4415135"/>
            <a:ext cx="3048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6599" y="1443335"/>
            <a:ext cx="3048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38199" y="3043535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47999" y="4338935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7" idx="2"/>
            <a:endCxn id="10" idx="0"/>
          </p:cNvCxnSpPr>
          <p:nvPr/>
        </p:nvCxnSpPr>
        <p:spPr>
          <a:xfrm rot="5400000">
            <a:off x="2514599" y="3424535"/>
            <a:ext cx="1828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0"/>
          </p:cNvCxnSpPr>
          <p:nvPr/>
        </p:nvCxnSpPr>
        <p:spPr>
          <a:xfrm rot="5400000" flipH="1" flipV="1">
            <a:off x="1104899" y="1329035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2"/>
            <a:endCxn id="9" idx="0"/>
          </p:cNvCxnSpPr>
          <p:nvPr/>
        </p:nvCxnSpPr>
        <p:spPr>
          <a:xfrm rot="5400000">
            <a:off x="952499" y="2776835"/>
            <a:ext cx="533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4"/>
            <a:endCxn id="5" idx="0"/>
          </p:cNvCxnSpPr>
          <p:nvPr/>
        </p:nvCxnSpPr>
        <p:spPr>
          <a:xfrm rot="5400000">
            <a:off x="914399" y="4110335"/>
            <a:ext cx="60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</p:cNvCxnSpPr>
          <p:nvPr/>
        </p:nvCxnSpPr>
        <p:spPr>
          <a:xfrm rot="5400000">
            <a:off x="1028699" y="5672435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219199" y="5862935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19199" y="3729335"/>
            <a:ext cx="518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+</a:t>
            </a:r>
            <a:endParaRPr lang="en-US" sz="2400" b="1"/>
          </a:p>
        </p:txBody>
      </p:sp>
      <p:sp>
        <p:nvSpPr>
          <p:cNvPr id="22" name="TextBox 21"/>
          <p:cNvSpPr txBox="1"/>
          <p:nvPr/>
        </p:nvSpPr>
        <p:spPr>
          <a:xfrm>
            <a:off x="3428999" y="5100935"/>
            <a:ext cx="442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+</a:t>
            </a:r>
            <a:endParaRPr lang="en-US" sz="2400" b="1"/>
          </a:p>
        </p:txBody>
      </p:sp>
      <p:sp>
        <p:nvSpPr>
          <p:cNvPr id="24" name="TextBox 23"/>
          <p:cNvSpPr txBox="1"/>
          <p:nvPr/>
        </p:nvSpPr>
        <p:spPr>
          <a:xfrm>
            <a:off x="380999" y="3119735"/>
            <a:ext cx="625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E</a:t>
            </a:r>
            <a:r>
              <a:rPr lang="sr-Latn-CS" sz="2400" b="1" baseline="-25000" smtClean="0"/>
              <a:t>2</a:t>
            </a:r>
            <a:endParaRPr lang="en-US" sz="2400" b="1"/>
          </a:p>
        </p:txBody>
      </p:sp>
      <p:sp>
        <p:nvSpPr>
          <p:cNvPr id="26" name="TextBox 25"/>
          <p:cNvSpPr txBox="1"/>
          <p:nvPr/>
        </p:nvSpPr>
        <p:spPr>
          <a:xfrm>
            <a:off x="533399" y="1595735"/>
            <a:ext cx="64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R</a:t>
            </a:r>
            <a:r>
              <a:rPr lang="sr-Latn-CS" sz="2400" b="1" baseline="-25000" smtClean="0"/>
              <a:t>2</a:t>
            </a:r>
            <a:endParaRPr lang="en-US" sz="2400" b="1"/>
          </a:p>
        </p:txBody>
      </p:sp>
      <p:sp>
        <p:nvSpPr>
          <p:cNvPr id="27" name="TextBox 26"/>
          <p:cNvSpPr txBox="1"/>
          <p:nvPr/>
        </p:nvSpPr>
        <p:spPr>
          <a:xfrm>
            <a:off x="533399" y="4643735"/>
            <a:ext cx="722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R</a:t>
            </a:r>
            <a:r>
              <a:rPr lang="sr-Latn-CS" sz="2400" b="1" baseline="-25000" smtClean="0"/>
              <a:t>3</a:t>
            </a:r>
            <a:endParaRPr lang="en-US" sz="2400" b="1"/>
          </a:p>
        </p:txBody>
      </p:sp>
      <p:sp>
        <p:nvSpPr>
          <p:cNvPr id="28" name="TextBox 27"/>
          <p:cNvSpPr txBox="1"/>
          <p:nvPr/>
        </p:nvSpPr>
        <p:spPr>
          <a:xfrm>
            <a:off x="2666999" y="16719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R</a:t>
            </a:r>
            <a:r>
              <a:rPr lang="sr-Latn-CS" sz="2400" b="1" baseline="-25000" smtClean="0"/>
              <a:t>4</a:t>
            </a:r>
            <a:endParaRPr lang="en-US" sz="2400" b="1"/>
          </a:p>
        </p:txBody>
      </p:sp>
      <p:sp>
        <p:nvSpPr>
          <p:cNvPr id="29" name="TextBox 28"/>
          <p:cNvSpPr txBox="1"/>
          <p:nvPr/>
        </p:nvSpPr>
        <p:spPr>
          <a:xfrm>
            <a:off x="914399" y="8337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smtClean="0"/>
              <a:t>A</a:t>
            </a:r>
            <a:endParaRPr lang="en-US" sz="2400" b="1"/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723899" y="2243435"/>
            <a:ext cx="1447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23999" y="1824335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smtClean="0"/>
              <a:t>I</a:t>
            </a:r>
            <a:r>
              <a:rPr lang="sr-Latn-CS" sz="2400" b="1" baseline="-25000" smtClean="0"/>
              <a:t>2</a:t>
            </a:r>
            <a:endParaRPr lang="en-US" sz="2400" b="1"/>
          </a:p>
        </p:txBody>
      </p:sp>
      <p:cxnSp>
        <p:nvCxnSpPr>
          <p:cNvPr id="34" name="Elbow Connector 33"/>
          <p:cNvCxnSpPr/>
          <p:nvPr/>
        </p:nvCxnSpPr>
        <p:spPr>
          <a:xfrm rot="16200000" flipH="1">
            <a:off x="1943099" y="2014835"/>
            <a:ext cx="2743200" cy="838200"/>
          </a:xfrm>
          <a:prstGeom prst="bentConnector3">
            <a:avLst>
              <a:gd name="adj1" fmla="val 476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00399" y="528935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smtClean="0"/>
              <a:t>I</a:t>
            </a:r>
            <a:r>
              <a:rPr lang="sr-Latn-CS" sz="2400" b="1" baseline="-25000" smtClean="0"/>
              <a:t>3</a:t>
            </a:r>
            <a:endParaRPr lang="en-US" sz="2400" b="1"/>
          </a:p>
        </p:txBody>
      </p:sp>
      <p:cxnSp>
        <p:nvCxnSpPr>
          <p:cNvPr id="37" name="Elbow Connector 36"/>
          <p:cNvCxnSpPr>
            <a:stCxn id="29" idx="2"/>
            <a:endCxn id="7" idx="0"/>
          </p:cNvCxnSpPr>
          <p:nvPr/>
        </p:nvCxnSpPr>
        <p:spPr>
          <a:xfrm rot="16200000" flipH="1">
            <a:off x="2250132" y="264467"/>
            <a:ext cx="147935" cy="2209800"/>
          </a:xfrm>
          <a:prstGeom prst="bentConnector3">
            <a:avLst>
              <a:gd name="adj1" fmla="val -118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hape 39"/>
          <p:cNvCxnSpPr>
            <a:endCxn id="10" idx="4"/>
          </p:cNvCxnSpPr>
          <p:nvPr/>
        </p:nvCxnSpPr>
        <p:spPr>
          <a:xfrm flipV="1">
            <a:off x="1219199" y="5100935"/>
            <a:ext cx="2209800" cy="76200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90600" y="228600"/>
            <a:ext cx="1327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mtClean="0"/>
              <a:t>KONTURA 2</a:t>
            </a:r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>
            <a:off x="838200" y="19812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838200" y="4953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3048000" y="19812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3200400" y="47244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991394" y="34282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Freeform 50"/>
          <p:cNvSpPr/>
          <p:nvPr/>
        </p:nvSpPr>
        <p:spPr>
          <a:xfrm>
            <a:off x="1752600" y="1295400"/>
            <a:ext cx="1219200" cy="4595949"/>
          </a:xfrm>
          <a:custGeom>
            <a:avLst/>
            <a:gdLst>
              <a:gd name="connsiteX0" fmla="*/ 326572 w 1295401"/>
              <a:gd name="connsiteY0" fmla="*/ 1445623 h 4595949"/>
              <a:gd name="connsiteX1" fmla="*/ 587829 w 1295401"/>
              <a:gd name="connsiteY1" fmla="*/ 505097 h 4595949"/>
              <a:gd name="connsiteX2" fmla="*/ 1136469 w 1295401"/>
              <a:gd name="connsiteY2" fmla="*/ 583474 h 4595949"/>
              <a:gd name="connsiteX3" fmla="*/ 1136469 w 1295401"/>
              <a:gd name="connsiteY3" fmla="*/ 4005943 h 4595949"/>
              <a:gd name="connsiteX4" fmla="*/ 182880 w 1295401"/>
              <a:gd name="connsiteY4" fmla="*/ 4123508 h 4595949"/>
              <a:gd name="connsiteX5" fmla="*/ 39189 w 1295401"/>
              <a:gd name="connsiteY5" fmla="*/ 2438400 h 4595949"/>
              <a:gd name="connsiteX6" fmla="*/ 39189 w 1295401"/>
              <a:gd name="connsiteY6" fmla="*/ 2425337 h 4595949"/>
              <a:gd name="connsiteX7" fmla="*/ 39189 w 1295401"/>
              <a:gd name="connsiteY7" fmla="*/ 2425337 h 459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5401" h="4595949">
                <a:moveTo>
                  <a:pt x="326572" y="1445623"/>
                </a:moveTo>
                <a:cubicBezTo>
                  <a:pt x="389709" y="1047206"/>
                  <a:pt x="452846" y="648789"/>
                  <a:pt x="587829" y="505097"/>
                </a:cubicBezTo>
                <a:cubicBezTo>
                  <a:pt x="722812" y="361406"/>
                  <a:pt x="1045029" y="0"/>
                  <a:pt x="1136469" y="583474"/>
                </a:cubicBezTo>
                <a:cubicBezTo>
                  <a:pt x="1227909" y="1166948"/>
                  <a:pt x="1295401" y="3415937"/>
                  <a:pt x="1136469" y="4005943"/>
                </a:cubicBezTo>
                <a:cubicBezTo>
                  <a:pt x="977538" y="4595949"/>
                  <a:pt x="365760" y="4384765"/>
                  <a:pt x="182880" y="4123508"/>
                </a:cubicBezTo>
                <a:cubicBezTo>
                  <a:pt x="0" y="3862251"/>
                  <a:pt x="63137" y="2721428"/>
                  <a:pt x="39189" y="2438400"/>
                </a:cubicBezTo>
                <a:cubicBezTo>
                  <a:pt x="15241" y="2155372"/>
                  <a:pt x="39189" y="2425337"/>
                  <a:pt x="39189" y="2425337"/>
                </a:cubicBezTo>
                <a:lnTo>
                  <a:pt x="39189" y="2425337"/>
                </a:lnTo>
              </a:path>
            </a:pathLst>
          </a:custGeom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>
            <a:stCxn id="51" idx="5"/>
          </p:cNvCxnSpPr>
          <p:nvPr/>
        </p:nvCxnSpPr>
        <p:spPr>
          <a:xfrm flipH="1" flipV="1">
            <a:off x="1752600" y="3200400"/>
            <a:ext cx="36884" cy="533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114800" y="9906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CS" b="1" dirty="0" smtClean="0"/>
              <a:t>ZELENOM BOJOM JE OZNAČEN POZITIVAN SMJER KRETANJA PO KONTURI</a:t>
            </a:r>
          </a:p>
          <a:p>
            <a:endParaRPr lang="sr-Latn-CS" b="1" dirty="0" smtClean="0"/>
          </a:p>
          <a:p>
            <a:r>
              <a:rPr lang="sr-Latn-CS" b="1" dirty="0" smtClean="0"/>
              <a:t>SMJER PADA NAPONA NA OTPORNICIMA UCRTAN JE UNUTAR OTPORNIKA</a:t>
            </a:r>
          </a:p>
          <a:p>
            <a:endParaRPr lang="sr-Latn-CS" b="1" dirty="0" smtClean="0"/>
          </a:p>
          <a:p>
            <a:r>
              <a:rPr lang="sr-Latn-CS" b="1" dirty="0" smtClean="0"/>
              <a:t>SMJER ELEKTROMOTORNE SILE UCRTAN JE UNUTAR  EMS</a:t>
            </a:r>
          </a:p>
          <a:p>
            <a:endParaRPr lang="sr-Latn-CS" b="1" dirty="0" smtClean="0"/>
          </a:p>
          <a:p>
            <a:r>
              <a:rPr lang="sr-Latn-CS" b="1" dirty="0" smtClean="0"/>
              <a:t>JEDNAČINA JE NAPISANA KREĆUĆI SE OD TAČKE B </a:t>
            </a:r>
            <a:endParaRPr lang="en-US" b="1" dirty="0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371600" y="5867400"/>
          <a:ext cx="7200900" cy="800100"/>
        </p:xfrm>
        <a:graphic>
          <a:graphicData uri="http://schemas.openxmlformats.org/presentationml/2006/ole">
            <p:oleObj spid="_x0000_s21510" name="Equation" r:id="rId3" imgW="2057400" imgH="228600" progId="Equation.3">
              <p:embed/>
            </p:oleObj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3886200" y="4495800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smtClean="0"/>
              <a:t>E</a:t>
            </a:r>
            <a:r>
              <a:rPr lang="sr-Latn-CS" sz="2400" b="1" baseline="-25000" smtClean="0"/>
              <a:t>3</a:t>
            </a:r>
            <a:endParaRPr lang="en-US" sz="2400" b="1"/>
          </a:p>
        </p:txBody>
      </p:sp>
      <p:sp>
        <p:nvSpPr>
          <p:cNvPr id="60" name="TextBox 59"/>
          <p:cNvSpPr txBox="1"/>
          <p:nvPr/>
        </p:nvSpPr>
        <p:spPr>
          <a:xfrm>
            <a:off x="914400" y="5715000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dirty="0" smtClean="0"/>
              <a:t>B</a:t>
            </a:r>
            <a:endParaRPr lang="en-US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81000" y="2133601"/>
            <a:ext cx="685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R</a:t>
            </a:r>
            <a:r>
              <a:rPr lang="sr-Latn-CS" baseline="-25000" dirty="0" smtClean="0"/>
              <a:t>2</a:t>
            </a:r>
            <a:r>
              <a:rPr lang="sr-Latn-CS" dirty="0" smtClean="0"/>
              <a:t>I</a:t>
            </a:r>
            <a:r>
              <a:rPr lang="sr-Latn-CS" baseline="-25000" dirty="0" smtClean="0"/>
              <a:t>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457200" y="5181600"/>
            <a:ext cx="562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dirty="0" smtClean="0"/>
              <a:t>R</a:t>
            </a:r>
            <a:r>
              <a:rPr lang="sr-Latn-CS" baseline="-25000" dirty="0" smtClean="0"/>
              <a:t>3</a:t>
            </a:r>
            <a:r>
              <a:rPr lang="sr-Latn-CS" dirty="0" smtClean="0"/>
              <a:t>I</a:t>
            </a:r>
            <a:r>
              <a:rPr lang="sr-Latn-CS" baseline="-25000" dirty="0" smtClean="0"/>
              <a:t>2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743200" y="220980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R</a:t>
            </a:r>
            <a:r>
              <a:rPr lang="sr-Latn-CS" baseline="-25000" dirty="0" smtClean="0"/>
              <a:t>4</a:t>
            </a:r>
            <a:r>
              <a:rPr lang="sr-Latn-CS" dirty="0" smtClean="0"/>
              <a:t>I</a:t>
            </a:r>
            <a:r>
              <a:rPr lang="sr-Latn-CS" baseline="-25000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9" grpId="0"/>
      <p:bldP spid="42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33400"/>
            <a:ext cx="685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SADA NAPIŠEMO SVE TRI JEDNAČINE I RIJEŠIMO SISTEM JEDNAČINA</a:t>
            </a:r>
            <a:endParaRPr lang="en-US" b="1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81001" y="990600"/>
          <a:ext cx="6705600" cy="685800"/>
        </p:xfrm>
        <a:graphic>
          <a:graphicData uri="http://schemas.openxmlformats.org/presentationml/2006/ole">
            <p:oleObj spid="_x0000_s22542" name="Equation" r:id="rId3" imgW="2019300" imgH="22860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57200" y="1600200"/>
          <a:ext cx="6667500" cy="740833"/>
        </p:xfrm>
        <a:graphic>
          <a:graphicData uri="http://schemas.openxmlformats.org/presentationml/2006/ole">
            <p:oleObj spid="_x0000_s22543" name="Equation" r:id="rId4" imgW="2057400" imgH="228600" progId="Equation.3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762000" y="2209800"/>
          <a:ext cx="3429000" cy="762000"/>
        </p:xfrm>
        <a:graphic>
          <a:graphicData uri="http://schemas.openxmlformats.org/presentationml/2006/ole">
            <p:oleObj spid="_x0000_s22544" name="Equation" r:id="rId5" imgW="685800" imgH="228600" progId="Equation.3">
              <p:embed/>
            </p:oleObj>
          </a:graphicData>
        </a:graphic>
      </p:graphicFrame>
      <p:cxnSp>
        <p:nvCxnSpPr>
          <p:cNvPr id="8" name="Straight Connector 7"/>
          <p:cNvCxnSpPr/>
          <p:nvPr/>
        </p:nvCxnSpPr>
        <p:spPr>
          <a:xfrm flipV="1">
            <a:off x="381000" y="2895600"/>
            <a:ext cx="7543800" cy="76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086600" y="1295400"/>
            <a:ext cx="914400" cy="1588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86600" y="1981200"/>
            <a:ext cx="914400" cy="1588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191000" y="2516188"/>
            <a:ext cx="3810000" cy="74612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53400" y="990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(1)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153400" y="1752600"/>
            <a:ext cx="47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(2)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153400" y="2286000"/>
            <a:ext cx="47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(3)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3124200"/>
            <a:ext cx="8081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dirty="0" smtClean="0"/>
              <a:t>JEDNAČINU (1) PREPIŠEMO, DOK U JEDNAČINU (2) UVRSTIMO  I </a:t>
            </a:r>
            <a:r>
              <a:rPr lang="sr-Latn-CS" b="1" baseline="-25000" dirty="0" smtClean="0"/>
              <a:t>3</a:t>
            </a:r>
            <a:r>
              <a:rPr lang="sr-Latn-CS" b="1" dirty="0" smtClean="0"/>
              <a:t> DOBIJENO IZ JENAČINE (3)</a:t>
            </a:r>
            <a:endParaRPr lang="en-US" b="1" dirty="0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685800" y="4191000"/>
          <a:ext cx="5829300" cy="685800"/>
        </p:xfrm>
        <a:graphic>
          <a:graphicData uri="http://schemas.openxmlformats.org/presentationml/2006/ole">
            <p:oleObj spid="_x0000_s22545" name="Equation" r:id="rId6" imgW="2019300" imgH="228600" progId="Equation.3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990600" y="3581400"/>
          <a:ext cx="2514600" cy="685800"/>
        </p:xfrm>
        <a:graphic>
          <a:graphicData uri="http://schemas.openxmlformats.org/presentationml/2006/ole">
            <p:oleObj spid="_x0000_s22546" name="Equation" r:id="rId7" imgW="685800" imgH="22860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61962" y="4907859"/>
          <a:ext cx="6015038" cy="730941"/>
        </p:xfrm>
        <a:graphic>
          <a:graphicData uri="http://schemas.openxmlformats.org/presentationml/2006/ole">
            <p:oleObj spid="_x0000_s22547" name="Equation" r:id="rId8" imgW="2413000" imgH="228600" progId="Equation.3">
              <p:embed/>
            </p:oleObj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flipV="1">
            <a:off x="1447800" y="2133600"/>
            <a:ext cx="3733800" cy="1676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57200" y="5715000"/>
            <a:ext cx="7543800" cy="76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5F61C8-39BB-41F5-A5D1-3ADEFAAD85C9}"/>
</file>

<file path=customXml/itemProps2.xml><?xml version="1.0" encoding="utf-8"?>
<ds:datastoreItem xmlns:ds="http://schemas.openxmlformats.org/officeDocument/2006/customXml" ds:itemID="{5EA15989-5E9E-40EC-9FCF-B51443769350}"/>
</file>

<file path=customXml/itemProps3.xml><?xml version="1.0" encoding="utf-8"?>
<ds:datastoreItem xmlns:ds="http://schemas.openxmlformats.org/officeDocument/2006/customXml" ds:itemID="{FED0D2ED-23EB-4225-99D3-4443140E32A4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5144</TotalTime>
  <Words>448</Words>
  <Application>Microsoft Office PowerPoint</Application>
  <PresentationFormat>On-screen Show (4:3)</PresentationFormat>
  <Paragraphs>118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Equity</vt:lpstr>
      <vt:lpstr>Equation</vt:lpstr>
      <vt:lpstr>OSNOVE ELEKTROTEHNIKE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ELEKTROTEHNIKE</dc:title>
  <dc:creator>Melanija Ćalasan</dc:creator>
  <cp:lastModifiedBy>VESNA</cp:lastModifiedBy>
  <cp:revision>90</cp:revision>
  <dcterms:created xsi:type="dcterms:W3CDTF">2010-11-30T17:17:52Z</dcterms:created>
  <dcterms:modified xsi:type="dcterms:W3CDTF">2021-03-16T12:36:35Z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0x0101006013A796AFF8E647BC69A9625DC30067</vt:lpwstr>
  </property>
</Properties>
</file>