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DB7A1-5263-40E1-9B5F-555417C76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D9F737-0A90-48FF-862C-454B4503B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6D3285-C066-4D2F-ABA6-42FE288D1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152623-1B63-4F7E-BB8D-DF71C451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789EB-BD0B-4D1B-812B-8BEBA0FE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95265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BC080-8DEE-4789-A2C0-AC2522C53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A0E167-AE52-4F0B-A4D4-2B5DA285B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F05110-6EEE-4FB2-AAD8-023A0EDC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69ECD6-874F-4065-96B0-AE85EFA35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2A80E6-B558-4A5A-B491-CA4D5BA5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60757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E1D260-C96D-4A1B-B54C-C1B96CC8A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1B2606-2F4B-4476-9B1E-93A3DC832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C1A68-135E-469A-AA5C-7DC9F8A5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E61479-B4F3-48FC-A1CF-8FC5EE262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87CEDC-423A-4DA2-9AB7-815814B9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2984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4F1021-D659-459E-B6B2-4D039F7D4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E208EB-B648-4909-88A4-6A10D78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7B9488-1FE6-4B80-903E-5F9CE500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A89433-782A-4F8D-999E-1B934520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CC092F-E5CE-4149-9943-68E151FA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65389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564BB-E9A5-493E-B224-A64CD9BF4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21C073-69DA-4AD2-8CA2-0A591FE39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C61BD3-B973-4773-8F89-BA044E106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BD5ADE-6D5A-4130-870F-7D9E3BB8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21DE66-1FAA-42D2-9D47-61FF843D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77758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B7256B-D572-4A09-9AA9-E9F60859E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5200B-82C7-420A-82D6-56AA0A1AA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DCFCB72-B5EA-4673-A3EF-FC2009824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F32004-D172-4BAC-B4BF-55FD81E8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DAB98B-2535-496B-9597-BE5615C5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FEBFFB-7EB3-4517-9A74-9AF50690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84107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5696E3-CB92-4ACF-A01D-A42C2BA46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83A785-902A-4A79-A782-7982514D9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EE1507-036B-4A71-A5ED-D69A9C464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613D3E1-1C92-432C-AAF1-3806519B4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B33153E-40A8-44E6-ACB2-93B445E64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0E0AD4-0303-4986-9BF2-D1ABD4ED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F820F0-9DFD-4F7F-8829-F4459823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9FCBC20-6DD6-4F6B-B1C5-961263BA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78619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2A7A5-37ED-4A21-AA29-A7EB27485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22AEDF6-348D-4F90-955C-2447EF5D1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D2E4B6-5B0B-493D-9C14-1F91DDEE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128ED8D-324B-4642-8A8E-ACB3FF1A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57389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FE94C3-2E95-4553-B8D9-38229ECA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5B5C6E5-790A-4704-9A1D-232449F9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831091F-F9C0-4E7B-81CB-954703AA4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8358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E86F5-47FB-432B-8073-9436F792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0A46EA-3BD1-4411-B371-3BB691D98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0EE229-6904-413E-9D3B-3C12ABFDC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7465BC-8749-4DEC-8BEA-D678E0BE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49089C-B3EA-4327-88FE-CCB68DE7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A077DA3-9B12-4287-936D-D37DAA28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96116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38DE8-6029-4CE2-8EB3-E65C0F7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A7ECAF-5D25-4153-9A62-AFCBBB66E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83F076-0313-4BDA-846F-835E4A3C2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06E833-614E-4041-AEFA-2E638FEEC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607001-D1C9-45BD-BD0E-286067E9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215564-A79A-448D-9C45-07E5B4C1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81019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948CB86-4CC3-42B1-AEB2-F0FD94F14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AD9737-6B4C-4019-860A-BC5152574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3616E2-3670-42B5-8E0C-BA8B5FAA3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ABAB9-FD03-4C16-8F92-E93895971D6D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1E3F04-A2FE-43E6-BA03-3A187DCDF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3A4D5D-D6A6-4AF2-90B7-E879E3EBA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B418F-F656-489D-85A8-96AD316C5C82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032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A59F003-E00A-43F9-91DC-CC54E3B874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E34473-D107-4C5A-BF9B-CE6A007461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549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74A4382-E3AD-430A-9A1F-DFA3E0E77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628B9C-3BD6-453E-9991-850B9F9EE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sr-Latn-ME" sz="6600"/>
              <a:t>Naponski transformatori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79F40191-0F44-4FD1-82CC-ACB507C1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7B23128-DF81-42B6-91EA-E9AC201D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sr-Latn-ME" dirty="0"/>
              <a:t>Visokonaponska razvodna postrojenja – E3a</a:t>
            </a:r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456034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6ED72-07CE-4063-81A7-0C1054667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182880"/>
            <a:ext cx="5373859" cy="6127211"/>
          </a:xfrm>
        </p:spPr>
        <p:txBody>
          <a:bodyPr anchor="ctr">
            <a:normAutofit/>
          </a:bodyPr>
          <a:lstStyle/>
          <a:p>
            <a:r>
              <a:rPr lang="sr-Latn-ME" sz="1800" b="1" i="0" dirty="0">
                <a:effectLst/>
                <a:latin typeface="OpenSans"/>
              </a:rPr>
              <a:t>Naponski mjerni transformatori </a:t>
            </a:r>
            <a:r>
              <a:rPr lang="sr-Latn-ME" sz="1800" b="0" i="0" dirty="0">
                <a:effectLst/>
                <a:latin typeface="OpenSans"/>
              </a:rPr>
              <a:t>su uređaji koji transformišu primarne visoke napone elemenata EES-a na vrijednosti napona iste frekvencije, koje odgovaraju naznačenim naponima mjernih i zaštitnih uređaja (</a:t>
            </a:r>
            <a:r>
              <a:rPr lang="sr-Latn-ME" sz="1800" b="0" i="0" dirty="0" smtClean="0">
                <a:effectLst/>
                <a:latin typeface="OpenSans"/>
              </a:rPr>
              <a:t>niski</a:t>
            </a:r>
            <a:r>
              <a:rPr lang="en-GB" sz="1800" b="0" i="0" dirty="0" smtClean="0">
                <a:effectLst/>
                <a:latin typeface="OpenSans"/>
              </a:rPr>
              <a:t> </a:t>
            </a:r>
            <a:r>
              <a:rPr lang="sr-Latn-ME" sz="1800" b="0" i="0" dirty="0" smtClean="0">
                <a:effectLst/>
                <a:latin typeface="OpenSans"/>
              </a:rPr>
              <a:t>napon </a:t>
            </a:r>
            <a:r>
              <a:rPr lang="sr-Latn-ME" sz="1800" b="0" i="0" dirty="0">
                <a:effectLst/>
                <a:latin typeface="OpenSans"/>
              </a:rPr>
              <a:t>100 V) i te uređaje pouzdano odvajaju od primarnih napona radi bezbjednosti osoblja. </a:t>
            </a:r>
          </a:p>
          <a:p>
            <a:r>
              <a:rPr lang="sr-Latn-ME" sz="1800" b="0" i="0" dirty="0">
                <a:effectLst/>
                <a:latin typeface="OpenSans"/>
              </a:rPr>
              <a:t>Ugrađuju se u VNRP radi mjerenja, zaštite, upravljanja, signalizacije, sinhronizacija i sl.</a:t>
            </a:r>
          </a:p>
          <a:p>
            <a:r>
              <a:rPr lang="sr-Latn-ME" sz="1800" b="0" i="0" dirty="0">
                <a:effectLst/>
                <a:latin typeface="OpenSans"/>
              </a:rPr>
              <a:t>I naponski mjerni transformatori se sastoje od primarnog i sekundarnog namotaja i gvozdenog jezgra (magnetnog kola) od limova. Primarni namotaj vezuje se paralelno sa mrežom. </a:t>
            </a:r>
          </a:p>
          <a:p>
            <a:r>
              <a:rPr lang="sr-Latn-ME" sz="1800" b="0" i="0" dirty="0">
                <a:effectLst/>
                <a:latin typeface="OpenSans"/>
              </a:rPr>
              <a:t>Mjerni i zaštitni uređaji na sekundarnoj strani takođe se vezuju paralelno sa sekundarnim namotajem. Po ponašanju i načinu izgradnje i vezivanja na mrežu, ne razlikuju se od energetskih transformatora. </a:t>
            </a:r>
          </a:p>
          <a:p>
            <a:r>
              <a:rPr lang="sr-Latn-ME" sz="1800" b="0" i="0" dirty="0">
                <a:effectLst/>
                <a:latin typeface="OpenSans"/>
              </a:rPr>
              <a:t>Da bi greška u mjerenju bila manja, ovi transformatori su malo opterećeni.</a:t>
            </a:r>
            <a:r>
              <a:rPr lang="sr-Latn-ME" sz="1800" dirty="0"/>
              <a:t> </a:t>
            </a: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arge building&#10;&#10;Description automatically generated">
            <a:extLst>
              <a:ext uri="{FF2B5EF4-FFF2-40B4-BE49-F238E27FC236}">
                <a16:creationId xmlns:a16="http://schemas.microsoft.com/office/drawing/2014/main" xmlns="" id="{A19A9754-9747-4F46-8D53-D1301B7887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7208" r="12330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405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A7AE9375-4664-4DB2-922D-2782A6E439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6B5D2-3188-4D85-88D9-ED6B5F37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 fontScale="90000"/>
          </a:bodyPr>
          <a:lstStyle/>
          <a:p>
            <a:pPr algn="r"/>
            <a:r>
              <a:rPr lang="sr-Latn-ME" sz="3700">
                <a:solidFill>
                  <a:schemeClr val="bg1"/>
                </a:solidFill>
              </a:rPr>
              <a:t>Karakteristične veličine naponskog mjernog TR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EE504C98-6397-41C1-A8D8-2D9C4ED307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00E0A9AA-31E8-43E3-9E8D-8DDD866C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2180492"/>
            <a:ext cx="11197883" cy="4375053"/>
          </a:xfrm>
        </p:spPr>
        <p:txBody>
          <a:bodyPr>
            <a:normAutofit/>
          </a:bodyPr>
          <a:lstStyle/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naznačeni primarni napon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U1n</a:t>
            </a:r>
            <a:endParaRPr lang="sr-Latn-ME" sz="1800" dirty="0">
              <a:solidFill>
                <a:schemeClr val="bg1"/>
              </a:solidFill>
              <a:latin typeface="OpenSansnkMATH-Regular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naznačeni sekundarni napon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U2n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(uobičajeno 100 V, a ponekad i 200 V)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naznačeni odnos transformacije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mn = U1n / U2n</a:t>
            </a:r>
            <a:endParaRPr lang="sr-Latn-ME" sz="1800" dirty="0">
              <a:solidFill>
                <a:schemeClr val="bg1"/>
              </a:solidFill>
              <a:latin typeface="OpenSansnkMATH-Regular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naponska greška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gn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u % (procentualna razlika između svedenog sekundarnog napona i primarnog napona)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fazna greška </a:t>
            </a:r>
            <a:r>
              <a:rPr lang="el-GR" sz="1800" b="0" i="0" dirty="0">
                <a:solidFill>
                  <a:schemeClr val="bg1"/>
                </a:solidFill>
                <a:effectLst/>
                <a:latin typeface="OpenSansnkMATH-Regular"/>
              </a:rPr>
              <a:t>δ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(definisana uglom između fazora primarnog i sekundarnog napona)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klasa tačnosti (standardne klase tačnosti NT za merenje su 0,1; 0,2; 0,5; 1 i 3)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naznačeno opterećenje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Zn</a:t>
            </a:r>
            <a:endParaRPr lang="sr-Latn-ME" sz="1800" dirty="0">
              <a:solidFill>
                <a:schemeClr val="bg1"/>
              </a:solidFill>
              <a:latin typeface="OpenSansnkMATH-Regular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naznačena snaga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nkMATH-Regular"/>
              </a:rPr>
              <a:t>Sn </a:t>
            </a:r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(snaga kojom se NT može trajno opteretiti uz definisanu klasu tačnosti)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naznačeni faktor napona</a:t>
            </a:r>
            <a:endParaRPr lang="sr-Latn-ME" sz="1800" dirty="0">
              <a:solidFill>
                <a:schemeClr val="bg1"/>
              </a:solidFill>
              <a:latin typeface="OpenSans"/>
            </a:endParaRPr>
          </a:p>
          <a:p>
            <a:r>
              <a:rPr lang="sr-Latn-ME" sz="1800" b="0" i="0" dirty="0">
                <a:solidFill>
                  <a:schemeClr val="bg1"/>
                </a:solidFill>
                <a:effectLst/>
                <a:latin typeface="OpenSans"/>
              </a:rPr>
              <a:t>namjena </a:t>
            </a:r>
            <a:r>
              <a:rPr lang="sr-Latn-ME" sz="1800" b="0" i="0" dirty="0" smtClean="0">
                <a:solidFill>
                  <a:schemeClr val="bg1"/>
                </a:solidFill>
                <a:effectLst/>
                <a:latin typeface="OpenSans"/>
              </a:rPr>
              <a:t>NT</a:t>
            </a:r>
            <a:endParaRPr lang="sr-Latn-ME" sz="14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DD005C1-8C51-42D6-9BEE-B9B838497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262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95B82D5-A8BB-45BF-BED8-C7B2068921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664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xmlns="" id="{296C61EC-FBF4-4216-BE67-6C864D30A0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2E2F5D8-8BE5-43F6-A56C-A2C73E58CB2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1428" y="803049"/>
            <a:ext cx="1653151" cy="24707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0E0DC1D-2CCF-4124-85CF-E3B172580F2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6137" y="3461344"/>
            <a:ext cx="1783732" cy="243840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30C77F-DB0B-46FF-97C2-30E46C22A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881" y="0"/>
            <a:ext cx="6877324" cy="7196716"/>
          </a:xfrm>
        </p:spPr>
        <p:txBody>
          <a:bodyPr>
            <a:normAutofit/>
          </a:bodyPr>
          <a:lstStyle/>
          <a:p>
            <a:r>
              <a:rPr lang="sr-Latn-ME" sz="1600" b="0" i="0" dirty="0">
                <a:effectLst/>
                <a:latin typeface="OpenSans"/>
              </a:rPr>
              <a:t>Naponski transformatori nalaze se u paralelnoj vezi, tako da nijesu izloženi nikakvom dejstvu struja i sila u slučaju kratkog spoja, pa nije potrebno voditi računa o njihovom naprezanju. Izrađuju se kao jednofazni i trofazni. Više se koriste jednofazni, jer su pogodniji za više napone.</a:t>
            </a:r>
          </a:p>
          <a:p>
            <a:r>
              <a:rPr lang="sr-Latn-ME" sz="1600" b="0" i="0" dirty="0">
                <a:effectLst/>
                <a:latin typeface="OpenSans"/>
              </a:rPr>
              <a:t>Prema načinu transformacije napona razlikuju se: </a:t>
            </a:r>
            <a:r>
              <a:rPr lang="sr-Latn-ME" sz="1600" b="1" i="0" dirty="0">
                <a:effectLst/>
                <a:latin typeface="OpenSans"/>
              </a:rPr>
              <a:t>induktivni i kapacitivni NT</a:t>
            </a:r>
            <a:r>
              <a:rPr lang="sr-Latn-ME" sz="1600" b="0" i="0" dirty="0">
                <a:effectLst/>
                <a:latin typeface="OpenSans"/>
              </a:rPr>
              <a:t>; prema korišćenom izolacionam sredstvu: </a:t>
            </a:r>
            <a:r>
              <a:rPr lang="sr-Latn-ME" sz="1600" b="1" i="0" dirty="0">
                <a:effectLst/>
                <a:latin typeface="OpenSans"/>
              </a:rPr>
              <a:t>epoksidni, malouljni i sa gasom SF6</a:t>
            </a:r>
            <a:r>
              <a:rPr lang="sr-Latn-ME" sz="1600" b="0" i="0" dirty="0">
                <a:effectLst/>
                <a:latin typeface="OpenSans"/>
              </a:rPr>
              <a:t>; prema namjeni: </a:t>
            </a:r>
            <a:r>
              <a:rPr lang="sr-Latn-ME" sz="1600" b="1" i="0" dirty="0">
                <a:effectLst/>
                <a:latin typeface="OpenSans"/>
              </a:rPr>
              <a:t>NT za zaštitu i NT za mjerenje</a:t>
            </a:r>
            <a:r>
              <a:rPr lang="sr-Latn-ME" sz="1600" b="0" i="0" dirty="0">
                <a:effectLst/>
                <a:latin typeface="OpenSans"/>
              </a:rPr>
              <a:t>.</a:t>
            </a:r>
          </a:p>
          <a:p>
            <a:r>
              <a:rPr lang="sr-Latn-ME" sz="1600" b="0" i="0" dirty="0">
                <a:effectLst/>
                <a:latin typeface="OpenSans"/>
              </a:rPr>
              <a:t>Za radne napone do 110 kV koriste se induktivni naponski transformatori sa gvozdenim jezgrom, na kome se nalaze primarni namotaj i jedan ili više sekundarnih namotaja.</a:t>
            </a:r>
          </a:p>
          <a:p>
            <a:r>
              <a:rPr lang="sr-Latn-ME" sz="1600" b="0" i="0" dirty="0">
                <a:effectLst/>
                <a:latin typeface="OpenSans"/>
              </a:rPr>
              <a:t>Radi ekonomičnosti, za više radne napone obično se koriste kapacitivni naponski transformatori, izvedeni kao kombinacija kapacitivnog djelila napona i induktivnog naponskog transformatora.</a:t>
            </a:r>
          </a:p>
          <a:p>
            <a:r>
              <a:rPr lang="sr-Latn-ME" sz="1600" b="0" i="0" dirty="0">
                <a:effectLst/>
                <a:latin typeface="OpenSans"/>
              </a:rPr>
              <a:t>Prema uzemljenju primarnih namotaja razlikuju se dva osnovna tipa naponskih transformatora: </a:t>
            </a:r>
            <a:r>
              <a:rPr lang="sr-Latn-ME" sz="1600" b="1" i="0" dirty="0">
                <a:effectLst/>
                <a:latin typeface="OpenSans"/>
              </a:rPr>
              <a:t>jednopolno izolovani i dvopolno izolovani</a:t>
            </a:r>
            <a:r>
              <a:rPr lang="sr-Latn-ME" sz="1600" b="0" i="0" dirty="0">
                <a:effectLst/>
                <a:latin typeface="OpenSans"/>
              </a:rPr>
              <a:t>. </a:t>
            </a:r>
          </a:p>
          <a:p>
            <a:r>
              <a:rPr lang="sr-Latn-ME" sz="1600" b="1" i="0" dirty="0">
                <a:effectLst/>
                <a:latin typeface="OpenSans"/>
              </a:rPr>
              <a:t>Jednopolno izolovani NT ima jedan visokonaponski priključak, dok je drugi kraj primarnog namotaja spojen sa sudom naponskog transformatora (direktno uzemljen).</a:t>
            </a:r>
          </a:p>
          <a:p>
            <a:r>
              <a:rPr lang="sr-Latn-ME" sz="1600" b="1" i="0" dirty="0">
                <a:effectLst/>
                <a:latin typeface="OpenSans"/>
              </a:rPr>
              <a:t>Kod dvopolno izolovanih NT svi djelovi primarnog namotaja (uključujući i priključke) izolovani su od zemlje na nivo koji odgovara njegovom naznačenom stepenu izolacije, tj. on ima dva visokonaponska priključka (izolovana od suda transformatora).</a:t>
            </a:r>
            <a:r>
              <a:rPr lang="sr-Latn-ME" sz="1600" b="1" dirty="0"/>
              <a:t> </a:t>
            </a:r>
            <a:r>
              <a:rPr lang="sr-Latn-ME" sz="1600" dirty="0"/>
              <a:t/>
            </a:r>
            <a:br>
              <a:rPr lang="sr-Latn-ME" sz="1600" dirty="0"/>
            </a:br>
            <a:endParaRPr lang="sr-Latn-ME" sz="1600" dirty="0"/>
          </a:p>
        </p:txBody>
      </p:sp>
    </p:spTree>
    <p:extLst>
      <p:ext uri="{BB962C8B-B14F-4D97-AF65-F5344CB8AC3E}">
        <p14:creationId xmlns:p14="http://schemas.microsoft.com/office/powerpoint/2010/main" xmlns="" val="270788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C3DC1-E183-4683-86B5-36B1FE09A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Šeme </a:t>
            </a:r>
            <a:r>
              <a:rPr lang="sr-Latn-ME" b="1" i="1" dirty="0"/>
              <a:t>jednopolno</a:t>
            </a:r>
            <a:r>
              <a:rPr lang="sr-Latn-ME" dirty="0"/>
              <a:t> i </a:t>
            </a:r>
            <a:r>
              <a:rPr lang="sr-Latn-ME" b="1" i="1" dirty="0"/>
              <a:t>dvopolno</a:t>
            </a:r>
            <a:r>
              <a:rPr lang="sr-Latn-ME" dirty="0"/>
              <a:t> izolovanih transformatora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9CCE61-3249-489A-B062-E2A422D2E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474723"/>
            <a:ext cx="10756769" cy="2218308"/>
          </a:xfrm>
        </p:spPr>
        <p:txBody>
          <a:bodyPr>
            <a:normAutofit fontScale="85000" lnSpcReduction="10000"/>
          </a:bodyPr>
          <a:lstStyle/>
          <a:p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I jednopolno i dvopolno izolovani NT mogu se koristiti za mjerenje u trofaznim sistemima, sami ili u sprezi sa drugim NT. </a:t>
            </a:r>
          </a:p>
          <a:p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U zavisnosti od toga šta se mjeri, u praksi se koriste različite sprege NT.</a:t>
            </a:r>
          </a:p>
          <a:p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Za napone do 35 kV koriste se jednopolno ili dvopolno izolovani </a:t>
            </a:r>
            <a:r>
              <a:rPr lang="sr-Latn-ME" sz="1800" b="1" i="0" dirty="0">
                <a:solidFill>
                  <a:srgbClr val="231F20"/>
                </a:solidFill>
                <a:effectLst/>
                <a:latin typeface="OpenSans"/>
              </a:rPr>
              <a:t>suvi NT.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 </a:t>
            </a:r>
          </a:p>
          <a:p>
            <a:r>
              <a:rPr lang="sr-Latn-ME" sz="1800" b="1" i="0" dirty="0">
                <a:solidFill>
                  <a:srgbClr val="231F20"/>
                </a:solidFill>
                <a:effectLst/>
                <a:latin typeface="OpenSans"/>
              </a:rPr>
              <a:t>Malouljni NT 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(uljni NT se danas koriste veoma rijetko) koriste se za sve napone. </a:t>
            </a:r>
          </a:p>
          <a:p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Za visoke napone (110 kV i više) koriste se </a:t>
            </a:r>
            <a:r>
              <a:rPr lang="sr-Latn-ME" sz="1800" b="1" i="0" dirty="0">
                <a:solidFill>
                  <a:srgbClr val="231F20"/>
                </a:solidFill>
                <a:effectLst/>
                <a:latin typeface="OpenSans"/>
              </a:rPr>
              <a:t>NT sa gasom SF6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, dok se za unutrašnju montažu upotrebljavaju i </a:t>
            </a:r>
            <a:r>
              <a:rPr lang="sr-Latn-ME" sz="1800" b="1" i="0" dirty="0">
                <a:solidFill>
                  <a:srgbClr val="231F20"/>
                </a:solidFill>
                <a:effectLst/>
                <a:latin typeface="OpenSans"/>
              </a:rPr>
              <a:t>NT sa izolacijom od vještačkih smola.</a:t>
            </a:r>
            <a:r>
              <a:rPr lang="sr-Latn-ME" b="1" dirty="0"/>
              <a:t> 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394225A-3F7E-405B-9D80-96FD85A095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7679" y="2006025"/>
            <a:ext cx="2752725" cy="2028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CCA244B-EF16-49C2-A529-4F0DCB0CE3C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5875" y="2077059"/>
            <a:ext cx="46482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469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193</Words>
  <Application>Microsoft Office PowerPoint</Application>
  <PresentationFormat>Custom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Naponski transformatori</vt:lpstr>
      <vt:lpstr>Slide 2</vt:lpstr>
      <vt:lpstr>Karakteristične veličine naponskog mjernog TR</vt:lpstr>
      <vt:lpstr>Slide 4</vt:lpstr>
      <vt:lpstr>Šeme jednopolno i dvopolno izolovanih transformatora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Naponski transformatori</dc:title>
  <dc:creator>Vladimir Kitaljevic</dc:creator>
  <cp:lastModifiedBy>VESNA</cp:lastModifiedBy>
  <cp:revision>3</cp:revision>
  <dcterms:created xsi:type="dcterms:W3CDTF">2020-12-06T21:35:51Z</dcterms:created>
  <dcterms:modified xsi:type="dcterms:W3CDTF">2021-12-05T18:22:33Z</dcterms:modified>
</cp:coreProperties>
</file>