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3B407C-E33E-4A56-9FF5-4E7C6183162A}" type="doc">
      <dgm:prSet loTypeId="urn:microsoft.com/office/officeart/2005/8/layout/vList2" loCatId="list" qsTypeId="urn:microsoft.com/office/officeart/2005/8/quickstyle/simple5" qsCatId="simple" csTypeId="urn:microsoft.com/office/officeart/2005/8/colors/accent2_2" csCatId="accent2"/>
      <dgm:spPr/>
      <dgm:t>
        <a:bodyPr/>
        <a:lstStyle/>
        <a:p>
          <a:endParaRPr lang="en-US"/>
        </a:p>
      </dgm:t>
    </dgm:pt>
    <dgm:pt modelId="{A7AAE3AC-1BC9-4AFE-997A-10BABEE177E0}">
      <dgm:prSet/>
      <dgm:spPr/>
      <dgm:t>
        <a:bodyPr/>
        <a:lstStyle/>
        <a:p>
          <a:r>
            <a:rPr lang="sr-Latn-ME" b="0" i="0"/>
            <a:t>velika prekidna moć</a:t>
          </a:r>
          <a:endParaRPr lang="en-US"/>
        </a:p>
      </dgm:t>
    </dgm:pt>
    <dgm:pt modelId="{0BA2E88C-EEBD-478D-8E08-EE11DF55C2FC}" type="parTrans" cxnId="{1518E8B2-97AA-4216-AFA3-14E8B3C59F0E}">
      <dgm:prSet/>
      <dgm:spPr/>
      <dgm:t>
        <a:bodyPr/>
        <a:lstStyle/>
        <a:p>
          <a:endParaRPr lang="en-US"/>
        </a:p>
      </dgm:t>
    </dgm:pt>
    <dgm:pt modelId="{911BE0F1-EE8E-4A09-A29A-91D21A6D1E43}" type="sibTrans" cxnId="{1518E8B2-97AA-4216-AFA3-14E8B3C59F0E}">
      <dgm:prSet/>
      <dgm:spPr/>
      <dgm:t>
        <a:bodyPr/>
        <a:lstStyle/>
        <a:p>
          <a:endParaRPr lang="en-US"/>
        </a:p>
      </dgm:t>
    </dgm:pt>
    <dgm:pt modelId="{E771072B-85BB-40DC-BBAD-40DF4EDB9C63}">
      <dgm:prSet/>
      <dgm:spPr/>
      <dgm:t>
        <a:bodyPr/>
        <a:lstStyle/>
        <a:p>
          <a:r>
            <a:rPr lang="sr-Latn-ME" b="0" i="0"/>
            <a:t>brzo prekidanje struja kratkog spoja</a:t>
          </a:r>
          <a:endParaRPr lang="en-US"/>
        </a:p>
      </dgm:t>
    </dgm:pt>
    <dgm:pt modelId="{908DC3DA-71E4-4044-9941-627EE52ADF6F}" type="parTrans" cxnId="{05E4D75F-C587-4DFD-8358-9643F2DA650A}">
      <dgm:prSet/>
      <dgm:spPr/>
      <dgm:t>
        <a:bodyPr/>
        <a:lstStyle/>
        <a:p>
          <a:endParaRPr lang="en-US"/>
        </a:p>
      </dgm:t>
    </dgm:pt>
    <dgm:pt modelId="{9D6B1F56-7C2A-47FD-976E-3F93BB6980A5}" type="sibTrans" cxnId="{05E4D75F-C587-4DFD-8358-9643F2DA650A}">
      <dgm:prSet/>
      <dgm:spPr/>
      <dgm:t>
        <a:bodyPr/>
        <a:lstStyle/>
        <a:p>
          <a:endParaRPr lang="en-US"/>
        </a:p>
      </dgm:t>
    </dgm:pt>
    <dgm:pt modelId="{47046531-41D5-406E-A03C-0A2E3B6B9ED0}">
      <dgm:prSet/>
      <dgm:spPr/>
      <dgm:t>
        <a:bodyPr/>
        <a:lstStyle/>
        <a:p>
          <a:r>
            <a:rPr lang="sr-Latn-ME" b="0" i="0"/>
            <a:t>precizna vremensko-strujna karakteristika u slučaju manjih</a:t>
          </a:r>
          <a:br>
            <a:rPr lang="sr-Latn-ME" b="0" i="0"/>
          </a:br>
          <a:r>
            <a:rPr lang="sr-Latn-ME" b="0" i="0"/>
            <a:t>preopterećenja</a:t>
          </a:r>
          <a:endParaRPr lang="en-US"/>
        </a:p>
      </dgm:t>
    </dgm:pt>
    <dgm:pt modelId="{9E122269-9903-4D00-B3EC-AE723742A817}" type="parTrans" cxnId="{2DC2E628-55AA-452A-A834-F956FE62DDA1}">
      <dgm:prSet/>
      <dgm:spPr/>
      <dgm:t>
        <a:bodyPr/>
        <a:lstStyle/>
        <a:p>
          <a:endParaRPr lang="en-US"/>
        </a:p>
      </dgm:t>
    </dgm:pt>
    <dgm:pt modelId="{4462F0AE-1255-496C-BF57-EC83ACCE457E}" type="sibTrans" cxnId="{2DC2E628-55AA-452A-A834-F956FE62DDA1}">
      <dgm:prSet/>
      <dgm:spPr/>
      <dgm:t>
        <a:bodyPr/>
        <a:lstStyle/>
        <a:p>
          <a:endParaRPr lang="en-US"/>
        </a:p>
      </dgm:t>
    </dgm:pt>
    <dgm:pt modelId="{49833FF2-AF5E-494A-BAF6-8DCB902286BA}">
      <dgm:prSet/>
      <dgm:spPr/>
      <dgm:t>
        <a:bodyPr/>
        <a:lstStyle/>
        <a:p>
          <a:r>
            <a:rPr lang="sr-Latn-ME" b="0" i="0"/>
            <a:t>mogućnost propuštanja velikih trenutnih preopterećenja</a:t>
          </a:r>
          <a:endParaRPr lang="en-US"/>
        </a:p>
      </dgm:t>
    </dgm:pt>
    <dgm:pt modelId="{76DFA9A9-1DD2-4B36-B968-CEE194ECA2D0}" type="parTrans" cxnId="{2B218970-D204-4327-92E4-63CA96536263}">
      <dgm:prSet/>
      <dgm:spPr/>
      <dgm:t>
        <a:bodyPr/>
        <a:lstStyle/>
        <a:p>
          <a:endParaRPr lang="en-US"/>
        </a:p>
      </dgm:t>
    </dgm:pt>
    <dgm:pt modelId="{AAD56DF3-646B-4CB2-86B0-61D0E2BF8637}" type="sibTrans" cxnId="{2B218970-D204-4327-92E4-63CA96536263}">
      <dgm:prSet/>
      <dgm:spPr/>
      <dgm:t>
        <a:bodyPr/>
        <a:lstStyle/>
        <a:p>
          <a:endParaRPr lang="en-US"/>
        </a:p>
      </dgm:t>
    </dgm:pt>
    <dgm:pt modelId="{02408F72-DB0B-40B7-90C2-EEDE0A47806C}">
      <dgm:prSet/>
      <dgm:spPr/>
      <dgm:t>
        <a:bodyPr/>
        <a:lstStyle/>
        <a:p>
          <a:r>
            <a:rPr lang="sr-Latn-ME" b="0" i="0"/>
            <a:t>prekidanje struja bez stvaranja opasnih prenapona i sl</a:t>
          </a:r>
          <a:r>
            <a:rPr lang="sr-Latn-ME"/>
            <a:t> </a:t>
          </a:r>
          <a:br>
            <a:rPr lang="sr-Latn-ME"/>
          </a:br>
          <a:endParaRPr lang="en-US"/>
        </a:p>
      </dgm:t>
    </dgm:pt>
    <dgm:pt modelId="{39039D81-C598-42B8-B10C-E82251FCFD30}" type="parTrans" cxnId="{E3F490F4-BBF1-47E9-98E6-ADCFE7A71591}">
      <dgm:prSet/>
      <dgm:spPr/>
      <dgm:t>
        <a:bodyPr/>
        <a:lstStyle/>
        <a:p>
          <a:endParaRPr lang="en-US"/>
        </a:p>
      </dgm:t>
    </dgm:pt>
    <dgm:pt modelId="{302A83BF-CFA4-474B-827D-7C4AF63A0EAF}" type="sibTrans" cxnId="{E3F490F4-BBF1-47E9-98E6-ADCFE7A71591}">
      <dgm:prSet/>
      <dgm:spPr/>
      <dgm:t>
        <a:bodyPr/>
        <a:lstStyle/>
        <a:p>
          <a:endParaRPr lang="en-US"/>
        </a:p>
      </dgm:t>
    </dgm:pt>
    <dgm:pt modelId="{6B2B70A1-C457-4971-AE1F-B5FD24CBA027}" type="pres">
      <dgm:prSet presAssocID="{553B407C-E33E-4A56-9FF5-4E7C6183162A}" presName="linear" presStyleCnt="0">
        <dgm:presLayoutVars>
          <dgm:animLvl val="lvl"/>
          <dgm:resizeHandles val="exact"/>
        </dgm:presLayoutVars>
      </dgm:prSet>
      <dgm:spPr/>
      <dgm:t>
        <a:bodyPr/>
        <a:lstStyle/>
        <a:p>
          <a:endParaRPr lang="en-GB"/>
        </a:p>
      </dgm:t>
    </dgm:pt>
    <dgm:pt modelId="{9E39D356-CD78-45F7-ABE4-14E4FDCB82D9}" type="pres">
      <dgm:prSet presAssocID="{A7AAE3AC-1BC9-4AFE-997A-10BABEE177E0}" presName="parentText" presStyleLbl="node1" presStyleIdx="0" presStyleCnt="5">
        <dgm:presLayoutVars>
          <dgm:chMax val="0"/>
          <dgm:bulletEnabled val="1"/>
        </dgm:presLayoutVars>
      </dgm:prSet>
      <dgm:spPr/>
      <dgm:t>
        <a:bodyPr/>
        <a:lstStyle/>
        <a:p>
          <a:endParaRPr lang="en-GB"/>
        </a:p>
      </dgm:t>
    </dgm:pt>
    <dgm:pt modelId="{7F72B4C6-6E23-4A0E-9AA1-CC3FDA3E36A8}" type="pres">
      <dgm:prSet presAssocID="{911BE0F1-EE8E-4A09-A29A-91D21A6D1E43}" presName="spacer" presStyleCnt="0"/>
      <dgm:spPr/>
    </dgm:pt>
    <dgm:pt modelId="{A9F9922D-5827-49DC-AB77-9CBECA6D0C04}" type="pres">
      <dgm:prSet presAssocID="{E771072B-85BB-40DC-BBAD-40DF4EDB9C63}" presName="parentText" presStyleLbl="node1" presStyleIdx="1" presStyleCnt="5">
        <dgm:presLayoutVars>
          <dgm:chMax val="0"/>
          <dgm:bulletEnabled val="1"/>
        </dgm:presLayoutVars>
      </dgm:prSet>
      <dgm:spPr/>
      <dgm:t>
        <a:bodyPr/>
        <a:lstStyle/>
        <a:p>
          <a:endParaRPr lang="en-GB"/>
        </a:p>
      </dgm:t>
    </dgm:pt>
    <dgm:pt modelId="{0C704DD5-D4B1-4475-8AC2-B532BE8BBCC2}" type="pres">
      <dgm:prSet presAssocID="{9D6B1F56-7C2A-47FD-976E-3F93BB6980A5}" presName="spacer" presStyleCnt="0"/>
      <dgm:spPr/>
    </dgm:pt>
    <dgm:pt modelId="{0BF38440-0E77-4347-A3E1-91C8F40182AB}" type="pres">
      <dgm:prSet presAssocID="{47046531-41D5-406E-A03C-0A2E3B6B9ED0}" presName="parentText" presStyleLbl="node1" presStyleIdx="2" presStyleCnt="5">
        <dgm:presLayoutVars>
          <dgm:chMax val="0"/>
          <dgm:bulletEnabled val="1"/>
        </dgm:presLayoutVars>
      </dgm:prSet>
      <dgm:spPr/>
      <dgm:t>
        <a:bodyPr/>
        <a:lstStyle/>
        <a:p>
          <a:endParaRPr lang="en-GB"/>
        </a:p>
      </dgm:t>
    </dgm:pt>
    <dgm:pt modelId="{C375A8AE-C5D5-4ECC-A176-20226B1E3636}" type="pres">
      <dgm:prSet presAssocID="{4462F0AE-1255-496C-BF57-EC83ACCE457E}" presName="spacer" presStyleCnt="0"/>
      <dgm:spPr/>
    </dgm:pt>
    <dgm:pt modelId="{A5B8A0D7-E8CE-4DD7-B54E-B384F80DF53D}" type="pres">
      <dgm:prSet presAssocID="{49833FF2-AF5E-494A-BAF6-8DCB902286BA}" presName="parentText" presStyleLbl="node1" presStyleIdx="3" presStyleCnt="5">
        <dgm:presLayoutVars>
          <dgm:chMax val="0"/>
          <dgm:bulletEnabled val="1"/>
        </dgm:presLayoutVars>
      </dgm:prSet>
      <dgm:spPr/>
      <dgm:t>
        <a:bodyPr/>
        <a:lstStyle/>
        <a:p>
          <a:endParaRPr lang="en-GB"/>
        </a:p>
      </dgm:t>
    </dgm:pt>
    <dgm:pt modelId="{45808309-BA7E-4FCE-952F-90CA753D0669}" type="pres">
      <dgm:prSet presAssocID="{AAD56DF3-646B-4CB2-86B0-61D0E2BF8637}" presName="spacer" presStyleCnt="0"/>
      <dgm:spPr/>
    </dgm:pt>
    <dgm:pt modelId="{FCD664A1-014D-4F5E-9422-BF15A86C64F9}" type="pres">
      <dgm:prSet presAssocID="{02408F72-DB0B-40B7-90C2-EEDE0A47806C}" presName="parentText" presStyleLbl="node1" presStyleIdx="4" presStyleCnt="5">
        <dgm:presLayoutVars>
          <dgm:chMax val="0"/>
          <dgm:bulletEnabled val="1"/>
        </dgm:presLayoutVars>
      </dgm:prSet>
      <dgm:spPr/>
      <dgm:t>
        <a:bodyPr/>
        <a:lstStyle/>
        <a:p>
          <a:endParaRPr lang="en-GB"/>
        </a:p>
      </dgm:t>
    </dgm:pt>
  </dgm:ptLst>
  <dgm:cxnLst>
    <dgm:cxn modelId="{1518E8B2-97AA-4216-AFA3-14E8B3C59F0E}" srcId="{553B407C-E33E-4A56-9FF5-4E7C6183162A}" destId="{A7AAE3AC-1BC9-4AFE-997A-10BABEE177E0}" srcOrd="0" destOrd="0" parTransId="{0BA2E88C-EEBD-478D-8E08-EE11DF55C2FC}" sibTransId="{911BE0F1-EE8E-4A09-A29A-91D21A6D1E43}"/>
    <dgm:cxn modelId="{A154CCDD-CDE3-4B87-A35D-2DC9F2F9DEFA}" type="presOf" srcId="{E771072B-85BB-40DC-BBAD-40DF4EDB9C63}" destId="{A9F9922D-5827-49DC-AB77-9CBECA6D0C04}" srcOrd="0" destOrd="0" presId="urn:microsoft.com/office/officeart/2005/8/layout/vList2"/>
    <dgm:cxn modelId="{2B218970-D204-4327-92E4-63CA96536263}" srcId="{553B407C-E33E-4A56-9FF5-4E7C6183162A}" destId="{49833FF2-AF5E-494A-BAF6-8DCB902286BA}" srcOrd="3" destOrd="0" parTransId="{76DFA9A9-1DD2-4B36-B968-CEE194ECA2D0}" sibTransId="{AAD56DF3-646B-4CB2-86B0-61D0E2BF8637}"/>
    <dgm:cxn modelId="{BB33EF24-524E-4B87-8CB0-AC69999AE211}" type="presOf" srcId="{47046531-41D5-406E-A03C-0A2E3B6B9ED0}" destId="{0BF38440-0E77-4347-A3E1-91C8F40182AB}" srcOrd="0" destOrd="0" presId="urn:microsoft.com/office/officeart/2005/8/layout/vList2"/>
    <dgm:cxn modelId="{05E4D75F-C587-4DFD-8358-9643F2DA650A}" srcId="{553B407C-E33E-4A56-9FF5-4E7C6183162A}" destId="{E771072B-85BB-40DC-BBAD-40DF4EDB9C63}" srcOrd="1" destOrd="0" parTransId="{908DC3DA-71E4-4044-9941-627EE52ADF6F}" sibTransId="{9D6B1F56-7C2A-47FD-976E-3F93BB6980A5}"/>
    <dgm:cxn modelId="{E3F490F4-BBF1-47E9-98E6-ADCFE7A71591}" srcId="{553B407C-E33E-4A56-9FF5-4E7C6183162A}" destId="{02408F72-DB0B-40B7-90C2-EEDE0A47806C}" srcOrd="4" destOrd="0" parTransId="{39039D81-C598-42B8-B10C-E82251FCFD30}" sibTransId="{302A83BF-CFA4-474B-827D-7C4AF63A0EAF}"/>
    <dgm:cxn modelId="{C9242666-41CF-4B4D-AAD5-EC96B30D1E65}" type="presOf" srcId="{02408F72-DB0B-40B7-90C2-EEDE0A47806C}" destId="{FCD664A1-014D-4F5E-9422-BF15A86C64F9}" srcOrd="0" destOrd="0" presId="urn:microsoft.com/office/officeart/2005/8/layout/vList2"/>
    <dgm:cxn modelId="{2DC2E628-55AA-452A-A834-F956FE62DDA1}" srcId="{553B407C-E33E-4A56-9FF5-4E7C6183162A}" destId="{47046531-41D5-406E-A03C-0A2E3B6B9ED0}" srcOrd="2" destOrd="0" parTransId="{9E122269-9903-4D00-B3EC-AE723742A817}" sibTransId="{4462F0AE-1255-496C-BF57-EC83ACCE457E}"/>
    <dgm:cxn modelId="{B653FCAF-783A-4A9D-AF8D-7E1E879511C8}" type="presOf" srcId="{A7AAE3AC-1BC9-4AFE-997A-10BABEE177E0}" destId="{9E39D356-CD78-45F7-ABE4-14E4FDCB82D9}" srcOrd="0" destOrd="0" presId="urn:microsoft.com/office/officeart/2005/8/layout/vList2"/>
    <dgm:cxn modelId="{2DB59E50-58F1-4875-BE71-8B7B558AD339}" type="presOf" srcId="{49833FF2-AF5E-494A-BAF6-8DCB902286BA}" destId="{A5B8A0D7-E8CE-4DD7-B54E-B384F80DF53D}" srcOrd="0" destOrd="0" presId="urn:microsoft.com/office/officeart/2005/8/layout/vList2"/>
    <dgm:cxn modelId="{313397AE-00F6-4841-92A2-8BC4B8390D20}" type="presOf" srcId="{553B407C-E33E-4A56-9FF5-4E7C6183162A}" destId="{6B2B70A1-C457-4971-AE1F-B5FD24CBA027}" srcOrd="0" destOrd="0" presId="urn:microsoft.com/office/officeart/2005/8/layout/vList2"/>
    <dgm:cxn modelId="{8EAFBAC5-E02E-4FB0-A691-003993330CEC}" type="presParOf" srcId="{6B2B70A1-C457-4971-AE1F-B5FD24CBA027}" destId="{9E39D356-CD78-45F7-ABE4-14E4FDCB82D9}" srcOrd="0" destOrd="0" presId="urn:microsoft.com/office/officeart/2005/8/layout/vList2"/>
    <dgm:cxn modelId="{636DB90F-8BD3-46C2-A9D7-D30F039C0156}" type="presParOf" srcId="{6B2B70A1-C457-4971-AE1F-B5FD24CBA027}" destId="{7F72B4C6-6E23-4A0E-9AA1-CC3FDA3E36A8}" srcOrd="1" destOrd="0" presId="urn:microsoft.com/office/officeart/2005/8/layout/vList2"/>
    <dgm:cxn modelId="{E855B0C8-C0A6-4344-B065-02C74ECC2974}" type="presParOf" srcId="{6B2B70A1-C457-4971-AE1F-B5FD24CBA027}" destId="{A9F9922D-5827-49DC-AB77-9CBECA6D0C04}" srcOrd="2" destOrd="0" presId="urn:microsoft.com/office/officeart/2005/8/layout/vList2"/>
    <dgm:cxn modelId="{9404B04A-9E3E-4EDB-ACD6-3D94ED52D344}" type="presParOf" srcId="{6B2B70A1-C457-4971-AE1F-B5FD24CBA027}" destId="{0C704DD5-D4B1-4475-8AC2-B532BE8BBCC2}" srcOrd="3" destOrd="0" presId="urn:microsoft.com/office/officeart/2005/8/layout/vList2"/>
    <dgm:cxn modelId="{9F8BCEC5-29A4-48D1-B5D8-0916C09A5294}" type="presParOf" srcId="{6B2B70A1-C457-4971-AE1F-B5FD24CBA027}" destId="{0BF38440-0E77-4347-A3E1-91C8F40182AB}" srcOrd="4" destOrd="0" presId="urn:microsoft.com/office/officeart/2005/8/layout/vList2"/>
    <dgm:cxn modelId="{B427E29E-D4D5-4F5B-ACB7-79F61E82957C}" type="presParOf" srcId="{6B2B70A1-C457-4971-AE1F-B5FD24CBA027}" destId="{C375A8AE-C5D5-4ECC-A176-20226B1E3636}" srcOrd="5" destOrd="0" presId="urn:microsoft.com/office/officeart/2005/8/layout/vList2"/>
    <dgm:cxn modelId="{FB281E20-4FC7-42A1-8A6F-F00A34029C82}" type="presParOf" srcId="{6B2B70A1-C457-4971-AE1F-B5FD24CBA027}" destId="{A5B8A0D7-E8CE-4DD7-B54E-B384F80DF53D}" srcOrd="6" destOrd="0" presId="urn:microsoft.com/office/officeart/2005/8/layout/vList2"/>
    <dgm:cxn modelId="{8B6D5556-8178-4FA0-A9F4-9A623D03DEC7}" type="presParOf" srcId="{6B2B70A1-C457-4971-AE1F-B5FD24CBA027}" destId="{45808309-BA7E-4FCE-952F-90CA753D0669}" srcOrd="7" destOrd="0" presId="urn:microsoft.com/office/officeart/2005/8/layout/vList2"/>
    <dgm:cxn modelId="{FE3962A4-2DAE-49B3-9816-A34ECB90BD48}" type="presParOf" srcId="{6B2B70A1-C457-4971-AE1F-B5FD24CBA027}" destId="{FCD664A1-014D-4F5E-9422-BF15A86C64F9}"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0D7D0E-A8C1-4476-9CAE-E77BA0A0E0C4}" type="doc">
      <dgm:prSet loTypeId="urn:microsoft.com/office/officeart/2005/8/layout/vList2" loCatId="list" qsTypeId="urn:microsoft.com/office/officeart/2005/8/quickstyle/simple4" qsCatId="simple" csTypeId="urn:microsoft.com/office/officeart/2005/8/colors/accent6_2" csCatId="accent6"/>
      <dgm:spPr/>
      <dgm:t>
        <a:bodyPr/>
        <a:lstStyle/>
        <a:p>
          <a:endParaRPr lang="en-US"/>
        </a:p>
      </dgm:t>
    </dgm:pt>
    <dgm:pt modelId="{F6ED3AE5-0275-4915-BEC9-480C77A13FE8}">
      <dgm:prSet/>
      <dgm:spPr/>
      <dgm:t>
        <a:bodyPr/>
        <a:lstStyle/>
        <a:p>
          <a:r>
            <a:rPr lang="sr-Latn-ME" b="0" i="0"/>
            <a:t>naznačeni napon (Un)</a:t>
          </a:r>
          <a:endParaRPr lang="en-US"/>
        </a:p>
      </dgm:t>
    </dgm:pt>
    <dgm:pt modelId="{3932AA65-01E6-4883-BD4D-FE383751F075}" type="parTrans" cxnId="{FD0E5FC8-6C7F-4834-89BE-28F2BE65DD1F}">
      <dgm:prSet/>
      <dgm:spPr/>
      <dgm:t>
        <a:bodyPr/>
        <a:lstStyle/>
        <a:p>
          <a:endParaRPr lang="en-US"/>
        </a:p>
      </dgm:t>
    </dgm:pt>
    <dgm:pt modelId="{FA715EE0-D53B-44B1-B364-1537F330CF19}" type="sibTrans" cxnId="{FD0E5FC8-6C7F-4834-89BE-28F2BE65DD1F}">
      <dgm:prSet/>
      <dgm:spPr/>
      <dgm:t>
        <a:bodyPr/>
        <a:lstStyle/>
        <a:p>
          <a:endParaRPr lang="en-US"/>
        </a:p>
      </dgm:t>
    </dgm:pt>
    <dgm:pt modelId="{6CB66795-23A7-4EB3-8E2F-A2F55D01F876}">
      <dgm:prSet/>
      <dgm:spPr/>
      <dgm:t>
        <a:bodyPr/>
        <a:lstStyle/>
        <a:p>
          <a:r>
            <a:rPr lang="sr-Latn-ME" b="0" i="0"/>
            <a:t>naznačena struja (In)</a:t>
          </a:r>
          <a:endParaRPr lang="en-US"/>
        </a:p>
      </dgm:t>
    </dgm:pt>
    <dgm:pt modelId="{9F65B18E-C091-4F86-8D2B-02C79C2B435E}" type="parTrans" cxnId="{317962B2-9DB4-44EE-877D-C0B185A08129}">
      <dgm:prSet/>
      <dgm:spPr/>
      <dgm:t>
        <a:bodyPr/>
        <a:lstStyle/>
        <a:p>
          <a:endParaRPr lang="en-US"/>
        </a:p>
      </dgm:t>
    </dgm:pt>
    <dgm:pt modelId="{67D141A8-3429-479B-86F8-0CCFF20788C7}" type="sibTrans" cxnId="{317962B2-9DB4-44EE-877D-C0B185A08129}">
      <dgm:prSet/>
      <dgm:spPr/>
      <dgm:t>
        <a:bodyPr/>
        <a:lstStyle/>
        <a:p>
          <a:endParaRPr lang="en-US"/>
        </a:p>
      </dgm:t>
    </dgm:pt>
    <dgm:pt modelId="{CEA9E10A-754A-4F0B-9ADA-1FE0B6A2D410}">
      <dgm:prSet/>
      <dgm:spPr/>
      <dgm:t>
        <a:bodyPr/>
        <a:lstStyle/>
        <a:p>
          <a:r>
            <a:rPr lang="sr-Latn-ME" b="0" i="0"/>
            <a:t>snaga prekidanja (Si)</a:t>
          </a:r>
          <a:endParaRPr lang="en-US"/>
        </a:p>
      </dgm:t>
    </dgm:pt>
    <dgm:pt modelId="{371182D7-5700-4E33-9BFC-A01D66E36021}" type="parTrans" cxnId="{41E778FC-9CDA-49C1-A214-002155F4D274}">
      <dgm:prSet/>
      <dgm:spPr/>
      <dgm:t>
        <a:bodyPr/>
        <a:lstStyle/>
        <a:p>
          <a:endParaRPr lang="en-US"/>
        </a:p>
      </dgm:t>
    </dgm:pt>
    <dgm:pt modelId="{213D2110-F7C0-41D4-9047-6278A4137E58}" type="sibTrans" cxnId="{41E778FC-9CDA-49C1-A214-002155F4D274}">
      <dgm:prSet/>
      <dgm:spPr/>
      <dgm:t>
        <a:bodyPr/>
        <a:lstStyle/>
        <a:p>
          <a:endParaRPr lang="en-US"/>
        </a:p>
      </dgm:t>
    </dgm:pt>
    <dgm:pt modelId="{9D71EE04-EF15-414E-A5F4-9CEFAC097601}">
      <dgm:prSet/>
      <dgm:spPr/>
      <dgm:t>
        <a:bodyPr/>
        <a:lstStyle/>
        <a:p>
          <a:r>
            <a:rPr lang="sr-Latn-ME" b="0" i="0"/>
            <a:t>vrijeme isključenja (ti)</a:t>
          </a:r>
          <a:r>
            <a:rPr lang="sr-Latn-ME"/>
            <a:t> </a:t>
          </a:r>
          <a:br>
            <a:rPr lang="sr-Latn-ME"/>
          </a:br>
          <a:endParaRPr lang="en-US"/>
        </a:p>
      </dgm:t>
    </dgm:pt>
    <dgm:pt modelId="{0CCB0899-F6D3-4E83-9716-4E8B28808055}" type="parTrans" cxnId="{07CB06F8-8113-4C24-B12F-44496395B9F6}">
      <dgm:prSet/>
      <dgm:spPr/>
      <dgm:t>
        <a:bodyPr/>
        <a:lstStyle/>
        <a:p>
          <a:endParaRPr lang="en-US"/>
        </a:p>
      </dgm:t>
    </dgm:pt>
    <dgm:pt modelId="{06191B94-0740-4C6F-8D76-8399B7A7878C}" type="sibTrans" cxnId="{07CB06F8-8113-4C24-B12F-44496395B9F6}">
      <dgm:prSet/>
      <dgm:spPr/>
      <dgm:t>
        <a:bodyPr/>
        <a:lstStyle/>
        <a:p>
          <a:endParaRPr lang="en-US"/>
        </a:p>
      </dgm:t>
    </dgm:pt>
    <dgm:pt modelId="{9E653D17-D6F2-4AA6-95F0-C9FE37BC60A4}" type="pres">
      <dgm:prSet presAssocID="{C50D7D0E-A8C1-4476-9CAE-E77BA0A0E0C4}" presName="linear" presStyleCnt="0">
        <dgm:presLayoutVars>
          <dgm:animLvl val="lvl"/>
          <dgm:resizeHandles val="exact"/>
        </dgm:presLayoutVars>
      </dgm:prSet>
      <dgm:spPr/>
      <dgm:t>
        <a:bodyPr/>
        <a:lstStyle/>
        <a:p>
          <a:endParaRPr lang="en-GB"/>
        </a:p>
      </dgm:t>
    </dgm:pt>
    <dgm:pt modelId="{D6006FAD-9437-4D32-AB08-2D727B2B926C}" type="pres">
      <dgm:prSet presAssocID="{F6ED3AE5-0275-4915-BEC9-480C77A13FE8}" presName="parentText" presStyleLbl="node1" presStyleIdx="0" presStyleCnt="4">
        <dgm:presLayoutVars>
          <dgm:chMax val="0"/>
          <dgm:bulletEnabled val="1"/>
        </dgm:presLayoutVars>
      </dgm:prSet>
      <dgm:spPr/>
      <dgm:t>
        <a:bodyPr/>
        <a:lstStyle/>
        <a:p>
          <a:endParaRPr lang="en-GB"/>
        </a:p>
      </dgm:t>
    </dgm:pt>
    <dgm:pt modelId="{563D91B2-C539-4AC9-B2DF-9813A71D6FCD}" type="pres">
      <dgm:prSet presAssocID="{FA715EE0-D53B-44B1-B364-1537F330CF19}" presName="spacer" presStyleCnt="0"/>
      <dgm:spPr/>
    </dgm:pt>
    <dgm:pt modelId="{35F6B706-0814-45AD-8BAD-EDE32A2EDDC9}" type="pres">
      <dgm:prSet presAssocID="{6CB66795-23A7-4EB3-8E2F-A2F55D01F876}" presName="parentText" presStyleLbl="node1" presStyleIdx="1" presStyleCnt="4">
        <dgm:presLayoutVars>
          <dgm:chMax val="0"/>
          <dgm:bulletEnabled val="1"/>
        </dgm:presLayoutVars>
      </dgm:prSet>
      <dgm:spPr/>
      <dgm:t>
        <a:bodyPr/>
        <a:lstStyle/>
        <a:p>
          <a:endParaRPr lang="en-GB"/>
        </a:p>
      </dgm:t>
    </dgm:pt>
    <dgm:pt modelId="{6DF21845-3FF0-4CF0-A442-B1B8D0D19CD2}" type="pres">
      <dgm:prSet presAssocID="{67D141A8-3429-479B-86F8-0CCFF20788C7}" presName="spacer" presStyleCnt="0"/>
      <dgm:spPr/>
    </dgm:pt>
    <dgm:pt modelId="{5D763539-3A51-45B6-AFFB-62963D9DB8AF}" type="pres">
      <dgm:prSet presAssocID="{CEA9E10A-754A-4F0B-9ADA-1FE0B6A2D410}" presName="parentText" presStyleLbl="node1" presStyleIdx="2" presStyleCnt="4">
        <dgm:presLayoutVars>
          <dgm:chMax val="0"/>
          <dgm:bulletEnabled val="1"/>
        </dgm:presLayoutVars>
      </dgm:prSet>
      <dgm:spPr/>
      <dgm:t>
        <a:bodyPr/>
        <a:lstStyle/>
        <a:p>
          <a:endParaRPr lang="en-GB"/>
        </a:p>
      </dgm:t>
    </dgm:pt>
    <dgm:pt modelId="{1F1510C1-37D4-4752-9C61-C72E541A63FC}" type="pres">
      <dgm:prSet presAssocID="{213D2110-F7C0-41D4-9047-6278A4137E58}" presName="spacer" presStyleCnt="0"/>
      <dgm:spPr/>
    </dgm:pt>
    <dgm:pt modelId="{559C16D0-8785-4366-A2A0-ABBECFFC3F96}" type="pres">
      <dgm:prSet presAssocID="{9D71EE04-EF15-414E-A5F4-9CEFAC097601}" presName="parentText" presStyleLbl="node1" presStyleIdx="3" presStyleCnt="4">
        <dgm:presLayoutVars>
          <dgm:chMax val="0"/>
          <dgm:bulletEnabled val="1"/>
        </dgm:presLayoutVars>
      </dgm:prSet>
      <dgm:spPr/>
      <dgm:t>
        <a:bodyPr/>
        <a:lstStyle/>
        <a:p>
          <a:endParaRPr lang="en-GB"/>
        </a:p>
      </dgm:t>
    </dgm:pt>
  </dgm:ptLst>
  <dgm:cxnLst>
    <dgm:cxn modelId="{9E4B86F8-B27C-4323-BE67-54325B1F251A}" type="presOf" srcId="{C50D7D0E-A8C1-4476-9CAE-E77BA0A0E0C4}" destId="{9E653D17-D6F2-4AA6-95F0-C9FE37BC60A4}" srcOrd="0" destOrd="0" presId="urn:microsoft.com/office/officeart/2005/8/layout/vList2"/>
    <dgm:cxn modelId="{07CB06F8-8113-4C24-B12F-44496395B9F6}" srcId="{C50D7D0E-A8C1-4476-9CAE-E77BA0A0E0C4}" destId="{9D71EE04-EF15-414E-A5F4-9CEFAC097601}" srcOrd="3" destOrd="0" parTransId="{0CCB0899-F6D3-4E83-9716-4E8B28808055}" sibTransId="{06191B94-0740-4C6F-8D76-8399B7A7878C}"/>
    <dgm:cxn modelId="{41E778FC-9CDA-49C1-A214-002155F4D274}" srcId="{C50D7D0E-A8C1-4476-9CAE-E77BA0A0E0C4}" destId="{CEA9E10A-754A-4F0B-9ADA-1FE0B6A2D410}" srcOrd="2" destOrd="0" parTransId="{371182D7-5700-4E33-9BFC-A01D66E36021}" sibTransId="{213D2110-F7C0-41D4-9047-6278A4137E58}"/>
    <dgm:cxn modelId="{B0D82DC0-4ACA-4715-B8EF-4BDEB1D8B2E3}" type="presOf" srcId="{F6ED3AE5-0275-4915-BEC9-480C77A13FE8}" destId="{D6006FAD-9437-4D32-AB08-2D727B2B926C}" srcOrd="0" destOrd="0" presId="urn:microsoft.com/office/officeart/2005/8/layout/vList2"/>
    <dgm:cxn modelId="{317962B2-9DB4-44EE-877D-C0B185A08129}" srcId="{C50D7D0E-A8C1-4476-9CAE-E77BA0A0E0C4}" destId="{6CB66795-23A7-4EB3-8E2F-A2F55D01F876}" srcOrd="1" destOrd="0" parTransId="{9F65B18E-C091-4F86-8D2B-02C79C2B435E}" sibTransId="{67D141A8-3429-479B-86F8-0CCFF20788C7}"/>
    <dgm:cxn modelId="{FD0E5FC8-6C7F-4834-89BE-28F2BE65DD1F}" srcId="{C50D7D0E-A8C1-4476-9CAE-E77BA0A0E0C4}" destId="{F6ED3AE5-0275-4915-BEC9-480C77A13FE8}" srcOrd="0" destOrd="0" parTransId="{3932AA65-01E6-4883-BD4D-FE383751F075}" sibTransId="{FA715EE0-D53B-44B1-B364-1537F330CF19}"/>
    <dgm:cxn modelId="{0D0BD322-06AE-432C-A828-D824772DE39C}" type="presOf" srcId="{CEA9E10A-754A-4F0B-9ADA-1FE0B6A2D410}" destId="{5D763539-3A51-45B6-AFFB-62963D9DB8AF}" srcOrd="0" destOrd="0" presId="urn:microsoft.com/office/officeart/2005/8/layout/vList2"/>
    <dgm:cxn modelId="{3D1F89B8-07CC-40A7-8CFD-4DB1AFC2803B}" type="presOf" srcId="{9D71EE04-EF15-414E-A5F4-9CEFAC097601}" destId="{559C16D0-8785-4366-A2A0-ABBECFFC3F96}" srcOrd="0" destOrd="0" presId="urn:microsoft.com/office/officeart/2005/8/layout/vList2"/>
    <dgm:cxn modelId="{72CDBD30-759E-4106-8CC0-6DBD95EE23C4}" type="presOf" srcId="{6CB66795-23A7-4EB3-8E2F-A2F55D01F876}" destId="{35F6B706-0814-45AD-8BAD-EDE32A2EDDC9}" srcOrd="0" destOrd="0" presId="urn:microsoft.com/office/officeart/2005/8/layout/vList2"/>
    <dgm:cxn modelId="{7758744C-76F9-49E7-BF55-1BD828406B95}" type="presParOf" srcId="{9E653D17-D6F2-4AA6-95F0-C9FE37BC60A4}" destId="{D6006FAD-9437-4D32-AB08-2D727B2B926C}" srcOrd="0" destOrd="0" presId="urn:microsoft.com/office/officeart/2005/8/layout/vList2"/>
    <dgm:cxn modelId="{E619DD04-335F-405F-A4B4-52966064636A}" type="presParOf" srcId="{9E653D17-D6F2-4AA6-95F0-C9FE37BC60A4}" destId="{563D91B2-C539-4AC9-B2DF-9813A71D6FCD}" srcOrd="1" destOrd="0" presId="urn:microsoft.com/office/officeart/2005/8/layout/vList2"/>
    <dgm:cxn modelId="{FAA8977F-72D9-4D0C-9007-E5F60F6DA3F9}" type="presParOf" srcId="{9E653D17-D6F2-4AA6-95F0-C9FE37BC60A4}" destId="{35F6B706-0814-45AD-8BAD-EDE32A2EDDC9}" srcOrd="2" destOrd="0" presId="urn:microsoft.com/office/officeart/2005/8/layout/vList2"/>
    <dgm:cxn modelId="{63FE6D23-5A0B-4121-91E0-692C4033D516}" type="presParOf" srcId="{9E653D17-D6F2-4AA6-95F0-C9FE37BC60A4}" destId="{6DF21845-3FF0-4CF0-A442-B1B8D0D19CD2}" srcOrd="3" destOrd="0" presId="urn:microsoft.com/office/officeart/2005/8/layout/vList2"/>
    <dgm:cxn modelId="{AF3EA52A-A658-4E6A-99FB-3E72E155154E}" type="presParOf" srcId="{9E653D17-D6F2-4AA6-95F0-C9FE37BC60A4}" destId="{5D763539-3A51-45B6-AFFB-62963D9DB8AF}" srcOrd="4" destOrd="0" presId="urn:microsoft.com/office/officeart/2005/8/layout/vList2"/>
    <dgm:cxn modelId="{65E7905E-EBB6-44E7-AE33-9B73493A4735}" type="presParOf" srcId="{9E653D17-D6F2-4AA6-95F0-C9FE37BC60A4}" destId="{1F1510C1-37D4-4752-9C61-C72E541A63FC}" srcOrd="5" destOrd="0" presId="urn:microsoft.com/office/officeart/2005/8/layout/vList2"/>
    <dgm:cxn modelId="{AE584C20-E079-4AC1-8034-64946580C170}" type="presParOf" srcId="{9E653D17-D6F2-4AA6-95F0-C9FE37BC60A4}" destId="{559C16D0-8785-4366-A2A0-ABBECFFC3F96}"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39D356-CD78-45F7-ABE4-14E4FDCB82D9}">
      <dsp:nvSpPr>
        <dsp:cNvPr id="0" name=""/>
        <dsp:cNvSpPr/>
      </dsp:nvSpPr>
      <dsp:spPr>
        <a:xfrm>
          <a:off x="0" y="339721"/>
          <a:ext cx="6714822" cy="83422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sr-Latn-ME" sz="2100" b="0" i="0" kern="1200"/>
            <a:t>velika prekidna moć</a:t>
          </a:r>
          <a:endParaRPr lang="en-US" sz="2100" kern="1200"/>
        </a:p>
      </dsp:txBody>
      <dsp:txXfrm>
        <a:off x="0" y="339721"/>
        <a:ext cx="6714822" cy="834228"/>
      </dsp:txXfrm>
    </dsp:sp>
    <dsp:sp modelId="{A9F9922D-5827-49DC-AB77-9CBECA6D0C04}">
      <dsp:nvSpPr>
        <dsp:cNvPr id="0" name=""/>
        <dsp:cNvSpPr/>
      </dsp:nvSpPr>
      <dsp:spPr>
        <a:xfrm>
          <a:off x="0" y="1234430"/>
          <a:ext cx="6714822" cy="83422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sr-Latn-ME" sz="2100" b="0" i="0" kern="1200"/>
            <a:t>brzo prekidanje struja kratkog spoja</a:t>
          </a:r>
          <a:endParaRPr lang="en-US" sz="2100" kern="1200"/>
        </a:p>
      </dsp:txBody>
      <dsp:txXfrm>
        <a:off x="0" y="1234430"/>
        <a:ext cx="6714822" cy="834228"/>
      </dsp:txXfrm>
    </dsp:sp>
    <dsp:sp modelId="{0BF38440-0E77-4347-A3E1-91C8F40182AB}">
      <dsp:nvSpPr>
        <dsp:cNvPr id="0" name=""/>
        <dsp:cNvSpPr/>
      </dsp:nvSpPr>
      <dsp:spPr>
        <a:xfrm>
          <a:off x="0" y="2129138"/>
          <a:ext cx="6714822" cy="83422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sr-Latn-ME" sz="2100" b="0" i="0" kern="1200"/>
            <a:t>precizna vremensko-strujna karakteristika u slučaju manjih</a:t>
          </a:r>
          <a:br>
            <a:rPr lang="sr-Latn-ME" sz="2100" b="0" i="0" kern="1200"/>
          </a:br>
          <a:r>
            <a:rPr lang="sr-Latn-ME" sz="2100" b="0" i="0" kern="1200"/>
            <a:t>preopterećenja</a:t>
          </a:r>
          <a:endParaRPr lang="en-US" sz="2100" kern="1200"/>
        </a:p>
      </dsp:txBody>
      <dsp:txXfrm>
        <a:off x="0" y="2129138"/>
        <a:ext cx="6714822" cy="834228"/>
      </dsp:txXfrm>
    </dsp:sp>
    <dsp:sp modelId="{A5B8A0D7-E8CE-4DD7-B54E-B384F80DF53D}">
      <dsp:nvSpPr>
        <dsp:cNvPr id="0" name=""/>
        <dsp:cNvSpPr/>
      </dsp:nvSpPr>
      <dsp:spPr>
        <a:xfrm>
          <a:off x="0" y="3023846"/>
          <a:ext cx="6714822" cy="83422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sr-Latn-ME" sz="2100" b="0" i="0" kern="1200"/>
            <a:t>mogućnost propuštanja velikih trenutnih preopterećenja</a:t>
          </a:r>
          <a:endParaRPr lang="en-US" sz="2100" kern="1200"/>
        </a:p>
      </dsp:txBody>
      <dsp:txXfrm>
        <a:off x="0" y="3023846"/>
        <a:ext cx="6714822" cy="834228"/>
      </dsp:txXfrm>
    </dsp:sp>
    <dsp:sp modelId="{FCD664A1-014D-4F5E-9422-BF15A86C64F9}">
      <dsp:nvSpPr>
        <dsp:cNvPr id="0" name=""/>
        <dsp:cNvSpPr/>
      </dsp:nvSpPr>
      <dsp:spPr>
        <a:xfrm>
          <a:off x="0" y="3918554"/>
          <a:ext cx="6714822" cy="83422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sr-Latn-ME" sz="2100" b="0" i="0" kern="1200"/>
            <a:t>prekidanje struja bez stvaranja opasnih prenapona i sl</a:t>
          </a:r>
          <a:r>
            <a:rPr lang="sr-Latn-ME" sz="2100" kern="1200"/>
            <a:t> </a:t>
          </a:r>
          <a:br>
            <a:rPr lang="sr-Latn-ME" sz="2100" kern="1200"/>
          </a:br>
          <a:endParaRPr lang="en-US" sz="2100" kern="1200"/>
        </a:p>
      </dsp:txBody>
      <dsp:txXfrm>
        <a:off x="0" y="3918554"/>
        <a:ext cx="6714822" cy="83422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006FAD-9437-4D32-AB08-2D727B2B926C}">
      <dsp:nvSpPr>
        <dsp:cNvPr id="0" name=""/>
        <dsp:cNvSpPr/>
      </dsp:nvSpPr>
      <dsp:spPr>
        <a:xfrm>
          <a:off x="0" y="9497"/>
          <a:ext cx="6586489" cy="1032854"/>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sr-Latn-ME" sz="2600" b="0" i="0" kern="1200"/>
            <a:t>naznačeni napon (Un)</a:t>
          </a:r>
          <a:endParaRPr lang="en-US" sz="2600" kern="1200"/>
        </a:p>
      </dsp:txBody>
      <dsp:txXfrm>
        <a:off x="0" y="9497"/>
        <a:ext cx="6586489" cy="1032854"/>
      </dsp:txXfrm>
    </dsp:sp>
    <dsp:sp modelId="{35F6B706-0814-45AD-8BAD-EDE32A2EDDC9}">
      <dsp:nvSpPr>
        <dsp:cNvPr id="0" name=""/>
        <dsp:cNvSpPr/>
      </dsp:nvSpPr>
      <dsp:spPr>
        <a:xfrm>
          <a:off x="0" y="1117231"/>
          <a:ext cx="6586489" cy="1032854"/>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sr-Latn-ME" sz="2600" b="0" i="0" kern="1200"/>
            <a:t>naznačena struja (In)</a:t>
          </a:r>
          <a:endParaRPr lang="en-US" sz="2600" kern="1200"/>
        </a:p>
      </dsp:txBody>
      <dsp:txXfrm>
        <a:off x="0" y="1117231"/>
        <a:ext cx="6586489" cy="1032854"/>
      </dsp:txXfrm>
    </dsp:sp>
    <dsp:sp modelId="{5D763539-3A51-45B6-AFFB-62963D9DB8AF}">
      <dsp:nvSpPr>
        <dsp:cNvPr id="0" name=""/>
        <dsp:cNvSpPr/>
      </dsp:nvSpPr>
      <dsp:spPr>
        <a:xfrm>
          <a:off x="0" y="2224965"/>
          <a:ext cx="6586489" cy="1032854"/>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sr-Latn-ME" sz="2600" b="0" i="0" kern="1200"/>
            <a:t>snaga prekidanja (Si)</a:t>
          </a:r>
          <a:endParaRPr lang="en-US" sz="2600" kern="1200"/>
        </a:p>
      </dsp:txBody>
      <dsp:txXfrm>
        <a:off x="0" y="2224965"/>
        <a:ext cx="6586489" cy="1032854"/>
      </dsp:txXfrm>
    </dsp:sp>
    <dsp:sp modelId="{559C16D0-8785-4366-A2A0-ABBECFFC3F96}">
      <dsp:nvSpPr>
        <dsp:cNvPr id="0" name=""/>
        <dsp:cNvSpPr/>
      </dsp:nvSpPr>
      <dsp:spPr>
        <a:xfrm>
          <a:off x="0" y="3332699"/>
          <a:ext cx="6586489" cy="1032854"/>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sr-Latn-ME" sz="2600" b="0" i="0" kern="1200"/>
            <a:t>vrijeme isključenja (ti)</a:t>
          </a:r>
          <a:r>
            <a:rPr lang="sr-Latn-ME" sz="2600" kern="1200"/>
            <a:t> </a:t>
          </a:r>
          <a:br>
            <a:rPr lang="sr-Latn-ME" sz="2600" kern="1200"/>
          </a:br>
          <a:endParaRPr lang="en-US" sz="2600" kern="1200"/>
        </a:p>
      </dsp:txBody>
      <dsp:txXfrm>
        <a:off x="0" y="3332699"/>
        <a:ext cx="6586489" cy="10328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090D9D-AB66-4DFB-A1C0-950425EA21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r-Latn-ME"/>
          </a:p>
        </p:txBody>
      </p:sp>
      <p:sp>
        <p:nvSpPr>
          <p:cNvPr id="3" name="Subtitle 2">
            <a:extLst>
              <a:ext uri="{FF2B5EF4-FFF2-40B4-BE49-F238E27FC236}">
                <a16:creationId xmlns:a16="http://schemas.microsoft.com/office/drawing/2014/main" xmlns="" id="{4464708A-BDCF-4588-AB19-3122087470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r-Latn-ME"/>
          </a:p>
        </p:txBody>
      </p:sp>
      <p:sp>
        <p:nvSpPr>
          <p:cNvPr id="4" name="Date Placeholder 3">
            <a:extLst>
              <a:ext uri="{FF2B5EF4-FFF2-40B4-BE49-F238E27FC236}">
                <a16:creationId xmlns:a16="http://schemas.microsoft.com/office/drawing/2014/main" xmlns="" id="{7F559472-7A7D-473A-9B80-58A1F7F07D5A}"/>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5" name="Footer Placeholder 4">
            <a:extLst>
              <a:ext uri="{FF2B5EF4-FFF2-40B4-BE49-F238E27FC236}">
                <a16:creationId xmlns:a16="http://schemas.microsoft.com/office/drawing/2014/main" xmlns="" id="{6CF2B34B-8899-4781-AB55-CB7EEB4CA205}"/>
              </a:ext>
            </a:extLst>
          </p:cNvPr>
          <p:cNvSpPr>
            <a:spLocks noGrp="1"/>
          </p:cNvSpPr>
          <p:nvPr>
            <p:ph type="ftr" sz="quarter" idx="11"/>
          </p:nvPr>
        </p:nvSpPr>
        <p:spPr/>
        <p:txBody>
          <a:bodyPr/>
          <a:lstStyle/>
          <a:p>
            <a:endParaRPr lang="sr-Latn-ME"/>
          </a:p>
        </p:txBody>
      </p:sp>
      <p:sp>
        <p:nvSpPr>
          <p:cNvPr id="6" name="Slide Number Placeholder 5">
            <a:extLst>
              <a:ext uri="{FF2B5EF4-FFF2-40B4-BE49-F238E27FC236}">
                <a16:creationId xmlns:a16="http://schemas.microsoft.com/office/drawing/2014/main" xmlns="" id="{52006515-ACA8-4B98-83DA-B73D1AEB5067}"/>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461475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AA05B-AB35-445F-9536-0D3268367E7B}"/>
              </a:ext>
            </a:extLst>
          </p:cNvPr>
          <p:cNvSpPr>
            <a:spLocks noGrp="1"/>
          </p:cNvSpPr>
          <p:nvPr>
            <p:ph type="title"/>
          </p:nvPr>
        </p:nvSpPr>
        <p:spPr/>
        <p:txBody>
          <a:bodyPr/>
          <a:lstStyle/>
          <a:p>
            <a:r>
              <a:rPr lang="en-US"/>
              <a:t>Click to edit Master title style</a:t>
            </a:r>
            <a:endParaRPr lang="sr-Latn-ME"/>
          </a:p>
        </p:txBody>
      </p:sp>
      <p:sp>
        <p:nvSpPr>
          <p:cNvPr id="3" name="Vertical Text Placeholder 2">
            <a:extLst>
              <a:ext uri="{FF2B5EF4-FFF2-40B4-BE49-F238E27FC236}">
                <a16:creationId xmlns:a16="http://schemas.microsoft.com/office/drawing/2014/main" xmlns="" id="{2128FFCE-9C51-4BE9-8CC3-3FB7B2F62C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4" name="Date Placeholder 3">
            <a:extLst>
              <a:ext uri="{FF2B5EF4-FFF2-40B4-BE49-F238E27FC236}">
                <a16:creationId xmlns:a16="http://schemas.microsoft.com/office/drawing/2014/main" xmlns="" id="{55748858-32C8-441E-B9C4-D0108B5769FB}"/>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5" name="Footer Placeholder 4">
            <a:extLst>
              <a:ext uri="{FF2B5EF4-FFF2-40B4-BE49-F238E27FC236}">
                <a16:creationId xmlns:a16="http://schemas.microsoft.com/office/drawing/2014/main" xmlns="" id="{A218010A-BCC6-462B-AD0E-731443222D54}"/>
              </a:ext>
            </a:extLst>
          </p:cNvPr>
          <p:cNvSpPr>
            <a:spLocks noGrp="1"/>
          </p:cNvSpPr>
          <p:nvPr>
            <p:ph type="ftr" sz="quarter" idx="11"/>
          </p:nvPr>
        </p:nvSpPr>
        <p:spPr/>
        <p:txBody>
          <a:bodyPr/>
          <a:lstStyle/>
          <a:p>
            <a:endParaRPr lang="sr-Latn-ME"/>
          </a:p>
        </p:txBody>
      </p:sp>
      <p:sp>
        <p:nvSpPr>
          <p:cNvPr id="6" name="Slide Number Placeholder 5">
            <a:extLst>
              <a:ext uri="{FF2B5EF4-FFF2-40B4-BE49-F238E27FC236}">
                <a16:creationId xmlns:a16="http://schemas.microsoft.com/office/drawing/2014/main" xmlns="" id="{3DE53433-9151-41E2-B056-52CCD8FA8151}"/>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5784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EBCE3CD-54F3-4629-A4AB-9026F664298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r-Latn-ME"/>
          </a:p>
        </p:txBody>
      </p:sp>
      <p:sp>
        <p:nvSpPr>
          <p:cNvPr id="3" name="Vertical Text Placeholder 2">
            <a:extLst>
              <a:ext uri="{FF2B5EF4-FFF2-40B4-BE49-F238E27FC236}">
                <a16:creationId xmlns:a16="http://schemas.microsoft.com/office/drawing/2014/main" xmlns="" id="{7C308289-5BDD-44E8-97A8-3232D8485C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4" name="Date Placeholder 3">
            <a:extLst>
              <a:ext uri="{FF2B5EF4-FFF2-40B4-BE49-F238E27FC236}">
                <a16:creationId xmlns:a16="http://schemas.microsoft.com/office/drawing/2014/main" xmlns="" id="{91263014-64D1-4DFB-B1ED-F44909F0F675}"/>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5" name="Footer Placeholder 4">
            <a:extLst>
              <a:ext uri="{FF2B5EF4-FFF2-40B4-BE49-F238E27FC236}">
                <a16:creationId xmlns:a16="http://schemas.microsoft.com/office/drawing/2014/main" xmlns="" id="{AD8208D9-827B-4AD7-8052-4A53DCC456BB}"/>
              </a:ext>
            </a:extLst>
          </p:cNvPr>
          <p:cNvSpPr>
            <a:spLocks noGrp="1"/>
          </p:cNvSpPr>
          <p:nvPr>
            <p:ph type="ftr" sz="quarter" idx="11"/>
          </p:nvPr>
        </p:nvSpPr>
        <p:spPr/>
        <p:txBody>
          <a:bodyPr/>
          <a:lstStyle/>
          <a:p>
            <a:endParaRPr lang="sr-Latn-ME"/>
          </a:p>
        </p:txBody>
      </p:sp>
      <p:sp>
        <p:nvSpPr>
          <p:cNvPr id="6" name="Slide Number Placeholder 5">
            <a:extLst>
              <a:ext uri="{FF2B5EF4-FFF2-40B4-BE49-F238E27FC236}">
                <a16:creationId xmlns:a16="http://schemas.microsoft.com/office/drawing/2014/main" xmlns="" id="{91ED8E25-929C-4D7B-B3AE-9AC1433E51FF}"/>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3078270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79B34F-F0F1-4D83-A173-ED62893E9027}"/>
              </a:ext>
            </a:extLst>
          </p:cNvPr>
          <p:cNvSpPr>
            <a:spLocks noGrp="1"/>
          </p:cNvSpPr>
          <p:nvPr>
            <p:ph type="title"/>
          </p:nvPr>
        </p:nvSpPr>
        <p:spPr/>
        <p:txBody>
          <a:bodyPr/>
          <a:lstStyle/>
          <a:p>
            <a:r>
              <a:rPr lang="en-US"/>
              <a:t>Click to edit Master title style</a:t>
            </a:r>
            <a:endParaRPr lang="sr-Latn-ME"/>
          </a:p>
        </p:txBody>
      </p:sp>
      <p:sp>
        <p:nvSpPr>
          <p:cNvPr id="3" name="Content Placeholder 2">
            <a:extLst>
              <a:ext uri="{FF2B5EF4-FFF2-40B4-BE49-F238E27FC236}">
                <a16:creationId xmlns:a16="http://schemas.microsoft.com/office/drawing/2014/main" xmlns="" id="{7F4830FA-3473-48B5-8663-6649E8D588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4" name="Date Placeholder 3">
            <a:extLst>
              <a:ext uri="{FF2B5EF4-FFF2-40B4-BE49-F238E27FC236}">
                <a16:creationId xmlns:a16="http://schemas.microsoft.com/office/drawing/2014/main" xmlns="" id="{178F30D0-A071-4A71-AF64-0FF594F74479}"/>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5" name="Footer Placeholder 4">
            <a:extLst>
              <a:ext uri="{FF2B5EF4-FFF2-40B4-BE49-F238E27FC236}">
                <a16:creationId xmlns:a16="http://schemas.microsoft.com/office/drawing/2014/main" xmlns="" id="{DBB730AF-DC21-41FA-AAB2-CEE73327880C}"/>
              </a:ext>
            </a:extLst>
          </p:cNvPr>
          <p:cNvSpPr>
            <a:spLocks noGrp="1"/>
          </p:cNvSpPr>
          <p:nvPr>
            <p:ph type="ftr" sz="quarter" idx="11"/>
          </p:nvPr>
        </p:nvSpPr>
        <p:spPr/>
        <p:txBody>
          <a:bodyPr/>
          <a:lstStyle/>
          <a:p>
            <a:endParaRPr lang="sr-Latn-ME"/>
          </a:p>
        </p:txBody>
      </p:sp>
      <p:sp>
        <p:nvSpPr>
          <p:cNvPr id="6" name="Slide Number Placeholder 5">
            <a:extLst>
              <a:ext uri="{FF2B5EF4-FFF2-40B4-BE49-F238E27FC236}">
                <a16:creationId xmlns:a16="http://schemas.microsoft.com/office/drawing/2014/main" xmlns="" id="{41DB1D3C-6280-479A-87C9-C63ACC9577F2}"/>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381036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1D62F2-1029-412C-8B38-C5982ADBC7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r-Latn-ME"/>
          </a:p>
        </p:txBody>
      </p:sp>
      <p:sp>
        <p:nvSpPr>
          <p:cNvPr id="3" name="Text Placeholder 2">
            <a:extLst>
              <a:ext uri="{FF2B5EF4-FFF2-40B4-BE49-F238E27FC236}">
                <a16:creationId xmlns:a16="http://schemas.microsoft.com/office/drawing/2014/main" xmlns="" id="{20B61322-463F-4AC2-A306-A9C1A4A9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C4B6CC5-7B15-40FE-9683-EC1B75AD1767}"/>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5" name="Footer Placeholder 4">
            <a:extLst>
              <a:ext uri="{FF2B5EF4-FFF2-40B4-BE49-F238E27FC236}">
                <a16:creationId xmlns:a16="http://schemas.microsoft.com/office/drawing/2014/main" xmlns="" id="{62CE1219-22CA-424B-84E6-3BAE48B04733}"/>
              </a:ext>
            </a:extLst>
          </p:cNvPr>
          <p:cNvSpPr>
            <a:spLocks noGrp="1"/>
          </p:cNvSpPr>
          <p:nvPr>
            <p:ph type="ftr" sz="quarter" idx="11"/>
          </p:nvPr>
        </p:nvSpPr>
        <p:spPr/>
        <p:txBody>
          <a:bodyPr/>
          <a:lstStyle/>
          <a:p>
            <a:endParaRPr lang="sr-Latn-ME"/>
          </a:p>
        </p:txBody>
      </p:sp>
      <p:sp>
        <p:nvSpPr>
          <p:cNvPr id="6" name="Slide Number Placeholder 5">
            <a:extLst>
              <a:ext uri="{FF2B5EF4-FFF2-40B4-BE49-F238E27FC236}">
                <a16:creationId xmlns:a16="http://schemas.microsoft.com/office/drawing/2014/main" xmlns="" id="{A6587E30-640F-4EF9-9F0E-CA16C1AA231B}"/>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3446216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B0C7EF-9A07-473F-AE80-E843B167C7CE}"/>
              </a:ext>
            </a:extLst>
          </p:cNvPr>
          <p:cNvSpPr>
            <a:spLocks noGrp="1"/>
          </p:cNvSpPr>
          <p:nvPr>
            <p:ph type="title"/>
          </p:nvPr>
        </p:nvSpPr>
        <p:spPr/>
        <p:txBody>
          <a:bodyPr/>
          <a:lstStyle/>
          <a:p>
            <a:r>
              <a:rPr lang="en-US"/>
              <a:t>Click to edit Master title style</a:t>
            </a:r>
            <a:endParaRPr lang="sr-Latn-ME"/>
          </a:p>
        </p:txBody>
      </p:sp>
      <p:sp>
        <p:nvSpPr>
          <p:cNvPr id="3" name="Content Placeholder 2">
            <a:extLst>
              <a:ext uri="{FF2B5EF4-FFF2-40B4-BE49-F238E27FC236}">
                <a16:creationId xmlns:a16="http://schemas.microsoft.com/office/drawing/2014/main" xmlns="" id="{4CE45139-32B9-44C3-BAE1-7A0DB32FD2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4" name="Content Placeholder 3">
            <a:extLst>
              <a:ext uri="{FF2B5EF4-FFF2-40B4-BE49-F238E27FC236}">
                <a16:creationId xmlns:a16="http://schemas.microsoft.com/office/drawing/2014/main" xmlns="" id="{1D670422-EB0F-45CE-A27F-7CCC84A255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5" name="Date Placeholder 4">
            <a:extLst>
              <a:ext uri="{FF2B5EF4-FFF2-40B4-BE49-F238E27FC236}">
                <a16:creationId xmlns:a16="http://schemas.microsoft.com/office/drawing/2014/main" xmlns="" id="{C29D037D-8720-4AA1-A8A6-6613F967444A}"/>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6" name="Footer Placeholder 5">
            <a:extLst>
              <a:ext uri="{FF2B5EF4-FFF2-40B4-BE49-F238E27FC236}">
                <a16:creationId xmlns:a16="http://schemas.microsoft.com/office/drawing/2014/main" xmlns="" id="{B199555A-02B4-4141-91CA-BBA73EC40BBE}"/>
              </a:ext>
            </a:extLst>
          </p:cNvPr>
          <p:cNvSpPr>
            <a:spLocks noGrp="1"/>
          </p:cNvSpPr>
          <p:nvPr>
            <p:ph type="ftr" sz="quarter" idx="11"/>
          </p:nvPr>
        </p:nvSpPr>
        <p:spPr/>
        <p:txBody>
          <a:bodyPr/>
          <a:lstStyle/>
          <a:p>
            <a:endParaRPr lang="sr-Latn-ME"/>
          </a:p>
        </p:txBody>
      </p:sp>
      <p:sp>
        <p:nvSpPr>
          <p:cNvPr id="7" name="Slide Number Placeholder 6">
            <a:extLst>
              <a:ext uri="{FF2B5EF4-FFF2-40B4-BE49-F238E27FC236}">
                <a16:creationId xmlns:a16="http://schemas.microsoft.com/office/drawing/2014/main" xmlns="" id="{D54604CB-9FAB-4991-A932-74DE2C81D5FA}"/>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207537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427618-4829-4259-8A5C-4F72FABE76A8}"/>
              </a:ext>
            </a:extLst>
          </p:cNvPr>
          <p:cNvSpPr>
            <a:spLocks noGrp="1"/>
          </p:cNvSpPr>
          <p:nvPr>
            <p:ph type="title"/>
          </p:nvPr>
        </p:nvSpPr>
        <p:spPr>
          <a:xfrm>
            <a:off x="839788" y="365125"/>
            <a:ext cx="10515600" cy="1325563"/>
          </a:xfrm>
        </p:spPr>
        <p:txBody>
          <a:bodyPr/>
          <a:lstStyle/>
          <a:p>
            <a:r>
              <a:rPr lang="en-US"/>
              <a:t>Click to edit Master title style</a:t>
            </a:r>
            <a:endParaRPr lang="sr-Latn-ME"/>
          </a:p>
        </p:txBody>
      </p:sp>
      <p:sp>
        <p:nvSpPr>
          <p:cNvPr id="3" name="Text Placeholder 2">
            <a:extLst>
              <a:ext uri="{FF2B5EF4-FFF2-40B4-BE49-F238E27FC236}">
                <a16:creationId xmlns:a16="http://schemas.microsoft.com/office/drawing/2014/main" xmlns="" id="{C09C7852-C87B-4471-9B44-332C47781B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FEABEB2-5FE2-4562-A1FB-B420401C44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5" name="Text Placeholder 4">
            <a:extLst>
              <a:ext uri="{FF2B5EF4-FFF2-40B4-BE49-F238E27FC236}">
                <a16:creationId xmlns:a16="http://schemas.microsoft.com/office/drawing/2014/main" xmlns="" id="{A4D5AE78-C4CC-4150-A7E6-8332FD8B7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7764885-2117-48A9-A447-36D0759E4D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7" name="Date Placeholder 6">
            <a:extLst>
              <a:ext uri="{FF2B5EF4-FFF2-40B4-BE49-F238E27FC236}">
                <a16:creationId xmlns:a16="http://schemas.microsoft.com/office/drawing/2014/main" xmlns="" id="{DCA02EFC-2383-48DC-984B-32D2FE0B0CE4}"/>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8" name="Footer Placeholder 7">
            <a:extLst>
              <a:ext uri="{FF2B5EF4-FFF2-40B4-BE49-F238E27FC236}">
                <a16:creationId xmlns:a16="http://schemas.microsoft.com/office/drawing/2014/main" xmlns="" id="{40CA8FE8-D4A1-4E44-81DE-D3A326576057}"/>
              </a:ext>
            </a:extLst>
          </p:cNvPr>
          <p:cNvSpPr>
            <a:spLocks noGrp="1"/>
          </p:cNvSpPr>
          <p:nvPr>
            <p:ph type="ftr" sz="quarter" idx="11"/>
          </p:nvPr>
        </p:nvSpPr>
        <p:spPr/>
        <p:txBody>
          <a:bodyPr/>
          <a:lstStyle/>
          <a:p>
            <a:endParaRPr lang="sr-Latn-ME"/>
          </a:p>
        </p:txBody>
      </p:sp>
      <p:sp>
        <p:nvSpPr>
          <p:cNvPr id="9" name="Slide Number Placeholder 8">
            <a:extLst>
              <a:ext uri="{FF2B5EF4-FFF2-40B4-BE49-F238E27FC236}">
                <a16:creationId xmlns:a16="http://schemas.microsoft.com/office/drawing/2014/main" xmlns="" id="{B6FF734C-F017-4184-9564-805909437329}"/>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3348196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FA2FC4-7CA0-4789-9FC6-817AEFA66F85}"/>
              </a:ext>
            </a:extLst>
          </p:cNvPr>
          <p:cNvSpPr>
            <a:spLocks noGrp="1"/>
          </p:cNvSpPr>
          <p:nvPr>
            <p:ph type="title"/>
          </p:nvPr>
        </p:nvSpPr>
        <p:spPr/>
        <p:txBody>
          <a:bodyPr/>
          <a:lstStyle/>
          <a:p>
            <a:r>
              <a:rPr lang="en-US"/>
              <a:t>Click to edit Master title style</a:t>
            </a:r>
            <a:endParaRPr lang="sr-Latn-ME"/>
          </a:p>
        </p:txBody>
      </p:sp>
      <p:sp>
        <p:nvSpPr>
          <p:cNvPr id="3" name="Date Placeholder 2">
            <a:extLst>
              <a:ext uri="{FF2B5EF4-FFF2-40B4-BE49-F238E27FC236}">
                <a16:creationId xmlns:a16="http://schemas.microsoft.com/office/drawing/2014/main" xmlns="" id="{21A6A924-BED7-4674-929D-08925FEA57CC}"/>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4" name="Footer Placeholder 3">
            <a:extLst>
              <a:ext uri="{FF2B5EF4-FFF2-40B4-BE49-F238E27FC236}">
                <a16:creationId xmlns:a16="http://schemas.microsoft.com/office/drawing/2014/main" xmlns="" id="{83E56E18-87CD-4C56-A458-B3707AE3F967}"/>
              </a:ext>
            </a:extLst>
          </p:cNvPr>
          <p:cNvSpPr>
            <a:spLocks noGrp="1"/>
          </p:cNvSpPr>
          <p:nvPr>
            <p:ph type="ftr" sz="quarter" idx="11"/>
          </p:nvPr>
        </p:nvSpPr>
        <p:spPr/>
        <p:txBody>
          <a:bodyPr/>
          <a:lstStyle/>
          <a:p>
            <a:endParaRPr lang="sr-Latn-ME"/>
          </a:p>
        </p:txBody>
      </p:sp>
      <p:sp>
        <p:nvSpPr>
          <p:cNvPr id="5" name="Slide Number Placeholder 4">
            <a:extLst>
              <a:ext uri="{FF2B5EF4-FFF2-40B4-BE49-F238E27FC236}">
                <a16:creationId xmlns:a16="http://schemas.microsoft.com/office/drawing/2014/main" xmlns="" id="{738F21B3-9F2D-4651-B0F2-27C77DA373AE}"/>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152434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1375EAA-066F-46A1-ADCA-3512100C6F51}"/>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3" name="Footer Placeholder 2">
            <a:extLst>
              <a:ext uri="{FF2B5EF4-FFF2-40B4-BE49-F238E27FC236}">
                <a16:creationId xmlns:a16="http://schemas.microsoft.com/office/drawing/2014/main" xmlns="" id="{7BECDAE3-10D2-48AB-92E8-159F2BC977F8}"/>
              </a:ext>
            </a:extLst>
          </p:cNvPr>
          <p:cNvSpPr>
            <a:spLocks noGrp="1"/>
          </p:cNvSpPr>
          <p:nvPr>
            <p:ph type="ftr" sz="quarter" idx="11"/>
          </p:nvPr>
        </p:nvSpPr>
        <p:spPr/>
        <p:txBody>
          <a:bodyPr/>
          <a:lstStyle/>
          <a:p>
            <a:endParaRPr lang="sr-Latn-ME"/>
          </a:p>
        </p:txBody>
      </p:sp>
      <p:sp>
        <p:nvSpPr>
          <p:cNvPr id="4" name="Slide Number Placeholder 3">
            <a:extLst>
              <a:ext uri="{FF2B5EF4-FFF2-40B4-BE49-F238E27FC236}">
                <a16:creationId xmlns:a16="http://schemas.microsoft.com/office/drawing/2014/main" xmlns="" id="{4C9873C7-DDE7-4999-A709-10F73F55D408}"/>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2439785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820065-FF68-433D-8567-2B24E583DB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r-Latn-ME"/>
          </a:p>
        </p:txBody>
      </p:sp>
      <p:sp>
        <p:nvSpPr>
          <p:cNvPr id="3" name="Content Placeholder 2">
            <a:extLst>
              <a:ext uri="{FF2B5EF4-FFF2-40B4-BE49-F238E27FC236}">
                <a16:creationId xmlns:a16="http://schemas.microsoft.com/office/drawing/2014/main" xmlns="" id="{54F0BEAA-676D-4CEF-9EF4-63244DCCB5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4" name="Text Placeholder 3">
            <a:extLst>
              <a:ext uri="{FF2B5EF4-FFF2-40B4-BE49-F238E27FC236}">
                <a16:creationId xmlns:a16="http://schemas.microsoft.com/office/drawing/2014/main" xmlns="" id="{B8EBA05F-F8A8-4DC1-B503-1A61FC0243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80F4211-FC01-48C9-AB4D-FAE88B50DFD3}"/>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6" name="Footer Placeholder 5">
            <a:extLst>
              <a:ext uri="{FF2B5EF4-FFF2-40B4-BE49-F238E27FC236}">
                <a16:creationId xmlns:a16="http://schemas.microsoft.com/office/drawing/2014/main" xmlns="" id="{9A41DBB1-1ABC-403D-8A47-75D67D34601A}"/>
              </a:ext>
            </a:extLst>
          </p:cNvPr>
          <p:cNvSpPr>
            <a:spLocks noGrp="1"/>
          </p:cNvSpPr>
          <p:nvPr>
            <p:ph type="ftr" sz="quarter" idx="11"/>
          </p:nvPr>
        </p:nvSpPr>
        <p:spPr/>
        <p:txBody>
          <a:bodyPr/>
          <a:lstStyle/>
          <a:p>
            <a:endParaRPr lang="sr-Latn-ME"/>
          </a:p>
        </p:txBody>
      </p:sp>
      <p:sp>
        <p:nvSpPr>
          <p:cNvPr id="7" name="Slide Number Placeholder 6">
            <a:extLst>
              <a:ext uri="{FF2B5EF4-FFF2-40B4-BE49-F238E27FC236}">
                <a16:creationId xmlns:a16="http://schemas.microsoft.com/office/drawing/2014/main" xmlns="" id="{DC2D5CB5-C5F4-4206-9F0F-81DB7A66D65A}"/>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332331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969EDA-3351-4CAB-9D2B-DC8E4920DF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r-Latn-ME"/>
          </a:p>
        </p:txBody>
      </p:sp>
      <p:sp>
        <p:nvSpPr>
          <p:cNvPr id="3" name="Picture Placeholder 2">
            <a:extLst>
              <a:ext uri="{FF2B5EF4-FFF2-40B4-BE49-F238E27FC236}">
                <a16:creationId xmlns:a16="http://schemas.microsoft.com/office/drawing/2014/main" xmlns="" id="{09FCBE06-0CE0-47DF-898E-27887D8A93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ME"/>
          </a:p>
        </p:txBody>
      </p:sp>
      <p:sp>
        <p:nvSpPr>
          <p:cNvPr id="4" name="Text Placeholder 3">
            <a:extLst>
              <a:ext uri="{FF2B5EF4-FFF2-40B4-BE49-F238E27FC236}">
                <a16:creationId xmlns:a16="http://schemas.microsoft.com/office/drawing/2014/main" xmlns="" id="{5EDB1AA5-BEE9-4675-BDCC-A69518FE5E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EDF9D38-AEAD-4CB5-8107-4E075C7C20D9}"/>
              </a:ext>
            </a:extLst>
          </p:cNvPr>
          <p:cNvSpPr>
            <a:spLocks noGrp="1"/>
          </p:cNvSpPr>
          <p:nvPr>
            <p:ph type="dt" sz="half" idx="10"/>
          </p:nvPr>
        </p:nvSpPr>
        <p:spPr/>
        <p:txBody>
          <a:bodyPr/>
          <a:lstStyle/>
          <a:p>
            <a:fld id="{DD283A26-719B-4F97-813F-A77AB11EB5A9}" type="datetimeFigureOut">
              <a:rPr lang="sr-Latn-ME" smtClean="0"/>
              <a:pPr/>
              <a:t>14.10.2021</a:t>
            </a:fld>
            <a:endParaRPr lang="sr-Latn-ME"/>
          </a:p>
        </p:txBody>
      </p:sp>
      <p:sp>
        <p:nvSpPr>
          <p:cNvPr id="6" name="Footer Placeholder 5">
            <a:extLst>
              <a:ext uri="{FF2B5EF4-FFF2-40B4-BE49-F238E27FC236}">
                <a16:creationId xmlns:a16="http://schemas.microsoft.com/office/drawing/2014/main" xmlns="" id="{C26D1B99-6806-452C-9938-7ACDA8D68C92}"/>
              </a:ext>
            </a:extLst>
          </p:cNvPr>
          <p:cNvSpPr>
            <a:spLocks noGrp="1"/>
          </p:cNvSpPr>
          <p:nvPr>
            <p:ph type="ftr" sz="quarter" idx="11"/>
          </p:nvPr>
        </p:nvSpPr>
        <p:spPr/>
        <p:txBody>
          <a:bodyPr/>
          <a:lstStyle/>
          <a:p>
            <a:endParaRPr lang="sr-Latn-ME"/>
          </a:p>
        </p:txBody>
      </p:sp>
      <p:sp>
        <p:nvSpPr>
          <p:cNvPr id="7" name="Slide Number Placeholder 6">
            <a:extLst>
              <a:ext uri="{FF2B5EF4-FFF2-40B4-BE49-F238E27FC236}">
                <a16:creationId xmlns:a16="http://schemas.microsoft.com/office/drawing/2014/main" xmlns="" id="{4A179DE5-0FE3-470E-B491-8216BDE100F7}"/>
              </a:ext>
            </a:extLst>
          </p:cNvPr>
          <p:cNvSpPr>
            <a:spLocks noGrp="1"/>
          </p:cNvSpPr>
          <p:nvPr>
            <p:ph type="sldNum" sz="quarter" idx="12"/>
          </p:nvPr>
        </p:nvSpPr>
        <p:spPr/>
        <p:txBody>
          <a:body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143662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8277F55-2F2B-4F4B-A05B-EC99926ECF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r-Latn-ME"/>
          </a:p>
        </p:txBody>
      </p:sp>
      <p:sp>
        <p:nvSpPr>
          <p:cNvPr id="3" name="Text Placeholder 2">
            <a:extLst>
              <a:ext uri="{FF2B5EF4-FFF2-40B4-BE49-F238E27FC236}">
                <a16:creationId xmlns:a16="http://schemas.microsoft.com/office/drawing/2014/main" xmlns="" id="{E4D72CE0-4A45-4540-9E0B-FF50CFFD12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4" name="Date Placeholder 3">
            <a:extLst>
              <a:ext uri="{FF2B5EF4-FFF2-40B4-BE49-F238E27FC236}">
                <a16:creationId xmlns:a16="http://schemas.microsoft.com/office/drawing/2014/main" xmlns="" id="{20380033-0E9F-40BB-A969-04039764C0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83A26-719B-4F97-813F-A77AB11EB5A9}" type="datetimeFigureOut">
              <a:rPr lang="sr-Latn-ME" smtClean="0"/>
              <a:pPr/>
              <a:t>14.10.2021</a:t>
            </a:fld>
            <a:endParaRPr lang="sr-Latn-ME"/>
          </a:p>
        </p:txBody>
      </p:sp>
      <p:sp>
        <p:nvSpPr>
          <p:cNvPr id="5" name="Footer Placeholder 4">
            <a:extLst>
              <a:ext uri="{FF2B5EF4-FFF2-40B4-BE49-F238E27FC236}">
                <a16:creationId xmlns:a16="http://schemas.microsoft.com/office/drawing/2014/main" xmlns="" id="{F8861AB7-7516-4A08-8965-686910C5D1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ME"/>
          </a:p>
        </p:txBody>
      </p:sp>
      <p:sp>
        <p:nvSpPr>
          <p:cNvPr id="6" name="Slide Number Placeholder 5">
            <a:extLst>
              <a:ext uri="{FF2B5EF4-FFF2-40B4-BE49-F238E27FC236}">
                <a16:creationId xmlns:a16="http://schemas.microsoft.com/office/drawing/2014/main" xmlns="" id="{1E59CD92-EF27-4A47-AA50-5FA91D5FBF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3620F-1432-40C7-9E2F-C0DE6EC7610C}" type="slidenum">
              <a:rPr lang="sr-Latn-ME" smtClean="0"/>
              <a:pPr/>
              <a:t>‹#›</a:t>
            </a:fld>
            <a:endParaRPr lang="sr-Latn-ME"/>
          </a:p>
        </p:txBody>
      </p:sp>
    </p:spTree>
    <p:extLst>
      <p:ext uri="{BB962C8B-B14F-4D97-AF65-F5344CB8AC3E}">
        <p14:creationId xmlns:p14="http://schemas.microsoft.com/office/powerpoint/2010/main" xmlns="" val="830446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5AF676-186A-4488-AB49-145F637FF60E}"/>
              </a:ext>
            </a:extLst>
          </p:cNvPr>
          <p:cNvSpPr>
            <a:spLocks noGrp="1"/>
          </p:cNvSpPr>
          <p:nvPr>
            <p:ph type="ctrTitle"/>
          </p:nvPr>
        </p:nvSpPr>
        <p:spPr>
          <a:xfrm>
            <a:off x="1524000" y="2245810"/>
            <a:ext cx="6413500" cy="1355750"/>
          </a:xfrm>
        </p:spPr>
        <p:txBody>
          <a:bodyPr>
            <a:normAutofit/>
          </a:bodyPr>
          <a:lstStyle/>
          <a:p>
            <a:pPr algn="l"/>
            <a:r>
              <a:rPr lang="sr-Latn-ME" sz="5400"/>
              <a:t>Osigurači</a:t>
            </a:r>
          </a:p>
        </p:txBody>
      </p:sp>
      <p:sp>
        <p:nvSpPr>
          <p:cNvPr id="3" name="Subtitle 2">
            <a:extLst>
              <a:ext uri="{FF2B5EF4-FFF2-40B4-BE49-F238E27FC236}">
                <a16:creationId xmlns:a16="http://schemas.microsoft.com/office/drawing/2014/main" xmlns="" id="{A1329225-3BB5-4BC5-A708-BB6B5E23C59F}"/>
              </a:ext>
            </a:extLst>
          </p:cNvPr>
          <p:cNvSpPr>
            <a:spLocks noGrp="1"/>
          </p:cNvSpPr>
          <p:nvPr>
            <p:ph type="subTitle" idx="1"/>
          </p:nvPr>
        </p:nvSpPr>
        <p:spPr>
          <a:xfrm>
            <a:off x="1524000" y="3608516"/>
            <a:ext cx="5930900" cy="911117"/>
          </a:xfrm>
        </p:spPr>
        <p:txBody>
          <a:bodyPr>
            <a:normAutofit/>
          </a:bodyPr>
          <a:lstStyle/>
          <a:p>
            <a:pPr algn="l"/>
            <a:r>
              <a:rPr lang="sr-Latn-ME" sz="2000"/>
              <a:t>Visokonaponska razvodna postrojenja – E3a</a:t>
            </a:r>
          </a:p>
        </p:txBody>
      </p:sp>
      <p:sp>
        <p:nvSpPr>
          <p:cNvPr id="1032" name="Freeform 17">
            <a:extLst>
              <a:ext uri="{FF2B5EF4-FFF2-40B4-BE49-F238E27FC236}">
                <a16:creationId xmlns:a16="http://schemas.microsoft.com/office/drawing/2014/main" xmlns="" id="{41F18803-BE79-4916-AE6B-5DE238B367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663110" cy="2130951"/>
          </a:xfrm>
          <a:custGeom>
            <a:avLst/>
            <a:gdLst>
              <a:gd name="connsiteX0" fmla="*/ 0 w 8663110"/>
              <a:gd name="connsiteY0" fmla="*/ 0 h 2130951"/>
              <a:gd name="connsiteX1" fmla="*/ 819150 w 8663110"/>
              <a:gd name="connsiteY1" fmla="*/ 0 h 2130951"/>
              <a:gd name="connsiteX2" fmla="*/ 1028700 w 8663110"/>
              <a:gd name="connsiteY2" fmla="*/ 0 h 2130951"/>
              <a:gd name="connsiteX3" fmla="*/ 4187970 w 8663110"/>
              <a:gd name="connsiteY3" fmla="*/ 0 h 2130951"/>
              <a:gd name="connsiteX4" fmla="*/ 4400550 w 8663110"/>
              <a:gd name="connsiteY4" fmla="*/ 0 h 2130951"/>
              <a:gd name="connsiteX5" fmla="*/ 5262791 w 8663110"/>
              <a:gd name="connsiteY5" fmla="*/ 0 h 2130951"/>
              <a:gd name="connsiteX6" fmla="*/ 5262791 w 8663110"/>
              <a:gd name="connsiteY6" fmla="*/ 478 h 2130951"/>
              <a:gd name="connsiteX7" fmla="*/ 8663110 w 8663110"/>
              <a:gd name="connsiteY7" fmla="*/ 478 h 2130951"/>
              <a:gd name="connsiteX8" fmla="*/ 7676422 w 8663110"/>
              <a:gd name="connsiteY8" fmla="*/ 2130951 h 2130951"/>
              <a:gd name="connsiteX9" fmla="*/ 4400550 w 8663110"/>
              <a:gd name="connsiteY9" fmla="*/ 2130951 h 2130951"/>
              <a:gd name="connsiteX10" fmla="*/ 4187970 w 8663110"/>
              <a:gd name="connsiteY10" fmla="*/ 2130951 h 2130951"/>
              <a:gd name="connsiteX11" fmla="*/ 1028700 w 8663110"/>
              <a:gd name="connsiteY11" fmla="*/ 2130951 h 2130951"/>
              <a:gd name="connsiteX12" fmla="*/ 819150 w 8663110"/>
              <a:gd name="connsiteY12" fmla="*/ 2130951 h 2130951"/>
              <a:gd name="connsiteX13" fmla="*/ 0 w 8663110"/>
              <a:gd name="connsiteY13"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663110" h="2130951">
                <a:moveTo>
                  <a:pt x="0" y="0"/>
                </a:moveTo>
                <a:lnTo>
                  <a:pt x="819150" y="0"/>
                </a:lnTo>
                <a:lnTo>
                  <a:pt x="1028700" y="0"/>
                </a:lnTo>
                <a:lnTo>
                  <a:pt x="4187970" y="0"/>
                </a:lnTo>
                <a:lnTo>
                  <a:pt x="4400550" y="0"/>
                </a:lnTo>
                <a:lnTo>
                  <a:pt x="5262791" y="0"/>
                </a:lnTo>
                <a:lnTo>
                  <a:pt x="5262791" y="478"/>
                </a:lnTo>
                <a:lnTo>
                  <a:pt x="8663110" y="478"/>
                </a:lnTo>
                <a:lnTo>
                  <a:pt x="7676422" y="2130951"/>
                </a:lnTo>
                <a:lnTo>
                  <a:pt x="4400550" y="2130951"/>
                </a:lnTo>
                <a:lnTo>
                  <a:pt x="4187970" y="2130951"/>
                </a:lnTo>
                <a:lnTo>
                  <a:pt x="1028700" y="2130951"/>
                </a:lnTo>
                <a:lnTo>
                  <a:pt x="819150" y="2130951"/>
                </a:lnTo>
                <a:lnTo>
                  <a:pt x="0" y="2130951"/>
                </a:lnTo>
                <a:close/>
              </a:path>
            </a:pathLst>
          </a:custGeom>
          <a:solidFill>
            <a:srgbClr val="5745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VISOKONAPONSKI OSIGURAČI">
            <a:extLst>
              <a:ext uri="{FF2B5EF4-FFF2-40B4-BE49-F238E27FC236}">
                <a16:creationId xmlns:a16="http://schemas.microsoft.com/office/drawing/2014/main" xmlns="" id="{1D78B715-89F7-41BF-BA65-9291F70F12D6}"/>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8832277" y="643467"/>
            <a:ext cx="2868822" cy="2624667"/>
          </a:xfrm>
          <a:prstGeom prst="rect">
            <a:avLst/>
          </a:prstGeom>
          <a:noFill/>
          <a:extLst>
            <a:ext uri="{909E8E84-426E-40DD-AFC4-6F175D3DCCD1}">
              <a14:hiddenFill xmlns:a14="http://schemas.microsoft.com/office/drawing/2010/main" xmlns="">
                <a:solidFill>
                  <a:srgbClr val="FFFFFF"/>
                </a:solidFill>
              </a14:hiddenFill>
            </a:ext>
          </a:extLst>
        </p:spPr>
      </p:pic>
      <p:sp>
        <p:nvSpPr>
          <p:cNvPr id="1033" name="Freeform 18">
            <a:extLst>
              <a:ext uri="{FF2B5EF4-FFF2-40B4-BE49-F238E27FC236}">
                <a16:creationId xmlns:a16="http://schemas.microsoft.com/office/drawing/2014/main" xmlns="" id="{C15229F3-7A2E-4558-98FE-7A5F69409D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4683319"/>
            <a:ext cx="6516874" cy="2174681"/>
          </a:xfrm>
          <a:custGeom>
            <a:avLst/>
            <a:gdLst>
              <a:gd name="connsiteX0" fmla="*/ 0 w 6516874"/>
              <a:gd name="connsiteY0" fmla="*/ 0 h 2174681"/>
              <a:gd name="connsiteX1" fmla="*/ 819150 w 6516874"/>
              <a:gd name="connsiteY1" fmla="*/ 0 h 2174681"/>
              <a:gd name="connsiteX2" fmla="*/ 1038225 w 6516874"/>
              <a:gd name="connsiteY2" fmla="*/ 0 h 2174681"/>
              <a:gd name="connsiteX3" fmla="*/ 6516874 w 6516874"/>
              <a:gd name="connsiteY3" fmla="*/ 0 h 2174681"/>
              <a:gd name="connsiteX4" fmla="*/ 5509712 w 6516874"/>
              <a:gd name="connsiteY4" fmla="*/ 2174681 h 2174681"/>
              <a:gd name="connsiteX5" fmla="*/ 1038225 w 6516874"/>
              <a:gd name="connsiteY5" fmla="*/ 2174681 h 2174681"/>
              <a:gd name="connsiteX6" fmla="*/ 947987 w 6516874"/>
              <a:gd name="connsiteY6" fmla="*/ 2174681 h 2174681"/>
              <a:gd name="connsiteX7" fmla="*/ 819150 w 6516874"/>
              <a:gd name="connsiteY7" fmla="*/ 2174681 h 2174681"/>
              <a:gd name="connsiteX8" fmla="*/ 0 w 6516874"/>
              <a:gd name="connsiteY8" fmla="*/ 2174681 h 2174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16874" h="2174681">
                <a:moveTo>
                  <a:pt x="0" y="0"/>
                </a:moveTo>
                <a:lnTo>
                  <a:pt x="819150" y="0"/>
                </a:lnTo>
                <a:lnTo>
                  <a:pt x="1038225" y="0"/>
                </a:lnTo>
                <a:lnTo>
                  <a:pt x="6516874" y="0"/>
                </a:lnTo>
                <a:lnTo>
                  <a:pt x="5509712" y="2174681"/>
                </a:lnTo>
                <a:lnTo>
                  <a:pt x="1038225" y="2174681"/>
                </a:lnTo>
                <a:lnTo>
                  <a:pt x="947987" y="2174681"/>
                </a:lnTo>
                <a:lnTo>
                  <a:pt x="819150" y="2174681"/>
                </a:lnTo>
                <a:lnTo>
                  <a:pt x="0" y="2174681"/>
                </a:lnTo>
                <a:close/>
              </a:path>
            </a:pathLst>
          </a:custGeom>
          <a:solidFill>
            <a:srgbClr val="4A4A4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30" name="Picture 6" descr="MERSEN visokonaponski osigurači 24kV 10A - EL-CO BAČKA PALANKA">
            <a:extLst>
              <a:ext uri="{FF2B5EF4-FFF2-40B4-BE49-F238E27FC236}">
                <a16:creationId xmlns:a16="http://schemas.microsoft.com/office/drawing/2014/main" xmlns="" id="{B0B89A23-81B1-4FD3-98F7-9D650E66A0ED}"/>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7829549" y="3589866"/>
            <a:ext cx="3950843" cy="262731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0887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38B76B1D-E6DD-426A-94A7-2DF73131CFEA}"/>
              </a:ext>
            </a:extLst>
          </p:cNvPr>
          <p:cNvSpPr>
            <a:spLocks noGrp="1"/>
          </p:cNvSpPr>
          <p:nvPr>
            <p:ph idx="1"/>
          </p:nvPr>
        </p:nvSpPr>
        <p:spPr>
          <a:xfrm>
            <a:off x="337625" y="359923"/>
            <a:ext cx="5866227" cy="6259154"/>
          </a:xfrm>
        </p:spPr>
        <p:txBody>
          <a:bodyPr>
            <a:normAutofit fontScale="92500" lnSpcReduction="10000"/>
          </a:bodyPr>
          <a:lstStyle/>
          <a:p>
            <a:r>
              <a:rPr lang="sr-Latn-ME" sz="2400" b="1" i="0" dirty="0">
                <a:solidFill>
                  <a:srgbClr val="FF0000"/>
                </a:solidFill>
                <a:effectLst/>
                <a:latin typeface="OpenSans"/>
              </a:rPr>
              <a:t>Osigurači predstavljaju najslabije dimenzionisani dio električnog kola, koje treba da se na tom mjestu prekine kada kroz njega prođe struje veća od predviđene.</a:t>
            </a:r>
          </a:p>
          <a:p>
            <a:r>
              <a:rPr lang="sr-Latn-ME" sz="2400" b="0" i="0" dirty="0">
                <a:effectLst/>
                <a:latin typeface="OpenSans"/>
              </a:rPr>
              <a:t>Osigurači služe za prekidanje strujnog kola kod pojave velikih struja u cilju </a:t>
            </a:r>
            <a:r>
              <a:rPr lang="sr-Latn-ME" sz="2400" b="1" i="0" dirty="0">
                <a:effectLst/>
                <a:latin typeface="OpenSans"/>
              </a:rPr>
              <a:t>zaštite vodova, električnih mašina</a:t>
            </a:r>
            <a:r>
              <a:rPr lang="sr-Latn-ME" sz="2400" b="0" i="0" dirty="0">
                <a:effectLst/>
                <a:latin typeface="OpenSans"/>
              </a:rPr>
              <a:t>, </a:t>
            </a:r>
            <a:r>
              <a:rPr lang="sr-Latn-ME" sz="2400" b="1" i="0" dirty="0">
                <a:effectLst/>
                <a:latin typeface="OpenSans"/>
              </a:rPr>
              <a:t>aparata i uređaja od djelovanja velikih struja kratkog spoja</a:t>
            </a:r>
            <a:r>
              <a:rPr lang="sr-Latn-ME" sz="2400" b="0" i="0" dirty="0">
                <a:effectLst/>
                <a:latin typeface="OpenSans"/>
              </a:rPr>
              <a:t>, kao i za </a:t>
            </a:r>
            <a:r>
              <a:rPr lang="sr-Latn-ME" sz="2400" b="1" i="0" dirty="0">
                <a:effectLst/>
                <a:latin typeface="OpenSans"/>
              </a:rPr>
              <a:t>zaštitu od preopterećenja</a:t>
            </a:r>
            <a:r>
              <a:rPr lang="sr-Latn-ME" sz="2400" b="0" i="0" dirty="0">
                <a:effectLst/>
                <a:latin typeface="OpenSans"/>
              </a:rPr>
              <a:t>.</a:t>
            </a:r>
          </a:p>
          <a:p>
            <a:r>
              <a:rPr lang="sr-Latn-ME" sz="2400" b="0" i="0" dirty="0">
                <a:effectLst/>
                <a:latin typeface="OpenSans"/>
              </a:rPr>
              <a:t>U ulošku osigurača nalazi se tanka topljiva žica određenog presjeka (ili više paralelno spojenih tankih žica) kroz koju prolazi struja. Zbog prolaza struje, žica se zagrijava. Kada struja dostigne određenu kritičnu vrijednost, žica se rastopi i na taj način prekine strujni krug.</a:t>
            </a:r>
          </a:p>
          <a:p>
            <a:r>
              <a:rPr lang="sr-Latn-ME" sz="2400" b="0" i="0" dirty="0">
                <a:effectLst/>
                <a:latin typeface="OpenSans"/>
              </a:rPr>
              <a:t>Postoje </a:t>
            </a:r>
            <a:r>
              <a:rPr lang="sr-Latn-ME" sz="2400" b="1" i="0" dirty="0">
                <a:effectLst/>
                <a:latin typeface="OpenSans"/>
              </a:rPr>
              <a:t>niskonaponski i visokonaponski </a:t>
            </a:r>
            <a:r>
              <a:rPr lang="sr-Latn-ME" sz="2400" b="0" i="0" dirty="0">
                <a:effectLst/>
                <a:latin typeface="OpenSans"/>
              </a:rPr>
              <a:t>osigurači koji se razlikuju po konstrukciji</a:t>
            </a:r>
            <a:r>
              <a:rPr lang="sr-Latn-ME" sz="2000" b="0" i="0" dirty="0">
                <a:effectLst/>
                <a:latin typeface="OpenSans"/>
              </a:rPr>
              <a:t>.</a:t>
            </a:r>
            <a:r>
              <a:rPr lang="sr-Latn-ME" sz="2000" dirty="0"/>
              <a:t> </a:t>
            </a:r>
            <a:r>
              <a:rPr lang="sr-Latn-ME" sz="1600" dirty="0"/>
              <a:t/>
            </a:r>
            <a:br>
              <a:rPr lang="sr-Latn-ME" sz="1600" dirty="0"/>
            </a:br>
            <a:endParaRPr lang="sr-Latn-ME" sz="1600" dirty="0"/>
          </a:p>
        </p:txBody>
      </p:sp>
      <p:pic>
        <p:nvPicPr>
          <p:cNvPr id="6" name="Picture 5">
            <a:extLst>
              <a:ext uri="{FF2B5EF4-FFF2-40B4-BE49-F238E27FC236}">
                <a16:creationId xmlns:a16="http://schemas.microsoft.com/office/drawing/2014/main" xmlns="" id="{DA8D7758-B289-4597-BF95-77A433931715}"/>
              </a:ext>
            </a:extLst>
          </p:cNvPr>
          <p:cNvPicPr>
            <a:picLocks noChangeAspect="1"/>
          </p:cNvPicPr>
          <p:nvPr/>
        </p:nvPicPr>
        <p:blipFill>
          <a:blip r:embed="rId2" cstate="print"/>
          <a:stretch>
            <a:fillRect/>
          </a:stretch>
        </p:blipFill>
        <p:spPr>
          <a:xfrm>
            <a:off x="6126295" y="688235"/>
            <a:ext cx="2709334" cy="2605528"/>
          </a:xfrm>
          <a:prstGeom prst="rect">
            <a:avLst/>
          </a:prstGeom>
        </p:spPr>
      </p:pic>
      <p:grpSp>
        <p:nvGrpSpPr>
          <p:cNvPr id="25" name="Group 24">
            <a:extLst>
              <a:ext uri="{FF2B5EF4-FFF2-40B4-BE49-F238E27FC236}">
                <a16:creationId xmlns:a16="http://schemas.microsoft.com/office/drawing/2014/main" xmlns="" id="{07EAA094-9CF6-4695-958A-33D9BCAA947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1123132" y="713128"/>
            <a:ext cx="1068867" cy="2126625"/>
            <a:chOff x="10918968" y="713127"/>
            <a:chExt cx="1273032" cy="2532832"/>
          </a:xfrm>
        </p:grpSpPr>
        <p:sp>
          <p:nvSpPr>
            <p:cNvPr id="26" name="Rectangle 25">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Isosceles Triangle 28">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C6E96180-5DF6-4374-AE65-5AF591A6CACE}"/>
              </a:ext>
            </a:extLst>
          </p:cNvPr>
          <p:cNvPicPr>
            <a:picLocks noChangeAspect="1"/>
          </p:cNvPicPr>
          <p:nvPr/>
        </p:nvPicPr>
        <p:blipFill>
          <a:blip r:embed="rId3" cstate="print"/>
          <a:stretch>
            <a:fillRect/>
          </a:stretch>
        </p:blipFill>
        <p:spPr>
          <a:xfrm>
            <a:off x="6994187" y="3471024"/>
            <a:ext cx="3317132" cy="3037527"/>
          </a:xfrm>
          <a:prstGeom prst="rect">
            <a:avLst/>
          </a:prstGeom>
        </p:spPr>
      </p:pic>
      <p:pic>
        <p:nvPicPr>
          <p:cNvPr id="7" name="Picture 6">
            <a:extLst>
              <a:ext uri="{FF2B5EF4-FFF2-40B4-BE49-F238E27FC236}">
                <a16:creationId xmlns:a16="http://schemas.microsoft.com/office/drawing/2014/main" xmlns="" id="{2D3EBD07-3E08-4EC0-AAB3-4C7A2253970E}"/>
              </a:ext>
            </a:extLst>
          </p:cNvPr>
          <p:cNvPicPr>
            <a:picLocks noChangeAspect="1"/>
          </p:cNvPicPr>
          <p:nvPr/>
        </p:nvPicPr>
        <p:blipFill>
          <a:blip r:embed="rId4" cstate="print"/>
          <a:stretch>
            <a:fillRect/>
          </a:stretch>
        </p:blipFill>
        <p:spPr>
          <a:xfrm>
            <a:off x="9067512" y="733827"/>
            <a:ext cx="2590053" cy="2559936"/>
          </a:xfrm>
          <a:prstGeom prst="rect">
            <a:avLst/>
          </a:prstGeom>
        </p:spPr>
      </p:pic>
    </p:spTree>
    <p:extLst>
      <p:ext uri="{BB962C8B-B14F-4D97-AF65-F5344CB8AC3E}">
        <p14:creationId xmlns:p14="http://schemas.microsoft.com/office/powerpoint/2010/main" xmlns="" val="257674522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95B82D5-A8BB-45BF-BED8-C7B2068921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36008" cy="6858000"/>
          </a:xfrm>
          <a:prstGeom prst="rect">
            <a:avLst/>
          </a:prstGeom>
          <a:solidFill>
            <a:srgbClr val="292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9">
            <a:extLst>
              <a:ext uri="{FF2B5EF4-FFF2-40B4-BE49-F238E27FC236}">
                <a16:creationId xmlns:a16="http://schemas.microsoft.com/office/drawing/2014/main" xmlns="" id="{296C61EC-FBF4-4216-BE67-6C864D30A0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7AC54391-68AD-4F69-9F8A-63E1AA88DBD2}"/>
              </a:ext>
            </a:extLst>
          </p:cNvPr>
          <p:cNvPicPr>
            <a:picLocks noChangeAspect="1"/>
          </p:cNvPicPr>
          <p:nvPr/>
        </p:nvPicPr>
        <p:blipFill>
          <a:blip r:embed="rId2" cstate="print"/>
          <a:stretch>
            <a:fillRect/>
          </a:stretch>
        </p:blipFill>
        <p:spPr>
          <a:xfrm>
            <a:off x="804671" y="3510809"/>
            <a:ext cx="3026664" cy="1900672"/>
          </a:xfrm>
          <a:prstGeom prst="rect">
            <a:avLst/>
          </a:prstGeom>
        </p:spPr>
      </p:pic>
      <p:pic>
        <p:nvPicPr>
          <p:cNvPr id="4" name="Picture 3">
            <a:extLst>
              <a:ext uri="{FF2B5EF4-FFF2-40B4-BE49-F238E27FC236}">
                <a16:creationId xmlns:a16="http://schemas.microsoft.com/office/drawing/2014/main" xmlns="" id="{1026D8BE-BA46-4FA1-ABFF-EFEF3E449C6A}"/>
              </a:ext>
            </a:extLst>
          </p:cNvPr>
          <p:cNvPicPr>
            <a:picLocks noChangeAspect="1"/>
          </p:cNvPicPr>
          <p:nvPr/>
        </p:nvPicPr>
        <p:blipFill>
          <a:blip r:embed="rId3" cstate="print"/>
          <a:stretch>
            <a:fillRect/>
          </a:stretch>
        </p:blipFill>
        <p:spPr>
          <a:xfrm>
            <a:off x="804672" y="1251165"/>
            <a:ext cx="3026663" cy="1790924"/>
          </a:xfrm>
          <a:prstGeom prst="rect">
            <a:avLst/>
          </a:prstGeom>
          <a:effectLst/>
        </p:spPr>
      </p:pic>
      <p:sp>
        <p:nvSpPr>
          <p:cNvPr id="3" name="Content Placeholder 2">
            <a:extLst>
              <a:ext uri="{FF2B5EF4-FFF2-40B4-BE49-F238E27FC236}">
                <a16:creationId xmlns:a16="http://schemas.microsoft.com/office/drawing/2014/main" xmlns="" id="{338FBC2A-8186-4C5E-ABED-BC69FAB8C105}"/>
              </a:ext>
            </a:extLst>
          </p:cNvPr>
          <p:cNvSpPr>
            <a:spLocks noGrp="1"/>
          </p:cNvSpPr>
          <p:nvPr>
            <p:ph idx="1"/>
          </p:nvPr>
        </p:nvSpPr>
        <p:spPr>
          <a:xfrm>
            <a:off x="4768948" y="295422"/>
            <a:ext cx="7423051" cy="6241565"/>
          </a:xfrm>
        </p:spPr>
        <p:txBody>
          <a:bodyPr>
            <a:normAutofit lnSpcReduction="10000"/>
          </a:bodyPr>
          <a:lstStyle/>
          <a:p>
            <a:r>
              <a:rPr lang="sr-Latn-ME" sz="1800" b="1" i="0" dirty="0">
                <a:effectLst/>
                <a:latin typeface="OpenSans-Bold"/>
              </a:rPr>
              <a:t>Visokonaponski osigurač </a:t>
            </a:r>
            <a:r>
              <a:rPr lang="sr-Latn-ME" sz="1800" b="0" i="0" dirty="0">
                <a:effectLst/>
                <a:latin typeface="OpenSans"/>
              </a:rPr>
              <a:t>se sastoji od porculanske cijevi (ili cijevi od vatrostalnog stakla) s metalnim kontaktima (metalne kape) na krajevima. </a:t>
            </a:r>
          </a:p>
          <a:p>
            <a:r>
              <a:rPr lang="sr-Latn-ME" sz="1800" b="0" i="0" dirty="0">
                <a:effectLst/>
                <a:latin typeface="OpenSans"/>
              </a:rPr>
              <a:t>Ovi kontakti služe kao kontakti za spoj s kontaktima na dva potporna izolatora (postavljena na postolje osigurača), na koje se dovode i spajaju visokonaponski provodnici koji se štite osiguračem. Topljivi umetak – nit okruglog presjeka ili traka pravougaonog presjeka, po pravilu od legure srebra (najbolji provodnik) – je smješten u unutrašnjosti porculanske cijevi, pričvršćen za metalne kontakte na krajevima. </a:t>
            </a:r>
          </a:p>
          <a:p>
            <a:r>
              <a:rPr lang="sr-Latn-ME" sz="1800" b="0" i="0" dirty="0">
                <a:effectLst/>
                <a:latin typeface="OpenSans"/>
              </a:rPr>
              <a:t>Kod osigurača za struje većeg intenziteta u osiguraču može da postoji više ovakvih paralelnih niti spiralno uvijenih. Spiralno vlakno od volframa ima zadatak da smanji jačinu električnog polja u unutrašnjosti čaure osigurača.</a:t>
            </a:r>
          </a:p>
          <a:p>
            <a:r>
              <a:rPr lang="sr-Latn-ME" sz="1800" b="0" i="0" dirty="0">
                <a:effectLst/>
                <a:latin typeface="OpenSans"/>
              </a:rPr>
              <a:t>Hemijsko i električno dejstvo korone može da ošteti umetak i dovede do promjene karakteristike reagovanja. U unutrašnjosti čaure se nalazi kvarcni pijesak, čija je uloga da toplotu koja se javlja pri proticanju velike struje kratkog spoja odvodi iz umetka. Takođe, kvarcni pijesak ima zadatak i da apsorbuje nastale pare i da spriječi održavanje luka.</a:t>
            </a:r>
          </a:p>
          <a:p>
            <a:r>
              <a:rPr lang="sr-Latn-ME" sz="1800" b="0" i="0" dirty="0">
                <a:effectLst/>
                <a:latin typeface="OpenSans"/>
              </a:rPr>
              <a:t>U osiguraču se nalazi i pokazna igla, koja ukazuje na stanje osigurača. U slučaju da osigurač „pregori“, oslobađa se udarna igla koja pod dejstvom opruge ispada iz svog ležišta.</a:t>
            </a:r>
            <a:r>
              <a:rPr lang="sr-Latn-ME" sz="1800" dirty="0"/>
              <a:t> </a:t>
            </a:r>
            <a:r>
              <a:rPr lang="sr-Latn-ME" sz="1100" dirty="0"/>
              <a:t/>
            </a:r>
            <a:br>
              <a:rPr lang="sr-Latn-ME" sz="1100" dirty="0"/>
            </a:br>
            <a:r>
              <a:rPr lang="sr-Latn-ME" sz="1100" dirty="0"/>
              <a:t/>
            </a:r>
            <a:br>
              <a:rPr lang="sr-Latn-ME" sz="1100" dirty="0"/>
            </a:br>
            <a:r>
              <a:rPr lang="sr-Latn-ME" sz="1100" dirty="0"/>
              <a:t> </a:t>
            </a:r>
            <a:br>
              <a:rPr lang="sr-Latn-ME" sz="1100" dirty="0"/>
            </a:br>
            <a:endParaRPr lang="sr-Latn-ME" sz="1100" dirty="0"/>
          </a:p>
        </p:txBody>
      </p:sp>
    </p:spTree>
    <p:extLst>
      <p:ext uri="{BB962C8B-B14F-4D97-AF65-F5344CB8AC3E}">
        <p14:creationId xmlns:p14="http://schemas.microsoft.com/office/powerpoint/2010/main" xmlns="" val="279747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9888D9-F2F3-4203-9A0C-9BC25053B276}"/>
              </a:ext>
            </a:extLst>
          </p:cNvPr>
          <p:cNvSpPr>
            <a:spLocks noGrp="1"/>
          </p:cNvSpPr>
          <p:nvPr>
            <p:ph type="title"/>
          </p:nvPr>
        </p:nvSpPr>
        <p:spPr>
          <a:xfrm>
            <a:off x="5214579" y="0"/>
            <a:ext cx="6422849" cy="1676603"/>
          </a:xfrm>
        </p:spPr>
        <p:txBody>
          <a:bodyPr>
            <a:normAutofit/>
          </a:bodyPr>
          <a:lstStyle/>
          <a:p>
            <a:r>
              <a:rPr lang="sr-Latn-ME" dirty="0"/>
              <a:t>Zadaci VN (učinskih) osigurača:</a:t>
            </a:r>
          </a:p>
        </p:txBody>
      </p:sp>
      <p:sp>
        <p:nvSpPr>
          <p:cNvPr id="21" name="Rectangle 16">
            <a:extLst>
              <a:ext uri="{FF2B5EF4-FFF2-40B4-BE49-F238E27FC236}">
                <a16:creationId xmlns:a16="http://schemas.microsoft.com/office/drawing/2014/main" xmlns="" id="{8E20FA99-AAAC-4AF3-9FAE-707420324F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36008" cy="6858000"/>
          </a:xfrm>
          <a:prstGeom prst="rect">
            <a:avLst/>
          </a:prstGeom>
          <a:solidFill>
            <a:srgbClr val="2D4E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9">
            <a:extLst>
              <a:ext uri="{FF2B5EF4-FFF2-40B4-BE49-F238E27FC236}">
                <a16:creationId xmlns:a16="http://schemas.microsoft.com/office/drawing/2014/main" xmlns="" id="{9573BE85-6043-4C3A-A7DD-483A0A5FB7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632" y="559407"/>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VISOKONAPONSKI OSIGURAČI">
            <a:extLst>
              <a:ext uri="{FF2B5EF4-FFF2-40B4-BE49-F238E27FC236}">
                <a16:creationId xmlns:a16="http://schemas.microsoft.com/office/drawing/2014/main" xmlns="" id="{15FB515C-37DA-4C4B-8D47-3E736CB14115}"/>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26442" r="17150"/>
          <a:stretch/>
        </p:blipFill>
        <p:spPr bwMode="auto">
          <a:xfrm>
            <a:off x="649224" y="722376"/>
            <a:ext cx="3337560" cy="5413248"/>
          </a:xfrm>
          <a:prstGeom prst="rect">
            <a:avLst/>
          </a:prstGeom>
          <a:noFill/>
          <a:effectLst/>
          <a:extLst>
            <a:ext uri="{909E8E84-426E-40DD-AFC4-6F175D3DCCD1}">
              <a14:hiddenFill xmlns:a14="http://schemas.microsoft.com/office/drawing/2010/main" xmlns="">
                <a:solidFill>
                  <a:srgbClr val="FFFFFF"/>
                </a:solidFill>
              </a14:hiddenFill>
            </a:ext>
          </a:extLst>
        </p:spPr>
      </p:pic>
      <p:graphicFrame>
        <p:nvGraphicFramePr>
          <p:cNvPr id="5" name="Content Placeholder 2">
            <a:extLst>
              <a:ext uri="{FF2B5EF4-FFF2-40B4-BE49-F238E27FC236}">
                <a16:creationId xmlns:a16="http://schemas.microsoft.com/office/drawing/2014/main" xmlns="" id="{B667C158-42B0-4EED-BAE3-2B1CCAA9B88D}"/>
              </a:ext>
            </a:extLst>
          </p:cNvPr>
          <p:cNvGraphicFramePr>
            <a:graphicFrameLocks noGrp="1"/>
          </p:cNvGraphicFramePr>
          <p:nvPr>
            <p:ph idx="1"/>
            <p:extLst>
              <p:ext uri="{D42A27DB-BD31-4B8C-83A1-F6EECF244321}">
                <p14:modId xmlns:p14="http://schemas.microsoft.com/office/powerpoint/2010/main" xmlns="" val="187928067"/>
              </p:ext>
            </p:extLst>
          </p:nvPr>
        </p:nvGraphicFramePr>
        <p:xfrm>
          <a:off x="5214581" y="1547446"/>
          <a:ext cx="6714822" cy="5092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27287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8C0CDC-824B-4E9F-B4B4-668D66E59BFF}"/>
              </a:ext>
            </a:extLst>
          </p:cNvPr>
          <p:cNvSpPr>
            <a:spLocks noGrp="1"/>
          </p:cNvSpPr>
          <p:nvPr>
            <p:ph type="title"/>
          </p:nvPr>
        </p:nvSpPr>
        <p:spPr>
          <a:xfrm>
            <a:off x="4993565" y="249440"/>
            <a:ext cx="6586491" cy="1286160"/>
          </a:xfrm>
        </p:spPr>
        <p:txBody>
          <a:bodyPr anchor="b">
            <a:normAutofit/>
          </a:bodyPr>
          <a:lstStyle/>
          <a:p>
            <a:r>
              <a:rPr lang="sr-Latn-ME" sz="4100" dirty="0"/>
              <a:t>Osnovne karakteristike osigurača su:</a:t>
            </a:r>
          </a:p>
        </p:txBody>
      </p:sp>
      <p:pic>
        <p:nvPicPr>
          <p:cNvPr id="4" name="Picture 3">
            <a:extLst>
              <a:ext uri="{FF2B5EF4-FFF2-40B4-BE49-F238E27FC236}">
                <a16:creationId xmlns:a16="http://schemas.microsoft.com/office/drawing/2014/main" xmlns="" id="{7785B709-1B4B-4036-9CB3-246CBE506A43}"/>
              </a:ext>
            </a:extLst>
          </p:cNvPr>
          <p:cNvPicPr>
            <a:picLocks noChangeAspect="1"/>
          </p:cNvPicPr>
          <p:nvPr/>
        </p:nvPicPr>
        <p:blipFill rotWithShape="1">
          <a:blip r:embed="rId2" cstate="print"/>
          <a:srcRect l="21356" r="13641" b="1"/>
          <a:stretch/>
        </p:blipFill>
        <p:spPr>
          <a:xfrm>
            <a:off x="20" y="10"/>
            <a:ext cx="4635571" cy="6857990"/>
          </a:xfrm>
          <a:prstGeom prst="rect">
            <a:avLst/>
          </a:prstGeom>
          <a:effectLst/>
        </p:spPr>
      </p:pic>
      <p:cxnSp>
        <p:nvCxnSpPr>
          <p:cNvPr id="17" name="Straight Connector 16">
            <a:extLst>
              <a:ext uri="{FF2B5EF4-FFF2-40B4-BE49-F238E27FC236}">
                <a16:creationId xmlns:a16="http://schemas.microsoft.com/office/drawing/2014/main" xmlns=""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080934" y="2115117"/>
            <a:ext cx="6309360" cy="0"/>
          </a:xfrm>
          <a:prstGeom prst="line">
            <a:avLst/>
          </a:prstGeom>
          <a:ln w="19050">
            <a:solidFill>
              <a:srgbClr val="DEE425"/>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xmlns="" id="{C00D53B7-8409-4761-93F4-738F0A0EEA1B}"/>
              </a:ext>
            </a:extLst>
          </p:cNvPr>
          <p:cNvGraphicFramePr>
            <a:graphicFrameLocks noGrp="1"/>
          </p:cNvGraphicFramePr>
          <p:nvPr>
            <p:ph idx="1"/>
            <p:extLst>
              <p:ext uri="{D42A27DB-BD31-4B8C-83A1-F6EECF244321}">
                <p14:modId xmlns:p14="http://schemas.microsoft.com/office/powerpoint/2010/main" xmlns="" val="2518057804"/>
              </p:ext>
            </p:extLst>
          </p:nvPr>
        </p:nvGraphicFramePr>
        <p:xfrm>
          <a:off x="4965431" y="2236763"/>
          <a:ext cx="6586489" cy="4375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37236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8A2A43D6-656D-46C0-B886-513E435902EE}"/>
              </a:ext>
            </a:extLst>
          </p:cNvPr>
          <p:cNvSpPr>
            <a:spLocks noGrp="1"/>
          </p:cNvSpPr>
          <p:nvPr>
            <p:ph idx="1"/>
          </p:nvPr>
        </p:nvSpPr>
        <p:spPr>
          <a:xfrm>
            <a:off x="1209822" y="253218"/>
            <a:ext cx="9650436" cy="5976645"/>
          </a:xfrm>
        </p:spPr>
        <p:txBody>
          <a:bodyPr>
            <a:normAutofit lnSpcReduction="10000"/>
          </a:bodyPr>
          <a:lstStyle/>
          <a:p>
            <a:pPr algn="just"/>
            <a:r>
              <a:rPr lang="sr-Latn-ME" sz="2400" b="1" i="0" dirty="0">
                <a:effectLst/>
                <a:latin typeface="OpenSans"/>
              </a:rPr>
              <a:t>Visokonaponski osigurači upotrebljavaju se u postrojenjima uglavnom za zaštitu naponskih mjernih transformatora</a:t>
            </a:r>
            <a:r>
              <a:rPr lang="sr-Latn-ME" sz="2400" b="0" i="0" dirty="0">
                <a:effectLst/>
                <a:latin typeface="OpenSans"/>
              </a:rPr>
              <a:t> (naznačena struja 2 A ili 4 A), </a:t>
            </a:r>
            <a:r>
              <a:rPr lang="sr-Latn-ME" sz="2400" b="1" i="0" dirty="0">
                <a:effectLst/>
                <a:latin typeface="OpenSans"/>
              </a:rPr>
              <a:t>za zaštitu manjih energetskih transformatora </a:t>
            </a:r>
            <a:r>
              <a:rPr lang="sr-Latn-ME" sz="2400" b="0" i="0" dirty="0">
                <a:effectLst/>
                <a:latin typeface="OpenSans"/>
              </a:rPr>
              <a:t>(naznačena struja osigurača na strani višeg napona je oko </a:t>
            </a:r>
            <a:r>
              <a:rPr lang="sr-Latn-ME" sz="2400" b="0" i="0" dirty="0">
                <a:effectLst/>
                <a:latin typeface="OpenSansnkMATH-Regular"/>
              </a:rPr>
              <a:t>2 · In </a:t>
            </a:r>
            <a:r>
              <a:rPr lang="sr-Latn-ME" sz="2400" b="0" i="1" dirty="0">
                <a:effectLst/>
                <a:latin typeface="OpenSans-Italic"/>
              </a:rPr>
              <a:t>, </a:t>
            </a:r>
            <a:r>
              <a:rPr lang="sr-Latn-ME" sz="2400" b="0" i="0" dirty="0">
                <a:effectLst/>
                <a:latin typeface="OpenSans"/>
              </a:rPr>
              <a:t>a na strani nižeg napona </a:t>
            </a:r>
            <a:r>
              <a:rPr lang="sr-Latn-ME" sz="2400" b="0" i="0" dirty="0">
                <a:effectLst/>
                <a:latin typeface="OpenSansnkMATH-Regular"/>
              </a:rPr>
              <a:t>In </a:t>
            </a:r>
            <a:r>
              <a:rPr lang="sr-Latn-ME" sz="2400" b="0" i="0" dirty="0">
                <a:effectLst/>
                <a:latin typeface="OpenSans"/>
              </a:rPr>
              <a:t>transformatora), </a:t>
            </a:r>
            <a:r>
              <a:rPr lang="sr-Latn-ME" sz="2400" b="1" i="0" dirty="0">
                <a:effectLst/>
                <a:latin typeface="OpenSans"/>
              </a:rPr>
              <a:t>kao i za zaštitu slabo opterećenih i manje važnih odvoda.</a:t>
            </a:r>
            <a:r>
              <a:rPr lang="sr-Latn-ME" sz="2400" b="1" dirty="0"/>
              <a:t> </a:t>
            </a:r>
          </a:p>
          <a:p>
            <a:endParaRPr lang="sr-Latn-ME" sz="2400" dirty="0"/>
          </a:p>
          <a:p>
            <a:r>
              <a:rPr lang="sr-Latn-ME" sz="2400" b="0" i="0" dirty="0">
                <a:effectLst/>
                <a:latin typeface="OpenSans"/>
              </a:rPr>
              <a:t>Izrađuju se za napone </a:t>
            </a:r>
            <a:r>
              <a:rPr lang="sr-Latn-ME" sz="2400" b="1" i="0" dirty="0">
                <a:effectLst/>
                <a:latin typeface="OpenSans"/>
              </a:rPr>
              <a:t>3, 6, 10, 20 i 35 kV. </a:t>
            </a:r>
          </a:p>
          <a:p>
            <a:endParaRPr lang="sr-Latn-ME" sz="2400" b="0" i="0" dirty="0">
              <a:effectLst/>
              <a:latin typeface="OpenSans"/>
            </a:endParaRPr>
          </a:p>
          <a:p>
            <a:r>
              <a:rPr lang="sr-Latn-ME" sz="2400" b="0" i="0" dirty="0">
                <a:effectLst/>
                <a:latin typeface="OpenSans"/>
              </a:rPr>
              <a:t>Naznačene struje visokonaponskih osigurača su</a:t>
            </a:r>
            <a:r>
              <a:rPr lang="sr-Latn-ME" sz="2400" b="1" i="0" dirty="0">
                <a:effectLst/>
                <a:latin typeface="OpenSans"/>
              </a:rPr>
              <a:t>: 2, 4, 6, 10, 15, 25, 40, 60, 100, 150 i 200 A.</a:t>
            </a:r>
          </a:p>
          <a:p>
            <a:endParaRPr lang="sr-Latn-ME" sz="2400" b="0" i="0" dirty="0">
              <a:effectLst/>
              <a:latin typeface="OpenSans"/>
            </a:endParaRPr>
          </a:p>
          <a:p>
            <a:r>
              <a:rPr lang="sr-Latn-ME" sz="2400" b="0" i="0" dirty="0">
                <a:effectLst/>
                <a:latin typeface="OpenSans"/>
              </a:rPr>
              <a:t>Ako se uporede s prekidačima, njihova prednost bi bila u jednostavnosti izvedbe, pa samim tim i niže cijene od prekidača. Zbog toga oni još uvijek imaju široku primjenu u zaštiti nadzemnih vodova i kablova, kao i postrojenja i motora.</a:t>
            </a:r>
            <a:r>
              <a:rPr lang="sr-Latn-ME" sz="2000" dirty="0"/>
              <a:t/>
            </a:r>
            <a:br>
              <a:rPr lang="sr-Latn-ME" sz="2000" dirty="0"/>
            </a:br>
            <a:endParaRPr lang="sr-Latn-ME"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2900235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5F9CFCE6-877F-4858-B8BD-2C52CA8AFB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213F8A0-12AE-4514-8372-0DD766EC28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Electric Tower">
            <a:extLst>
              <a:ext uri="{FF2B5EF4-FFF2-40B4-BE49-F238E27FC236}">
                <a16:creationId xmlns:a16="http://schemas.microsoft.com/office/drawing/2014/main" xmlns="" id="{B2760D93-7523-49A1-937A-DA4B088E6059}"/>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6421035" y="864108"/>
            <a:ext cx="5129784" cy="5129784"/>
          </a:xfrm>
          <a:prstGeom prst="rect">
            <a:avLst/>
          </a:prstGeom>
        </p:spPr>
      </p:pic>
      <p:sp>
        <p:nvSpPr>
          <p:cNvPr id="16" name="Rectangle 15">
            <a:extLst>
              <a:ext uri="{FF2B5EF4-FFF2-40B4-BE49-F238E27FC236}">
                <a16:creationId xmlns:a16="http://schemas.microsoft.com/office/drawing/2014/main" xmlns="" id="{9EFF17D4-9A8C-4CE5-B096-D8CCD44004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igh voltage">
            <a:extLst>
              <a:ext uri="{FF2B5EF4-FFF2-40B4-BE49-F238E27FC236}">
                <a16:creationId xmlns:a16="http://schemas.microsoft.com/office/drawing/2014/main" xmlns="" id="{02F96A00-5A73-43E9-8D3F-CB0475A2E9A1}"/>
              </a:ext>
            </a:extLst>
          </p:cNvPr>
          <p:cNvPicPr>
            <a:picLocks noChangeAspect="1"/>
          </p:cNvPicPr>
          <p:nvPr/>
        </p:nvPicPr>
        <p:blipFill>
          <a:blip r:embed="rId4" cstate="print">
            <a:extLst>
              <a:ext uri="{28A0092B-C50C-407E-A947-70E740481C1C}">
                <a14:useLocalDpi xmlns:a14="http://schemas.microsoft.com/office/drawing/2010/main" xmlns="" val="0"/>
              </a:ext>
              <a:ext uri="{96DAC541-7B7A-43D3-8B79-37D633B846F1}">
                <asvg:svgBlip xmlns:asvg="http://schemas.microsoft.com/office/drawing/2016/SVG/main" xmlns="" r:embed="rId5"/>
              </a:ext>
            </a:extLst>
          </a:blip>
          <a:stretch>
            <a:fillRect/>
          </a:stretch>
        </p:blipFill>
        <p:spPr>
          <a:xfrm>
            <a:off x="641180" y="864108"/>
            <a:ext cx="5129784" cy="5129784"/>
          </a:xfrm>
          <a:prstGeom prst="rect">
            <a:avLst/>
          </a:prstGeom>
        </p:spPr>
      </p:pic>
    </p:spTree>
    <p:extLst>
      <p:ext uri="{BB962C8B-B14F-4D97-AF65-F5344CB8AC3E}">
        <p14:creationId xmlns:p14="http://schemas.microsoft.com/office/powerpoint/2010/main" xmlns="" val="3911146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TotalTime>
  <Words>419</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Osigurači</vt:lpstr>
      <vt:lpstr>Slide 2</vt:lpstr>
      <vt:lpstr>Slide 3</vt:lpstr>
      <vt:lpstr>Zadaci VN (učinskih) osigurača:</vt:lpstr>
      <vt:lpstr>Osnovne karakteristike osigurača su:</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Osigurači</dc:title>
  <dc:creator>Vladimir Kitaljevic</dc:creator>
  <cp:lastModifiedBy>VESNA</cp:lastModifiedBy>
  <cp:revision>2</cp:revision>
  <dcterms:created xsi:type="dcterms:W3CDTF">2020-10-27T20:13:34Z</dcterms:created>
  <dcterms:modified xsi:type="dcterms:W3CDTF">2021-10-14T18:33:50Z</dcterms:modified>
</cp:coreProperties>
</file>