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7"/>
  </p:notesMasterIdLst>
  <p:sldIdLst>
    <p:sldId id="259" r:id="rId2"/>
    <p:sldId id="262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B1099-3C77-4782-8FED-0D9717219881}" type="datetimeFigureOut">
              <a:rPr lang="en-GB" smtClean="0"/>
              <a:pPr/>
              <a:t>05/12/2021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4139E-F549-4261-8131-AACFF0C34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F9EB35-DBFC-4DD3-95D2-BD3DE36F5447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8E6DF-5B7C-45B8-A6C5-691F4F7EAFD5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E1FB-421B-4637-BC18-01D1C21F87F0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49EB28-16B3-4628-9ADA-BA2D91C07522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6FC7CE-7F18-40C7-BC27-EDF1A4E7270C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BEED-0DFA-49C4-9E29-378F7DA7CCBA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D583-5285-4574-82E3-3159FE5E6576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615C8D-DED0-42A7-856A-D5C37F0912B7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90B4-F1EB-4DC0-B01C-2F5D8DD4C1FB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1EF380-C674-41F4-B4F9-5032B0384240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4F772D-AB1A-4F97-BCA1-FFB5D2B00D76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C64485-6A44-4200-BABD-7586DCB4C6D0}" type="datetime1">
              <a:rPr lang="en-GB" smtClean="0"/>
              <a:pPr/>
              <a:t>05/12/2021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39973E-A8A7-459B-9EDD-64DCBBDB69A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2105000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ENERGETSKI TRANSFORMATORI</a:t>
            </a:r>
            <a:r>
              <a:rPr lang="en-US" sz="32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n-US" sz="32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GB" dirty="0"/>
          </a:p>
        </p:txBody>
      </p:sp>
      <p:pic>
        <p:nvPicPr>
          <p:cNvPr id="4" name="Picture 5" descr="CG5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260648"/>
            <a:ext cx="2160240" cy="193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995936" y="980728"/>
            <a:ext cx="51480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Visokonaponska</a:t>
            </a:r>
            <a:r>
              <a:rPr lang="en-GB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razvodna</a:t>
            </a:r>
            <a:r>
              <a:rPr lang="en-GB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postrojenja</a:t>
            </a:r>
            <a:r>
              <a:rPr lang="en-GB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defRPr/>
            </a:pPr>
            <a:r>
              <a:rPr lang="sr-Latn-C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</a:t>
            </a:r>
            <a:r>
              <a:rPr lang="en-GB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sr-Latn-C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r-Latn-C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</a:rPr>
              <a:t>Energetski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</a:rPr>
              <a:t>transformatori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424936" cy="5421216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Energetski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transformatori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transformatori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snage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nalaze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se u VNRP u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okviru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blizini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elektrana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prenosnim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distributivnim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sistemima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mrežama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GB" sz="105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Prema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položaju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u EES-u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VNRP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energetski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transformatori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najčešće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dijele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blok</a:t>
            </a:r>
            <a:r>
              <a:rPr lang="en-GB" sz="25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transformatore</a:t>
            </a:r>
            <a:endParaRPr lang="en-GB" sz="2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interkonektivne</a:t>
            </a:r>
            <a:r>
              <a:rPr lang="en-GB" sz="25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transformatore</a:t>
            </a:r>
            <a:endParaRPr lang="en-GB" sz="25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transformatore</a:t>
            </a:r>
            <a:r>
              <a:rPr lang="en-GB" sz="25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prenos-distribucija</a:t>
            </a:r>
            <a:r>
              <a:rPr lang="en-GB" sz="25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GB" sz="25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distributivne</a:t>
            </a:r>
            <a:r>
              <a:rPr lang="en-GB" sz="25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5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transformatore</a:t>
            </a:r>
            <a:endParaRPr lang="en-GB" sz="25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Blok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</a:rPr>
              <a:t>transformatori</a:t>
            </a:r>
            <a:endParaRPr lang="en-GB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352928" cy="5421216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Blok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transformatori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elektroenergetskom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postrojenju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elektrane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služe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podizanje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generatorskog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nivo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prenosne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mreže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Naziv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blok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transformator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potiče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činjenice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takav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transformator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radi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tandemu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zajedno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svojim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generatorom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njega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se ne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mogu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vezati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drugi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generatori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smtClean="0">
                <a:latin typeface="Arial" pitchFamily="34" charset="0"/>
                <a:cs typeface="Arial" pitchFamily="34" charset="0"/>
              </a:rPr>
              <a:t>Blok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transformator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najčešće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svoj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generator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vezan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kablom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šinskim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provodnicima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direktno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korišćenja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prekidača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Interkonektivni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transformatori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352928" cy="5805264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Interkonektivni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transformatori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prenosnoj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mreži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EES-a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služe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povezivanje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prenosnih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različitih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naponskih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nivoa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800" dirty="0" smtClean="0">
                <a:latin typeface="Arial" pitchFamily="34" charset="0"/>
                <a:cs typeface="Arial" pitchFamily="34" charset="0"/>
              </a:rPr>
              <a:t>Smjerovi aktivnih i reaktivnih snaga kroz interkonektivni transformator nijesu jednoznačni i zavise od radnih režima i prilika mreža koje su njime povezane. 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800" dirty="0" smtClean="0">
                <a:latin typeface="Arial" pitchFamily="34" charset="0"/>
                <a:cs typeface="Arial" pitchFamily="34" charset="0"/>
              </a:rPr>
              <a:t>Pri promjeni radnih režima u mrežama, smjerovi aktivnih i reaktivnih snaga kroz interkonektivni transformator mogu se mijenjati tako da budu međusobno jednaki ili suprotni.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transformatore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prenos-distribucija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distributivni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transformatori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352928" cy="5589240"/>
          </a:xfrm>
        </p:spPr>
        <p:txBody>
          <a:bodyPr>
            <a:normAutofit/>
          </a:bodyPr>
          <a:lstStyle/>
          <a:p>
            <a:pPr algn="just"/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Transformatori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granici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prenos-distribucija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distributivni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transformatori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svojoj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funkciji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spadaju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distributivne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transformatore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smtClean="0">
                <a:latin typeface="Arial" pitchFamily="34" charset="0"/>
                <a:cs typeface="Arial" pitchFamily="34" charset="0"/>
              </a:rPr>
              <a:t>Oni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povezuju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prenosne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mreže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napojnim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mrežama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ED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Služe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sniženje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nivoa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prenosnih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(400, 220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110 kV)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nivo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napona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napojnih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mreža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elektrodistributivnog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sistema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(110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slučaju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manjih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konzuma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35 kV).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39973E-A8A7-459B-9EDD-64DCBBDB69A4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2505</TotalTime>
  <Words>243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ENERGETSKI TRANSFORMATORI </vt:lpstr>
      <vt:lpstr>Energetski transformatori</vt:lpstr>
      <vt:lpstr>Blok transformatori</vt:lpstr>
      <vt:lpstr>Interkonektivni transformatori</vt:lpstr>
      <vt:lpstr>transformatore prenos-distribucija i distributivni transformatori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PODJELA PROVODNIKA PREMA VELIČINI SPECIFIČNE ELEKTRIČNE PROVODNOSTI </dc:title>
  <dc:creator>VESNA</dc:creator>
  <cp:lastModifiedBy>VESNA</cp:lastModifiedBy>
  <cp:revision>15</cp:revision>
  <dcterms:created xsi:type="dcterms:W3CDTF">2021-12-02T18:17:33Z</dcterms:created>
  <dcterms:modified xsi:type="dcterms:W3CDTF">2021-12-05T18:02:54Z</dcterms:modified>
</cp:coreProperties>
</file>