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1EAF0A-6AFF-4C21-80E8-B8183499CB2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5C010BA-A518-42BE-86E3-CAE87BEC72EA}">
      <dgm:prSet/>
      <dgm:spPr/>
      <dgm:t>
        <a:bodyPr/>
        <a:lstStyle/>
        <a:p>
          <a:r>
            <a:rPr lang="sr-Latn-ME"/>
            <a:t>Sabirnice</a:t>
          </a:r>
          <a:endParaRPr lang="en-US"/>
        </a:p>
      </dgm:t>
    </dgm:pt>
    <dgm:pt modelId="{C016B6D9-9380-4D17-AF9C-1A45154190E5}" type="parTrans" cxnId="{4B1CD792-8BC0-43A0-BDFE-0687909005E0}">
      <dgm:prSet/>
      <dgm:spPr/>
      <dgm:t>
        <a:bodyPr/>
        <a:lstStyle/>
        <a:p>
          <a:endParaRPr lang="en-US"/>
        </a:p>
      </dgm:t>
    </dgm:pt>
    <dgm:pt modelId="{4BAC66EE-B6E4-4D5B-897C-B9DAF9AA8978}" type="sibTrans" cxnId="{4B1CD792-8BC0-43A0-BDFE-0687909005E0}">
      <dgm:prSet/>
      <dgm:spPr/>
      <dgm:t>
        <a:bodyPr/>
        <a:lstStyle/>
        <a:p>
          <a:endParaRPr lang="en-US"/>
        </a:p>
      </dgm:t>
    </dgm:pt>
    <dgm:pt modelId="{ED7D7C9E-8CE3-44F6-8ED1-A95243BF4475}">
      <dgm:prSet/>
      <dgm:spPr/>
      <dgm:t>
        <a:bodyPr/>
        <a:lstStyle/>
        <a:p>
          <a:r>
            <a:rPr lang="sr-Latn-ME"/>
            <a:t>Izolatori</a:t>
          </a:r>
          <a:endParaRPr lang="en-US"/>
        </a:p>
      </dgm:t>
    </dgm:pt>
    <dgm:pt modelId="{CA5128C0-FD2F-45A6-BA98-5BD1BB957032}" type="parTrans" cxnId="{9910536B-03D4-439F-A1FB-9C54B4767321}">
      <dgm:prSet/>
      <dgm:spPr/>
      <dgm:t>
        <a:bodyPr/>
        <a:lstStyle/>
        <a:p>
          <a:endParaRPr lang="en-US"/>
        </a:p>
      </dgm:t>
    </dgm:pt>
    <dgm:pt modelId="{3FE7B243-B048-4849-A017-7A3766BBD4A7}" type="sibTrans" cxnId="{9910536B-03D4-439F-A1FB-9C54B4767321}">
      <dgm:prSet/>
      <dgm:spPr/>
      <dgm:t>
        <a:bodyPr/>
        <a:lstStyle/>
        <a:p>
          <a:endParaRPr lang="en-US"/>
        </a:p>
      </dgm:t>
    </dgm:pt>
    <dgm:pt modelId="{CE7E9C45-0B0F-4034-A679-CE02C4D6C0B2}">
      <dgm:prSet/>
      <dgm:spPr/>
      <dgm:t>
        <a:bodyPr/>
        <a:lstStyle/>
        <a:p>
          <a:r>
            <a:rPr lang="sr-Latn-ME"/>
            <a:t>Rastavljači</a:t>
          </a:r>
          <a:endParaRPr lang="en-US"/>
        </a:p>
      </dgm:t>
    </dgm:pt>
    <dgm:pt modelId="{F45BAEA7-D388-4E6E-BEF2-F79AD7755108}" type="parTrans" cxnId="{2BBEACD8-BDD9-41BD-85E2-7E97C0ED3B77}">
      <dgm:prSet/>
      <dgm:spPr/>
      <dgm:t>
        <a:bodyPr/>
        <a:lstStyle/>
        <a:p>
          <a:endParaRPr lang="en-US"/>
        </a:p>
      </dgm:t>
    </dgm:pt>
    <dgm:pt modelId="{15F10EFC-CF51-4CA6-B2DB-08814636C81B}" type="sibTrans" cxnId="{2BBEACD8-BDD9-41BD-85E2-7E97C0ED3B77}">
      <dgm:prSet/>
      <dgm:spPr/>
      <dgm:t>
        <a:bodyPr/>
        <a:lstStyle/>
        <a:p>
          <a:endParaRPr lang="en-US"/>
        </a:p>
      </dgm:t>
    </dgm:pt>
    <dgm:pt modelId="{A7D62730-E795-41FE-B836-7DC6E10E914B}">
      <dgm:prSet/>
      <dgm:spPr/>
      <dgm:t>
        <a:bodyPr/>
        <a:lstStyle/>
        <a:p>
          <a:r>
            <a:rPr lang="sr-Latn-ME"/>
            <a:t>Osigurači</a:t>
          </a:r>
          <a:endParaRPr lang="en-US"/>
        </a:p>
      </dgm:t>
    </dgm:pt>
    <dgm:pt modelId="{76C9E325-8158-4D7E-8211-86CC21F16729}" type="parTrans" cxnId="{6B166DD3-8729-4162-B4E0-4708A9AD7A5E}">
      <dgm:prSet/>
      <dgm:spPr/>
      <dgm:t>
        <a:bodyPr/>
        <a:lstStyle/>
        <a:p>
          <a:endParaRPr lang="en-US"/>
        </a:p>
      </dgm:t>
    </dgm:pt>
    <dgm:pt modelId="{1A792DC6-1B8A-4046-9FF7-C9E32F764F56}" type="sibTrans" cxnId="{6B166DD3-8729-4162-B4E0-4708A9AD7A5E}">
      <dgm:prSet/>
      <dgm:spPr/>
      <dgm:t>
        <a:bodyPr/>
        <a:lstStyle/>
        <a:p>
          <a:endParaRPr lang="en-US"/>
        </a:p>
      </dgm:t>
    </dgm:pt>
    <dgm:pt modelId="{F0ADD608-69E8-4ABF-8A13-B64510C8B985}">
      <dgm:prSet/>
      <dgm:spPr/>
      <dgm:t>
        <a:bodyPr/>
        <a:lstStyle/>
        <a:p>
          <a:r>
            <a:rPr lang="sr-Latn-ME"/>
            <a:t>Prekidači i rastavne sklopke</a:t>
          </a:r>
          <a:endParaRPr lang="en-US"/>
        </a:p>
      </dgm:t>
    </dgm:pt>
    <dgm:pt modelId="{322D1821-6EB1-403B-981C-29D9D854ECC7}" type="parTrans" cxnId="{D5DEB1FE-34AC-4B8D-92D5-03FBD8034015}">
      <dgm:prSet/>
      <dgm:spPr/>
      <dgm:t>
        <a:bodyPr/>
        <a:lstStyle/>
        <a:p>
          <a:endParaRPr lang="en-US"/>
        </a:p>
      </dgm:t>
    </dgm:pt>
    <dgm:pt modelId="{BC0D0613-FE53-408A-8942-0842F215533E}" type="sibTrans" cxnId="{D5DEB1FE-34AC-4B8D-92D5-03FBD8034015}">
      <dgm:prSet/>
      <dgm:spPr/>
      <dgm:t>
        <a:bodyPr/>
        <a:lstStyle/>
        <a:p>
          <a:endParaRPr lang="en-US"/>
        </a:p>
      </dgm:t>
    </dgm:pt>
    <dgm:pt modelId="{2AA1936C-30F9-486B-BD64-A79E2D1532AC}">
      <dgm:prSet/>
      <dgm:spPr/>
      <dgm:t>
        <a:bodyPr/>
        <a:lstStyle/>
        <a:p>
          <a:r>
            <a:rPr lang="sr-Latn-ME"/>
            <a:t>Energetski i mjerni transformatori</a:t>
          </a:r>
          <a:endParaRPr lang="en-US"/>
        </a:p>
      </dgm:t>
    </dgm:pt>
    <dgm:pt modelId="{ED6C6FC3-FDCB-40C2-81A3-849EA432C611}" type="parTrans" cxnId="{1D209113-8873-4E5E-8BA0-343FFC32390F}">
      <dgm:prSet/>
      <dgm:spPr/>
      <dgm:t>
        <a:bodyPr/>
        <a:lstStyle/>
        <a:p>
          <a:endParaRPr lang="en-US"/>
        </a:p>
      </dgm:t>
    </dgm:pt>
    <dgm:pt modelId="{4FBA6A62-1F14-49C4-A132-79F1CBF406C9}" type="sibTrans" cxnId="{1D209113-8873-4E5E-8BA0-343FFC32390F}">
      <dgm:prSet/>
      <dgm:spPr/>
      <dgm:t>
        <a:bodyPr/>
        <a:lstStyle/>
        <a:p>
          <a:endParaRPr lang="en-US"/>
        </a:p>
      </dgm:t>
    </dgm:pt>
    <dgm:pt modelId="{01F431F3-C304-4120-B55D-6D9CDCC6BE82}">
      <dgm:prSet/>
      <dgm:spPr/>
      <dgm:t>
        <a:bodyPr/>
        <a:lstStyle/>
        <a:p>
          <a:r>
            <a:rPr lang="sr-Latn-ME"/>
            <a:t>Prigušnice </a:t>
          </a:r>
          <a:endParaRPr lang="en-US"/>
        </a:p>
      </dgm:t>
    </dgm:pt>
    <dgm:pt modelId="{9E4F9733-8205-47BC-A49D-1193573CE2DB}" type="parTrans" cxnId="{B901BB04-B758-483C-AD46-E197412959AC}">
      <dgm:prSet/>
      <dgm:spPr/>
      <dgm:t>
        <a:bodyPr/>
        <a:lstStyle/>
        <a:p>
          <a:endParaRPr lang="en-US"/>
        </a:p>
      </dgm:t>
    </dgm:pt>
    <dgm:pt modelId="{9902BF61-9F11-41C9-8764-05EDCA8AB233}" type="sibTrans" cxnId="{B901BB04-B758-483C-AD46-E197412959AC}">
      <dgm:prSet/>
      <dgm:spPr/>
      <dgm:t>
        <a:bodyPr/>
        <a:lstStyle/>
        <a:p>
          <a:endParaRPr lang="en-US"/>
        </a:p>
      </dgm:t>
    </dgm:pt>
    <dgm:pt modelId="{B8DE7BCE-1109-4AB4-97EB-6A0527E54B36}">
      <dgm:prSet/>
      <dgm:spPr/>
      <dgm:t>
        <a:bodyPr/>
        <a:lstStyle/>
        <a:p>
          <a:r>
            <a:rPr lang="sr-Latn-ME"/>
            <a:t>Energetski kablovi</a:t>
          </a:r>
          <a:endParaRPr lang="en-US"/>
        </a:p>
      </dgm:t>
    </dgm:pt>
    <dgm:pt modelId="{EACFF6BA-FD43-42CF-9E89-35B0B16AF820}" type="parTrans" cxnId="{F0A70BAA-FF85-49E5-9CDF-590FFCFB6604}">
      <dgm:prSet/>
      <dgm:spPr/>
      <dgm:t>
        <a:bodyPr/>
        <a:lstStyle/>
        <a:p>
          <a:endParaRPr lang="en-US"/>
        </a:p>
      </dgm:t>
    </dgm:pt>
    <dgm:pt modelId="{A5920D3E-6F4B-46F2-9392-487ADFA2DD70}" type="sibTrans" cxnId="{F0A70BAA-FF85-49E5-9CDF-590FFCFB6604}">
      <dgm:prSet/>
      <dgm:spPr/>
      <dgm:t>
        <a:bodyPr/>
        <a:lstStyle/>
        <a:p>
          <a:endParaRPr lang="en-US"/>
        </a:p>
      </dgm:t>
    </dgm:pt>
    <dgm:pt modelId="{546EAEFD-8B9D-46BC-BADC-4D780CD54916}">
      <dgm:prSet/>
      <dgm:spPr/>
      <dgm:t>
        <a:bodyPr/>
        <a:lstStyle/>
        <a:p>
          <a:r>
            <a:rPr lang="sr-Latn-ME"/>
            <a:t>Odvodnici prenapona i uređaji za zaštitu</a:t>
          </a:r>
          <a:endParaRPr lang="en-US"/>
        </a:p>
      </dgm:t>
    </dgm:pt>
    <dgm:pt modelId="{D4140B6D-5762-40E0-93A5-D74EFE88907F}" type="parTrans" cxnId="{F96B0359-4794-487D-9A5A-9DA6B16BD158}">
      <dgm:prSet/>
      <dgm:spPr/>
      <dgm:t>
        <a:bodyPr/>
        <a:lstStyle/>
        <a:p>
          <a:endParaRPr lang="en-US"/>
        </a:p>
      </dgm:t>
    </dgm:pt>
    <dgm:pt modelId="{1B61BD9A-1171-4DE4-9CCA-CD00F2B2584D}" type="sibTrans" cxnId="{F96B0359-4794-487D-9A5A-9DA6B16BD158}">
      <dgm:prSet/>
      <dgm:spPr/>
      <dgm:t>
        <a:bodyPr/>
        <a:lstStyle/>
        <a:p>
          <a:endParaRPr lang="en-US"/>
        </a:p>
      </dgm:t>
    </dgm:pt>
    <dgm:pt modelId="{B36A192C-E960-4EE2-99D2-9A5E109E6DB0}" type="pres">
      <dgm:prSet presAssocID="{4E1EAF0A-6AFF-4C21-80E8-B8183499CB2A}" presName="linear" presStyleCnt="0">
        <dgm:presLayoutVars>
          <dgm:animLvl val="lvl"/>
          <dgm:resizeHandles val="exact"/>
        </dgm:presLayoutVars>
      </dgm:prSet>
      <dgm:spPr/>
    </dgm:pt>
    <dgm:pt modelId="{12CB45E9-2E2C-49FB-9536-6B49AB63A415}" type="pres">
      <dgm:prSet presAssocID="{C5C010BA-A518-42BE-86E3-CAE87BEC72EA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1569FEF3-49DC-4447-A26F-40BF33886913}" type="pres">
      <dgm:prSet presAssocID="{4BAC66EE-B6E4-4D5B-897C-B9DAF9AA8978}" presName="spacer" presStyleCnt="0"/>
      <dgm:spPr/>
    </dgm:pt>
    <dgm:pt modelId="{DF08D3DE-ECC2-4670-A6B2-E446703FA2B9}" type="pres">
      <dgm:prSet presAssocID="{ED7D7C9E-8CE3-44F6-8ED1-A95243BF4475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EFAC2144-588E-4397-94F9-6A35BADEAB8B}" type="pres">
      <dgm:prSet presAssocID="{3FE7B243-B048-4849-A017-7A3766BBD4A7}" presName="spacer" presStyleCnt="0"/>
      <dgm:spPr/>
    </dgm:pt>
    <dgm:pt modelId="{CCFB9B00-3224-4727-8F4B-F411327B898E}" type="pres">
      <dgm:prSet presAssocID="{CE7E9C45-0B0F-4034-A679-CE02C4D6C0B2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454C5A74-5542-4BE0-96F5-1153184F4D8B}" type="pres">
      <dgm:prSet presAssocID="{15F10EFC-CF51-4CA6-B2DB-08814636C81B}" presName="spacer" presStyleCnt="0"/>
      <dgm:spPr/>
    </dgm:pt>
    <dgm:pt modelId="{6FD27FDC-349A-4CB2-973C-90A88ECDA2AB}" type="pres">
      <dgm:prSet presAssocID="{A7D62730-E795-41FE-B836-7DC6E10E914B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9C7306B1-E7B5-4C28-A0BA-D1AF1F1DA1F6}" type="pres">
      <dgm:prSet presAssocID="{1A792DC6-1B8A-4046-9FF7-C9E32F764F56}" presName="spacer" presStyleCnt="0"/>
      <dgm:spPr/>
    </dgm:pt>
    <dgm:pt modelId="{406B0FE6-287C-415A-8A05-9B97ECE9E7C3}" type="pres">
      <dgm:prSet presAssocID="{F0ADD608-69E8-4ABF-8A13-B64510C8B985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5B5B7DE6-AD87-4FC4-A4DA-1160CA41FB5D}" type="pres">
      <dgm:prSet presAssocID="{BC0D0613-FE53-408A-8942-0842F215533E}" presName="spacer" presStyleCnt="0"/>
      <dgm:spPr/>
    </dgm:pt>
    <dgm:pt modelId="{66033522-D4F7-4FC0-AAE2-DDFE70ECA303}" type="pres">
      <dgm:prSet presAssocID="{2AA1936C-30F9-486B-BD64-A79E2D1532AC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BFA55D5C-C838-4FCB-AB41-A09FD13C17B4}" type="pres">
      <dgm:prSet presAssocID="{4FBA6A62-1F14-49C4-A132-79F1CBF406C9}" presName="spacer" presStyleCnt="0"/>
      <dgm:spPr/>
    </dgm:pt>
    <dgm:pt modelId="{9BF11CAC-1355-472B-8DFD-C89745689AC2}" type="pres">
      <dgm:prSet presAssocID="{01F431F3-C304-4120-B55D-6D9CDCC6BE82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4F4F3F6B-A448-4D2E-977B-1CE9CC4827EC}" type="pres">
      <dgm:prSet presAssocID="{9902BF61-9F11-41C9-8764-05EDCA8AB233}" presName="spacer" presStyleCnt="0"/>
      <dgm:spPr/>
    </dgm:pt>
    <dgm:pt modelId="{A443EA59-8CE4-4AD6-8A0C-92AA3A3CAAD3}" type="pres">
      <dgm:prSet presAssocID="{B8DE7BCE-1109-4AB4-97EB-6A0527E54B36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70BFE978-A326-41C1-9FCC-57883DFF6FE1}" type="pres">
      <dgm:prSet presAssocID="{A5920D3E-6F4B-46F2-9392-487ADFA2DD70}" presName="spacer" presStyleCnt="0"/>
      <dgm:spPr/>
    </dgm:pt>
    <dgm:pt modelId="{ABCECD79-1D9D-4F2C-89B0-1C486206D8EA}" type="pres">
      <dgm:prSet presAssocID="{546EAEFD-8B9D-46BC-BADC-4D780CD54916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B901BB04-B758-483C-AD46-E197412959AC}" srcId="{4E1EAF0A-6AFF-4C21-80E8-B8183499CB2A}" destId="{01F431F3-C304-4120-B55D-6D9CDCC6BE82}" srcOrd="6" destOrd="0" parTransId="{9E4F9733-8205-47BC-A49D-1193573CE2DB}" sibTransId="{9902BF61-9F11-41C9-8764-05EDCA8AB233}"/>
    <dgm:cxn modelId="{2A90AA0E-4C46-47D1-BC3D-AFDAD7BAC337}" type="presOf" srcId="{2AA1936C-30F9-486B-BD64-A79E2D1532AC}" destId="{66033522-D4F7-4FC0-AAE2-DDFE70ECA303}" srcOrd="0" destOrd="0" presId="urn:microsoft.com/office/officeart/2005/8/layout/vList2"/>
    <dgm:cxn modelId="{1D209113-8873-4E5E-8BA0-343FFC32390F}" srcId="{4E1EAF0A-6AFF-4C21-80E8-B8183499CB2A}" destId="{2AA1936C-30F9-486B-BD64-A79E2D1532AC}" srcOrd="5" destOrd="0" parTransId="{ED6C6FC3-FDCB-40C2-81A3-849EA432C611}" sibTransId="{4FBA6A62-1F14-49C4-A132-79F1CBF406C9}"/>
    <dgm:cxn modelId="{E58CE51E-20FB-4FBE-B65E-4A73C75F9F01}" type="presOf" srcId="{ED7D7C9E-8CE3-44F6-8ED1-A95243BF4475}" destId="{DF08D3DE-ECC2-4670-A6B2-E446703FA2B9}" srcOrd="0" destOrd="0" presId="urn:microsoft.com/office/officeart/2005/8/layout/vList2"/>
    <dgm:cxn modelId="{BF261921-6FAD-4D89-B14C-7FFDBDFA5EC9}" type="presOf" srcId="{C5C010BA-A518-42BE-86E3-CAE87BEC72EA}" destId="{12CB45E9-2E2C-49FB-9536-6B49AB63A415}" srcOrd="0" destOrd="0" presId="urn:microsoft.com/office/officeart/2005/8/layout/vList2"/>
    <dgm:cxn modelId="{3F9EE225-496F-4836-BEB5-324B568855D8}" type="presOf" srcId="{F0ADD608-69E8-4ABF-8A13-B64510C8B985}" destId="{406B0FE6-287C-415A-8A05-9B97ECE9E7C3}" srcOrd="0" destOrd="0" presId="urn:microsoft.com/office/officeart/2005/8/layout/vList2"/>
    <dgm:cxn modelId="{9910536B-03D4-439F-A1FB-9C54B4767321}" srcId="{4E1EAF0A-6AFF-4C21-80E8-B8183499CB2A}" destId="{ED7D7C9E-8CE3-44F6-8ED1-A95243BF4475}" srcOrd="1" destOrd="0" parTransId="{CA5128C0-FD2F-45A6-BA98-5BD1BB957032}" sibTransId="{3FE7B243-B048-4849-A017-7A3766BBD4A7}"/>
    <dgm:cxn modelId="{2F1BE072-10AD-4046-A1A6-3BCC0AF357C6}" type="presOf" srcId="{B8DE7BCE-1109-4AB4-97EB-6A0527E54B36}" destId="{A443EA59-8CE4-4AD6-8A0C-92AA3A3CAAD3}" srcOrd="0" destOrd="0" presId="urn:microsoft.com/office/officeart/2005/8/layout/vList2"/>
    <dgm:cxn modelId="{F96B0359-4794-487D-9A5A-9DA6B16BD158}" srcId="{4E1EAF0A-6AFF-4C21-80E8-B8183499CB2A}" destId="{546EAEFD-8B9D-46BC-BADC-4D780CD54916}" srcOrd="8" destOrd="0" parTransId="{D4140B6D-5762-40E0-93A5-D74EFE88907F}" sibTransId="{1B61BD9A-1171-4DE4-9CCA-CD00F2B2584D}"/>
    <dgm:cxn modelId="{6FE86B82-A456-4999-B3BB-A2497E5EBE04}" type="presOf" srcId="{01F431F3-C304-4120-B55D-6D9CDCC6BE82}" destId="{9BF11CAC-1355-472B-8DFD-C89745689AC2}" srcOrd="0" destOrd="0" presId="urn:microsoft.com/office/officeart/2005/8/layout/vList2"/>
    <dgm:cxn modelId="{4ED6BE86-EB3A-49A0-ACA9-DF12E8550B88}" type="presOf" srcId="{4E1EAF0A-6AFF-4C21-80E8-B8183499CB2A}" destId="{B36A192C-E960-4EE2-99D2-9A5E109E6DB0}" srcOrd="0" destOrd="0" presId="urn:microsoft.com/office/officeart/2005/8/layout/vList2"/>
    <dgm:cxn modelId="{4B1CD792-8BC0-43A0-BDFE-0687909005E0}" srcId="{4E1EAF0A-6AFF-4C21-80E8-B8183499CB2A}" destId="{C5C010BA-A518-42BE-86E3-CAE87BEC72EA}" srcOrd="0" destOrd="0" parTransId="{C016B6D9-9380-4D17-AF9C-1A45154190E5}" sibTransId="{4BAC66EE-B6E4-4D5B-897C-B9DAF9AA8978}"/>
    <dgm:cxn modelId="{F0A70BAA-FF85-49E5-9CDF-590FFCFB6604}" srcId="{4E1EAF0A-6AFF-4C21-80E8-B8183499CB2A}" destId="{B8DE7BCE-1109-4AB4-97EB-6A0527E54B36}" srcOrd="7" destOrd="0" parTransId="{EACFF6BA-FD43-42CF-9E89-35B0B16AF820}" sibTransId="{A5920D3E-6F4B-46F2-9392-487ADFA2DD70}"/>
    <dgm:cxn modelId="{6B166DD3-8729-4162-B4E0-4708A9AD7A5E}" srcId="{4E1EAF0A-6AFF-4C21-80E8-B8183499CB2A}" destId="{A7D62730-E795-41FE-B836-7DC6E10E914B}" srcOrd="3" destOrd="0" parTransId="{76C9E325-8158-4D7E-8211-86CC21F16729}" sibTransId="{1A792DC6-1B8A-4046-9FF7-C9E32F764F56}"/>
    <dgm:cxn modelId="{C35E59D5-08B8-4D96-A827-5AF8D83CE428}" type="presOf" srcId="{CE7E9C45-0B0F-4034-A679-CE02C4D6C0B2}" destId="{CCFB9B00-3224-4727-8F4B-F411327B898E}" srcOrd="0" destOrd="0" presId="urn:microsoft.com/office/officeart/2005/8/layout/vList2"/>
    <dgm:cxn modelId="{EB7EC4D6-5D15-4E01-85D8-4D5D2D799AE5}" type="presOf" srcId="{546EAEFD-8B9D-46BC-BADC-4D780CD54916}" destId="{ABCECD79-1D9D-4F2C-89B0-1C486206D8EA}" srcOrd="0" destOrd="0" presId="urn:microsoft.com/office/officeart/2005/8/layout/vList2"/>
    <dgm:cxn modelId="{2BBEACD8-BDD9-41BD-85E2-7E97C0ED3B77}" srcId="{4E1EAF0A-6AFF-4C21-80E8-B8183499CB2A}" destId="{CE7E9C45-0B0F-4034-A679-CE02C4D6C0B2}" srcOrd="2" destOrd="0" parTransId="{F45BAEA7-D388-4E6E-BEF2-F79AD7755108}" sibTransId="{15F10EFC-CF51-4CA6-B2DB-08814636C81B}"/>
    <dgm:cxn modelId="{1ABCBFE4-CAD3-4547-B29F-7088EAE1904A}" type="presOf" srcId="{A7D62730-E795-41FE-B836-7DC6E10E914B}" destId="{6FD27FDC-349A-4CB2-973C-90A88ECDA2AB}" srcOrd="0" destOrd="0" presId="urn:microsoft.com/office/officeart/2005/8/layout/vList2"/>
    <dgm:cxn modelId="{D5DEB1FE-34AC-4B8D-92D5-03FBD8034015}" srcId="{4E1EAF0A-6AFF-4C21-80E8-B8183499CB2A}" destId="{F0ADD608-69E8-4ABF-8A13-B64510C8B985}" srcOrd="4" destOrd="0" parTransId="{322D1821-6EB1-403B-981C-29D9D854ECC7}" sibTransId="{BC0D0613-FE53-408A-8942-0842F215533E}"/>
    <dgm:cxn modelId="{94BD5643-A75E-4C75-8E66-604D67B6A899}" type="presParOf" srcId="{B36A192C-E960-4EE2-99D2-9A5E109E6DB0}" destId="{12CB45E9-2E2C-49FB-9536-6B49AB63A415}" srcOrd="0" destOrd="0" presId="urn:microsoft.com/office/officeart/2005/8/layout/vList2"/>
    <dgm:cxn modelId="{D73E9164-8149-42D9-ACBC-4285F3EA8C3B}" type="presParOf" srcId="{B36A192C-E960-4EE2-99D2-9A5E109E6DB0}" destId="{1569FEF3-49DC-4447-A26F-40BF33886913}" srcOrd="1" destOrd="0" presId="urn:microsoft.com/office/officeart/2005/8/layout/vList2"/>
    <dgm:cxn modelId="{594EE094-97E8-46EA-AA02-9D39520572E9}" type="presParOf" srcId="{B36A192C-E960-4EE2-99D2-9A5E109E6DB0}" destId="{DF08D3DE-ECC2-4670-A6B2-E446703FA2B9}" srcOrd="2" destOrd="0" presId="urn:microsoft.com/office/officeart/2005/8/layout/vList2"/>
    <dgm:cxn modelId="{88D7AD68-3202-4AA6-A3AE-A3F7D613DC1C}" type="presParOf" srcId="{B36A192C-E960-4EE2-99D2-9A5E109E6DB0}" destId="{EFAC2144-588E-4397-94F9-6A35BADEAB8B}" srcOrd="3" destOrd="0" presId="urn:microsoft.com/office/officeart/2005/8/layout/vList2"/>
    <dgm:cxn modelId="{DE38C0C0-7EBD-4A35-AF77-C81B4CC7DFB9}" type="presParOf" srcId="{B36A192C-E960-4EE2-99D2-9A5E109E6DB0}" destId="{CCFB9B00-3224-4727-8F4B-F411327B898E}" srcOrd="4" destOrd="0" presId="urn:microsoft.com/office/officeart/2005/8/layout/vList2"/>
    <dgm:cxn modelId="{CCA66F18-850B-4EA6-B541-43C27AB49522}" type="presParOf" srcId="{B36A192C-E960-4EE2-99D2-9A5E109E6DB0}" destId="{454C5A74-5542-4BE0-96F5-1153184F4D8B}" srcOrd="5" destOrd="0" presId="urn:microsoft.com/office/officeart/2005/8/layout/vList2"/>
    <dgm:cxn modelId="{66769136-83C9-4F27-9C51-3B66824C6DC8}" type="presParOf" srcId="{B36A192C-E960-4EE2-99D2-9A5E109E6DB0}" destId="{6FD27FDC-349A-4CB2-973C-90A88ECDA2AB}" srcOrd="6" destOrd="0" presId="urn:microsoft.com/office/officeart/2005/8/layout/vList2"/>
    <dgm:cxn modelId="{19D040E6-76F7-49DA-9E0F-A7B0D981A477}" type="presParOf" srcId="{B36A192C-E960-4EE2-99D2-9A5E109E6DB0}" destId="{9C7306B1-E7B5-4C28-A0BA-D1AF1F1DA1F6}" srcOrd="7" destOrd="0" presId="urn:microsoft.com/office/officeart/2005/8/layout/vList2"/>
    <dgm:cxn modelId="{D02880A3-F9BA-46B8-8A16-510B03BC3E0F}" type="presParOf" srcId="{B36A192C-E960-4EE2-99D2-9A5E109E6DB0}" destId="{406B0FE6-287C-415A-8A05-9B97ECE9E7C3}" srcOrd="8" destOrd="0" presId="urn:microsoft.com/office/officeart/2005/8/layout/vList2"/>
    <dgm:cxn modelId="{75F7BE6C-8F5A-497D-A5C7-E936F07890C1}" type="presParOf" srcId="{B36A192C-E960-4EE2-99D2-9A5E109E6DB0}" destId="{5B5B7DE6-AD87-4FC4-A4DA-1160CA41FB5D}" srcOrd="9" destOrd="0" presId="urn:microsoft.com/office/officeart/2005/8/layout/vList2"/>
    <dgm:cxn modelId="{C9DF9B12-EA9D-4E6E-806A-546C5F3022DF}" type="presParOf" srcId="{B36A192C-E960-4EE2-99D2-9A5E109E6DB0}" destId="{66033522-D4F7-4FC0-AAE2-DDFE70ECA303}" srcOrd="10" destOrd="0" presId="urn:microsoft.com/office/officeart/2005/8/layout/vList2"/>
    <dgm:cxn modelId="{A5FE55EC-32C4-49D4-9F04-E2D26FAD6994}" type="presParOf" srcId="{B36A192C-E960-4EE2-99D2-9A5E109E6DB0}" destId="{BFA55D5C-C838-4FCB-AB41-A09FD13C17B4}" srcOrd="11" destOrd="0" presId="urn:microsoft.com/office/officeart/2005/8/layout/vList2"/>
    <dgm:cxn modelId="{AC2EF7D4-19CB-4151-AAA6-06B60A983687}" type="presParOf" srcId="{B36A192C-E960-4EE2-99D2-9A5E109E6DB0}" destId="{9BF11CAC-1355-472B-8DFD-C89745689AC2}" srcOrd="12" destOrd="0" presId="urn:microsoft.com/office/officeart/2005/8/layout/vList2"/>
    <dgm:cxn modelId="{878BC385-1DCA-4209-B086-6F86EBCFB453}" type="presParOf" srcId="{B36A192C-E960-4EE2-99D2-9A5E109E6DB0}" destId="{4F4F3F6B-A448-4D2E-977B-1CE9CC4827EC}" srcOrd="13" destOrd="0" presId="urn:microsoft.com/office/officeart/2005/8/layout/vList2"/>
    <dgm:cxn modelId="{0E490AF5-949E-4749-B8C5-CC842137EE2B}" type="presParOf" srcId="{B36A192C-E960-4EE2-99D2-9A5E109E6DB0}" destId="{A443EA59-8CE4-4AD6-8A0C-92AA3A3CAAD3}" srcOrd="14" destOrd="0" presId="urn:microsoft.com/office/officeart/2005/8/layout/vList2"/>
    <dgm:cxn modelId="{2A8B39BB-3740-489D-B8AC-04209DF5351F}" type="presParOf" srcId="{B36A192C-E960-4EE2-99D2-9A5E109E6DB0}" destId="{70BFE978-A326-41C1-9FCC-57883DFF6FE1}" srcOrd="15" destOrd="0" presId="urn:microsoft.com/office/officeart/2005/8/layout/vList2"/>
    <dgm:cxn modelId="{87A2F105-6403-4601-9591-026AD418BECF}" type="presParOf" srcId="{B36A192C-E960-4EE2-99D2-9A5E109E6DB0}" destId="{ABCECD79-1D9D-4F2C-89B0-1C486206D8EA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0FE390-C5E1-40CD-8D6A-22D2D8B3130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5013390-EFA9-4D4C-9EE4-4B2F6038DFFB}">
      <dgm:prSet/>
      <dgm:spPr/>
      <dgm:t>
        <a:bodyPr/>
        <a:lstStyle/>
        <a:p>
          <a:r>
            <a:rPr lang="sr-Latn-ME"/>
            <a:t>Mjerni uređaji</a:t>
          </a:r>
          <a:endParaRPr lang="en-US"/>
        </a:p>
      </dgm:t>
    </dgm:pt>
    <dgm:pt modelId="{25D8FC44-CA33-4BDF-BB2C-2EB3C1049D16}" type="parTrans" cxnId="{D684611F-1C98-40C2-A3D8-B5A36E07D670}">
      <dgm:prSet/>
      <dgm:spPr/>
      <dgm:t>
        <a:bodyPr/>
        <a:lstStyle/>
        <a:p>
          <a:endParaRPr lang="en-US"/>
        </a:p>
      </dgm:t>
    </dgm:pt>
    <dgm:pt modelId="{BB14B72D-D448-4EB2-9A96-F8DC964CCE7A}" type="sibTrans" cxnId="{D684611F-1C98-40C2-A3D8-B5A36E07D670}">
      <dgm:prSet/>
      <dgm:spPr/>
      <dgm:t>
        <a:bodyPr/>
        <a:lstStyle/>
        <a:p>
          <a:endParaRPr lang="en-US"/>
        </a:p>
      </dgm:t>
    </dgm:pt>
    <dgm:pt modelId="{F16BF417-0D59-4355-A3AB-C310B92FD3BE}">
      <dgm:prSet/>
      <dgm:spPr/>
      <dgm:t>
        <a:bodyPr/>
        <a:lstStyle/>
        <a:p>
          <a:r>
            <a:rPr lang="sr-Latn-ME"/>
            <a:t>Komandni uređaji</a:t>
          </a:r>
          <a:endParaRPr lang="en-US"/>
        </a:p>
      </dgm:t>
    </dgm:pt>
    <dgm:pt modelId="{961376E7-BED1-42B9-A32D-487E8E76A683}" type="parTrans" cxnId="{5E5B2771-41FC-4E05-AB42-4357CE2DFE3C}">
      <dgm:prSet/>
      <dgm:spPr/>
      <dgm:t>
        <a:bodyPr/>
        <a:lstStyle/>
        <a:p>
          <a:endParaRPr lang="en-US"/>
        </a:p>
      </dgm:t>
    </dgm:pt>
    <dgm:pt modelId="{E43BB303-CAB9-4FBF-B810-743148BB31D5}" type="sibTrans" cxnId="{5E5B2771-41FC-4E05-AB42-4357CE2DFE3C}">
      <dgm:prSet/>
      <dgm:spPr/>
      <dgm:t>
        <a:bodyPr/>
        <a:lstStyle/>
        <a:p>
          <a:endParaRPr lang="en-US"/>
        </a:p>
      </dgm:t>
    </dgm:pt>
    <dgm:pt modelId="{3DD95EA8-2DE2-486D-B3D3-6E1973B0FCEF}">
      <dgm:prSet/>
      <dgm:spPr/>
      <dgm:t>
        <a:bodyPr/>
        <a:lstStyle/>
        <a:p>
          <a:r>
            <a:rPr lang="sr-Latn-ME"/>
            <a:t>Upravljački uređaji</a:t>
          </a:r>
          <a:endParaRPr lang="en-US"/>
        </a:p>
      </dgm:t>
    </dgm:pt>
    <dgm:pt modelId="{2C43BC49-9CB5-4B6F-89AE-158AA4410A36}" type="parTrans" cxnId="{6F00261A-C00F-490A-9523-C0BBCC65B923}">
      <dgm:prSet/>
      <dgm:spPr/>
      <dgm:t>
        <a:bodyPr/>
        <a:lstStyle/>
        <a:p>
          <a:endParaRPr lang="en-US"/>
        </a:p>
      </dgm:t>
    </dgm:pt>
    <dgm:pt modelId="{CF7CAC70-B59D-4EAB-8F94-AD988539BB19}" type="sibTrans" cxnId="{6F00261A-C00F-490A-9523-C0BBCC65B923}">
      <dgm:prSet/>
      <dgm:spPr/>
      <dgm:t>
        <a:bodyPr/>
        <a:lstStyle/>
        <a:p>
          <a:endParaRPr lang="en-US"/>
        </a:p>
      </dgm:t>
    </dgm:pt>
    <dgm:pt modelId="{85E1A3D9-3066-4A3B-AFC0-ADD734EBDB3E}">
      <dgm:prSet/>
      <dgm:spPr/>
      <dgm:t>
        <a:bodyPr/>
        <a:lstStyle/>
        <a:p>
          <a:r>
            <a:rPr lang="sr-Latn-ME"/>
            <a:t>Signalni uređaji</a:t>
          </a:r>
          <a:endParaRPr lang="en-US"/>
        </a:p>
      </dgm:t>
    </dgm:pt>
    <dgm:pt modelId="{B8C612D2-EF31-4076-A458-526096DFD52B}" type="parTrans" cxnId="{EF63EB91-05D4-4954-AD81-16FE6CDEE290}">
      <dgm:prSet/>
      <dgm:spPr/>
      <dgm:t>
        <a:bodyPr/>
        <a:lstStyle/>
        <a:p>
          <a:endParaRPr lang="en-US"/>
        </a:p>
      </dgm:t>
    </dgm:pt>
    <dgm:pt modelId="{731DB094-F203-4FE2-BF80-A37D31AB1DEE}" type="sibTrans" cxnId="{EF63EB91-05D4-4954-AD81-16FE6CDEE290}">
      <dgm:prSet/>
      <dgm:spPr/>
      <dgm:t>
        <a:bodyPr/>
        <a:lstStyle/>
        <a:p>
          <a:endParaRPr lang="en-US"/>
        </a:p>
      </dgm:t>
    </dgm:pt>
    <dgm:pt modelId="{D9FFF562-525D-4044-93E7-E74AAC8D22B9}">
      <dgm:prSet/>
      <dgm:spPr/>
      <dgm:t>
        <a:bodyPr/>
        <a:lstStyle/>
        <a:p>
          <a:r>
            <a:rPr lang="sr-Latn-ME"/>
            <a:t>Sistemi jednosmjernog razvoda</a:t>
          </a:r>
          <a:endParaRPr lang="en-US"/>
        </a:p>
      </dgm:t>
    </dgm:pt>
    <dgm:pt modelId="{58A6EA1F-D985-4D6A-831F-DD99270E1CD5}" type="parTrans" cxnId="{FEF563C6-CF33-4452-8006-F904BA4B6993}">
      <dgm:prSet/>
      <dgm:spPr/>
      <dgm:t>
        <a:bodyPr/>
        <a:lstStyle/>
        <a:p>
          <a:endParaRPr lang="en-US"/>
        </a:p>
      </dgm:t>
    </dgm:pt>
    <dgm:pt modelId="{DA248F60-6D51-44E3-A8A4-A8BA1D84BB96}" type="sibTrans" cxnId="{FEF563C6-CF33-4452-8006-F904BA4B6993}">
      <dgm:prSet/>
      <dgm:spPr/>
      <dgm:t>
        <a:bodyPr/>
        <a:lstStyle/>
        <a:p>
          <a:endParaRPr lang="en-US"/>
        </a:p>
      </dgm:t>
    </dgm:pt>
    <dgm:pt modelId="{10E5C8AA-41DC-45B1-AF64-3D82F35FC1CB}">
      <dgm:prSet/>
      <dgm:spPr/>
      <dgm:t>
        <a:bodyPr/>
        <a:lstStyle/>
        <a:p>
          <a:r>
            <a:rPr lang="sr-Latn-ME"/>
            <a:t>Ostali pomoćni uređaji i oprema</a:t>
          </a:r>
          <a:endParaRPr lang="en-US"/>
        </a:p>
      </dgm:t>
    </dgm:pt>
    <dgm:pt modelId="{686F944A-14AE-44E5-AB75-9C476914AB23}" type="parTrans" cxnId="{49EF9A38-0DF4-4FF7-A750-B9D7AF2B71D8}">
      <dgm:prSet/>
      <dgm:spPr/>
      <dgm:t>
        <a:bodyPr/>
        <a:lstStyle/>
        <a:p>
          <a:endParaRPr lang="en-US"/>
        </a:p>
      </dgm:t>
    </dgm:pt>
    <dgm:pt modelId="{C9BD623B-2EA1-4027-B4F1-1B0B72ADD54A}" type="sibTrans" cxnId="{49EF9A38-0DF4-4FF7-A750-B9D7AF2B71D8}">
      <dgm:prSet/>
      <dgm:spPr/>
      <dgm:t>
        <a:bodyPr/>
        <a:lstStyle/>
        <a:p>
          <a:endParaRPr lang="en-US"/>
        </a:p>
      </dgm:t>
    </dgm:pt>
    <dgm:pt modelId="{60AE71C6-CA0B-4626-9366-F691D63E99FC}" type="pres">
      <dgm:prSet presAssocID="{7B0FE390-C5E1-40CD-8D6A-22D2D8B3130B}" presName="vert0" presStyleCnt="0">
        <dgm:presLayoutVars>
          <dgm:dir/>
          <dgm:animOne val="branch"/>
          <dgm:animLvl val="lvl"/>
        </dgm:presLayoutVars>
      </dgm:prSet>
      <dgm:spPr/>
    </dgm:pt>
    <dgm:pt modelId="{CE25E66C-C356-4064-9F1D-559FF5DB8ECB}" type="pres">
      <dgm:prSet presAssocID="{85013390-EFA9-4D4C-9EE4-4B2F6038DFFB}" presName="thickLine" presStyleLbl="alignNode1" presStyleIdx="0" presStyleCnt="6"/>
      <dgm:spPr/>
    </dgm:pt>
    <dgm:pt modelId="{4F1C0A6D-D687-4D75-ADCE-B2ACA966B1E7}" type="pres">
      <dgm:prSet presAssocID="{85013390-EFA9-4D4C-9EE4-4B2F6038DFFB}" presName="horz1" presStyleCnt="0"/>
      <dgm:spPr/>
    </dgm:pt>
    <dgm:pt modelId="{FCE69656-12BF-4221-8A0B-861DA554ABBD}" type="pres">
      <dgm:prSet presAssocID="{85013390-EFA9-4D4C-9EE4-4B2F6038DFFB}" presName="tx1" presStyleLbl="revTx" presStyleIdx="0" presStyleCnt="6"/>
      <dgm:spPr/>
    </dgm:pt>
    <dgm:pt modelId="{95467163-56E5-4AE8-B2EC-56D91497C6D4}" type="pres">
      <dgm:prSet presAssocID="{85013390-EFA9-4D4C-9EE4-4B2F6038DFFB}" presName="vert1" presStyleCnt="0"/>
      <dgm:spPr/>
    </dgm:pt>
    <dgm:pt modelId="{3580F7E1-7A4F-4EB4-8269-5F152592CAC2}" type="pres">
      <dgm:prSet presAssocID="{F16BF417-0D59-4355-A3AB-C310B92FD3BE}" presName="thickLine" presStyleLbl="alignNode1" presStyleIdx="1" presStyleCnt="6"/>
      <dgm:spPr/>
    </dgm:pt>
    <dgm:pt modelId="{FA73FEFE-7374-4814-B539-92EBB7EF13A7}" type="pres">
      <dgm:prSet presAssocID="{F16BF417-0D59-4355-A3AB-C310B92FD3BE}" presName="horz1" presStyleCnt="0"/>
      <dgm:spPr/>
    </dgm:pt>
    <dgm:pt modelId="{7BB64529-B324-40BD-8CB7-328C7B5B2AD6}" type="pres">
      <dgm:prSet presAssocID="{F16BF417-0D59-4355-A3AB-C310B92FD3BE}" presName="tx1" presStyleLbl="revTx" presStyleIdx="1" presStyleCnt="6"/>
      <dgm:spPr/>
    </dgm:pt>
    <dgm:pt modelId="{6B86F072-4335-4F43-B207-21423CC3EDCD}" type="pres">
      <dgm:prSet presAssocID="{F16BF417-0D59-4355-A3AB-C310B92FD3BE}" presName="vert1" presStyleCnt="0"/>
      <dgm:spPr/>
    </dgm:pt>
    <dgm:pt modelId="{420A42C8-7463-4B58-B701-4E78D5CCB458}" type="pres">
      <dgm:prSet presAssocID="{3DD95EA8-2DE2-486D-B3D3-6E1973B0FCEF}" presName="thickLine" presStyleLbl="alignNode1" presStyleIdx="2" presStyleCnt="6"/>
      <dgm:spPr/>
    </dgm:pt>
    <dgm:pt modelId="{B896B3C7-E364-4236-9AF2-EC5D2D84FA22}" type="pres">
      <dgm:prSet presAssocID="{3DD95EA8-2DE2-486D-B3D3-6E1973B0FCEF}" presName="horz1" presStyleCnt="0"/>
      <dgm:spPr/>
    </dgm:pt>
    <dgm:pt modelId="{9271E464-EBB5-4E63-853C-0F2603D52684}" type="pres">
      <dgm:prSet presAssocID="{3DD95EA8-2DE2-486D-B3D3-6E1973B0FCEF}" presName="tx1" presStyleLbl="revTx" presStyleIdx="2" presStyleCnt="6"/>
      <dgm:spPr/>
    </dgm:pt>
    <dgm:pt modelId="{E829CE8F-BE27-479D-89BE-72808D60ED8D}" type="pres">
      <dgm:prSet presAssocID="{3DD95EA8-2DE2-486D-B3D3-6E1973B0FCEF}" presName="vert1" presStyleCnt="0"/>
      <dgm:spPr/>
    </dgm:pt>
    <dgm:pt modelId="{5CFF159A-A7CD-40FE-8212-64014F2B52D7}" type="pres">
      <dgm:prSet presAssocID="{85E1A3D9-3066-4A3B-AFC0-ADD734EBDB3E}" presName="thickLine" presStyleLbl="alignNode1" presStyleIdx="3" presStyleCnt="6"/>
      <dgm:spPr/>
    </dgm:pt>
    <dgm:pt modelId="{4B57F616-909B-4A92-9BB7-75ABC8EAC179}" type="pres">
      <dgm:prSet presAssocID="{85E1A3D9-3066-4A3B-AFC0-ADD734EBDB3E}" presName="horz1" presStyleCnt="0"/>
      <dgm:spPr/>
    </dgm:pt>
    <dgm:pt modelId="{6F640C78-CBDA-4367-828C-79EB104354F5}" type="pres">
      <dgm:prSet presAssocID="{85E1A3D9-3066-4A3B-AFC0-ADD734EBDB3E}" presName="tx1" presStyleLbl="revTx" presStyleIdx="3" presStyleCnt="6"/>
      <dgm:spPr/>
    </dgm:pt>
    <dgm:pt modelId="{3C5219F4-60E9-43DC-91E6-298976325123}" type="pres">
      <dgm:prSet presAssocID="{85E1A3D9-3066-4A3B-AFC0-ADD734EBDB3E}" presName="vert1" presStyleCnt="0"/>
      <dgm:spPr/>
    </dgm:pt>
    <dgm:pt modelId="{2D46AEC1-64CD-4721-B1CE-35B84EE82790}" type="pres">
      <dgm:prSet presAssocID="{D9FFF562-525D-4044-93E7-E74AAC8D22B9}" presName="thickLine" presStyleLbl="alignNode1" presStyleIdx="4" presStyleCnt="6"/>
      <dgm:spPr/>
    </dgm:pt>
    <dgm:pt modelId="{BE19A2C2-3009-46A7-A121-57B05F2270D1}" type="pres">
      <dgm:prSet presAssocID="{D9FFF562-525D-4044-93E7-E74AAC8D22B9}" presName="horz1" presStyleCnt="0"/>
      <dgm:spPr/>
    </dgm:pt>
    <dgm:pt modelId="{484A4A29-ED83-4A6F-A6C8-32BA97A33743}" type="pres">
      <dgm:prSet presAssocID="{D9FFF562-525D-4044-93E7-E74AAC8D22B9}" presName="tx1" presStyleLbl="revTx" presStyleIdx="4" presStyleCnt="6"/>
      <dgm:spPr/>
    </dgm:pt>
    <dgm:pt modelId="{AFE13D59-8ACC-4E4A-9EF1-933BBE24555E}" type="pres">
      <dgm:prSet presAssocID="{D9FFF562-525D-4044-93E7-E74AAC8D22B9}" presName="vert1" presStyleCnt="0"/>
      <dgm:spPr/>
    </dgm:pt>
    <dgm:pt modelId="{9BBCDB0C-C29A-4837-BBEC-CEE7A57B6BA9}" type="pres">
      <dgm:prSet presAssocID="{10E5C8AA-41DC-45B1-AF64-3D82F35FC1CB}" presName="thickLine" presStyleLbl="alignNode1" presStyleIdx="5" presStyleCnt="6"/>
      <dgm:spPr/>
    </dgm:pt>
    <dgm:pt modelId="{335BC98A-3998-44FB-A0E3-BF3777F241A2}" type="pres">
      <dgm:prSet presAssocID="{10E5C8AA-41DC-45B1-AF64-3D82F35FC1CB}" presName="horz1" presStyleCnt="0"/>
      <dgm:spPr/>
    </dgm:pt>
    <dgm:pt modelId="{8C61BCFB-7A57-43C7-9F80-17CB038F3EC4}" type="pres">
      <dgm:prSet presAssocID="{10E5C8AA-41DC-45B1-AF64-3D82F35FC1CB}" presName="tx1" presStyleLbl="revTx" presStyleIdx="5" presStyleCnt="6"/>
      <dgm:spPr/>
    </dgm:pt>
    <dgm:pt modelId="{172E8FA4-4219-459B-845D-5147BA3A38E9}" type="pres">
      <dgm:prSet presAssocID="{10E5C8AA-41DC-45B1-AF64-3D82F35FC1CB}" presName="vert1" presStyleCnt="0"/>
      <dgm:spPr/>
    </dgm:pt>
  </dgm:ptLst>
  <dgm:cxnLst>
    <dgm:cxn modelId="{4E014919-0FCC-40D1-A8A7-2E4621DFC199}" type="presOf" srcId="{85E1A3D9-3066-4A3B-AFC0-ADD734EBDB3E}" destId="{6F640C78-CBDA-4367-828C-79EB104354F5}" srcOrd="0" destOrd="0" presId="urn:microsoft.com/office/officeart/2008/layout/LinedList"/>
    <dgm:cxn modelId="{6F00261A-C00F-490A-9523-C0BBCC65B923}" srcId="{7B0FE390-C5E1-40CD-8D6A-22D2D8B3130B}" destId="{3DD95EA8-2DE2-486D-B3D3-6E1973B0FCEF}" srcOrd="2" destOrd="0" parTransId="{2C43BC49-9CB5-4B6F-89AE-158AA4410A36}" sibTransId="{CF7CAC70-B59D-4EAB-8F94-AD988539BB19}"/>
    <dgm:cxn modelId="{D684611F-1C98-40C2-A3D8-B5A36E07D670}" srcId="{7B0FE390-C5E1-40CD-8D6A-22D2D8B3130B}" destId="{85013390-EFA9-4D4C-9EE4-4B2F6038DFFB}" srcOrd="0" destOrd="0" parTransId="{25D8FC44-CA33-4BDF-BB2C-2EB3C1049D16}" sibTransId="{BB14B72D-D448-4EB2-9A96-F8DC964CCE7A}"/>
    <dgm:cxn modelId="{49EF9A38-0DF4-4FF7-A750-B9D7AF2B71D8}" srcId="{7B0FE390-C5E1-40CD-8D6A-22D2D8B3130B}" destId="{10E5C8AA-41DC-45B1-AF64-3D82F35FC1CB}" srcOrd="5" destOrd="0" parTransId="{686F944A-14AE-44E5-AB75-9C476914AB23}" sibTransId="{C9BD623B-2EA1-4027-B4F1-1B0B72ADD54A}"/>
    <dgm:cxn modelId="{5E5B2771-41FC-4E05-AB42-4357CE2DFE3C}" srcId="{7B0FE390-C5E1-40CD-8D6A-22D2D8B3130B}" destId="{F16BF417-0D59-4355-A3AB-C310B92FD3BE}" srcOrd="1" destOrd="0" parTransId="{961376E7-BED1-42B9-A32D-487E8E76A683}" sibTransId="{E43BB303-CAB9-4FBF-B810-743148BB31D5}"/>
    <dgm:cxn modelId="{0AAD6673-3140-4520-B482-75E5A33210EE}" type="presOf" srcId="{3DD95EA8-2DE2-486D-B3D3-6E1973B0FCEF}" destId="{9271E464-EBB5-4E63-853C-0F2603D52684}" srcOrd="0" destOrd="0" presId="urn:microsoft.com/office/officeart/2008/layout/LinedList"/>
    <dgm:cxn modelId="{98753B57-862B-4865-9F10-BEA2DF1D38ED}" type="presOf" srcId="{85013390-EFA9-4D4C-9EE4-4B2F6038DFFB}" destId="{FCE69656-12BF-4221-8A0B-861DA554ABBD}" srcOrd="0" destOrd="0" presId="urn:microsoft.com/office/officeart/2008/layout/LinedList"/>
    <dgm:cxn modelId="{808EE97D-9FDB-4BD0-8673-3370EEA6DE6C}" type="presOf" srcId="{F16BF417-0D59-4355-A3AB-C310B92FD3BE}" destId="{7BB64529-B324-40BD-8CB7-328C7B5B2AD6}" srcOrd="0" destOrd="0" presId="urn:microsoft.com/office/officeart/2008/layout/LinedList"/>
    <dgm:cxn modelId="{4E4FD57F-D6FB-4243-A43A-0A6B8964FB05}" type="presOf" srcId="{7B0FE390-C5E1-40CD-8D6A-22D2D8B3130B}" destId="{60AE71C6-CA0B-4626-9366-F691D63E99FC}" srcOrd="0" destOrd="0" presId="urn:microsoft.com/office/officeart/2008/layout/LinedList"/>
    <dgm:cxn modelId="{EF63EB91-05D4-4954-AD81-16FE6CDEE290}" srcId="{7B0FE390-C5E1-40CD-8D6A-22D2D8B3130B}" destId="{85E1A3D9-3066-4A3B-AFC0-ADD734EBDB3E}" srcOrd="3" destOrd="0" parTransId="{B8C612D2-EF31-4076-A458-526096DFD52B}" sibTransId="{731DB094-F203-4FE2-BF80-A37D31AB1DEE}"/>
    <dgm:cxn modelId="{DE6C2492-AD29-4EB5-8DC1-FB9FCF2720F9}" type="presOf" srcId="{10E5C8AA-41DC-45B1-AF64-3D82F35FC1CB}" destId="{8C61BCFB-7A57-43C7-9F80-17CB038F3EC4}" srcOrd="0" destOrd="0" presId="urn:microsoft.com/office/officeart/2008/layout/LinedList"/>
    <dgm:cxn modelId="{FEF563C6-CF33-4452-8006-F904BA4B6993}" srcId="{7B0FE390-C5E1-40CD-8D6A-22D2D8B3130B}" destId="{D9FFF562-525D-4044-93E7-E74AAC8D22B9}" srcOrd="4" destOrd="0" parTransId="{58A6EA1F-D985-4D6A-831F-DD99270E1CD5}" sibTransId="{DA248F60-6D51-44E3-A8A4-A8BA1D84BB96}"/>
    <dgm:cxn modelId="{AD6991DE-5F28-44E7-86D9-D812D4A0D81A}" type="presOf" srcId="{D9FFF562-525D-4044-93E7-E74AAC8D22B9}" destId="{484A4A29-ED83-4A6F-A6C8-32BA97A33743}" srcOrd="0" destOrd="0" presId="urn:microsoft.com/office/officeart/2008/layout/LinedList"/>
    <dgm:cxn modelId="{DC0AD2FB-6919-431B-B694-801ACB8D157F}" type="presParOf" srcId="{60AE71C6-CA0B-4626-9366-F691D63E99FC}" destId="{CE25E66C-C356-4064-9F1D-559FF5DB8ECB}" srcOrd="0" destOrd="0" presId="urn:microsoft.com/office/officeart/2008/layout/LinedList"/>
    <dgm:cxn modelId="{FF058710-9EBE-4EB6-ACFC-8F58028F81AA}" type="presParOf" srcId="{60AE71C6-CA0B-4626-9366-F691D63E99FC}" destId="{4F1C0A6D-D687-4D75-ADCE-B2ACA966B1E7}" srcOrd="1" destOrd="0" presId="urn:microsoft.com/office/officeart/2008/layout/LinedList"/>
    <dgm:cxn modelId="{295963A1-2EB9-4C91-A2A8-FB168FB13D0F}" type="presParOf" srcId="{4F1C0A6D-D687-4D75-ADCE-B2ACA966B1E7}" destId="{FCE69656-12BF-4221-8A0B-861DA554ABBD}" srcOrd="0" destOrd="0" presId="urn:microsoft.com/office/officeart/2008/layout/LinedList"/>
    <dgm:cxn modelId="{03193873-8F76-4618-96FA-ED978D909CAA}" type="presParOf" srcId="{4F1C0A6D-D687-4D75-ADCE-B2ACA966B1E7}" destId="{95467163-56E5-4AE8-B2EC-56D91497C6D4}" srcOrd="1" destOrd="0" presId="urn:microsoft.com/office/officeart/2008/layout/LinedList"/>
    <dgm:cxn modelId="{A7D5455A-6466-47E7-A02F-DE2392CD3CFE}" type="presParOf" srcId="{60AE71C6-CA0B-4626-9366-F691D63E99FC}" destId="{3580F7E1-7A4F-4EB4-8269-5F152592CAC2}" srcOrd="2" destOrd="0" presId="urn:microsoft.com/office/officeart/2008/layout/LinedList"/>
    <dgm:cxn modelId="{B15C29A8-E238-43E4-931F-0C8A3FC32E26}" type="presParOf" srcId="{60AE71C6-CA0B-4626-9366-F691D63E99FC}" destId="{FA73FEFE-7374-4814-B539-92EBB7EF13A7}" srcOrd="3" destOrd="0" presId="urn:microsoft.com/office/officeart/2008/layout/LinedList"/>
    <dgm:cxn modelId="{D1180AE7-62C7-4F42-BEEE-0FDB9AA6FE1C}" type="presParOf" srcId="{FA73FEFE-7374-4814-B539-92EBB7EF13A7}" destId="{7BB64529-B324-40BD-8CB7-328C7B5B2AD6}" srcOrd="0" destOrd="0" presId="urn:microsoft.com/office/officeart/2008/layout/LinedList"/>
    <dgm:cxn modelId="{EE4D5C70-AD50-4FD9-9751-742BC19380F6}" type="presParOf" srcId="{FA73FEFE-7374-4814-B539-92EBB7EF13A7}" destId="{6B86F072-4335-4F43-B207-21423CC3EDCD}" srcOrd="1" destOrd="0" presId="urn:microsoft.com/office/officeart/2008/layout/LinedList"/>
    <dgm:cxn modelId="{417E1089-AAB8-445B-B866-AB130E87F768}" type="presParOf" srcId="{60AE71C6-CA0B-4626-9366-F691D63E99FC}" destId="{420A42C8-7463-4B58-B701-4E78D5CCB458}" srcOrd="4" destOrd="0" presId="urn:microsoft.com/office/officeart/2008/layout/LinedList"/>
    <dgm:cxn modelId="{5979AA1A-B2CC-4B46-AB68-88C46C9E7277}" type="presParOf" srcId="{60AE71C6-CA0B-4626-9366-F691D63E99FC}" destId="{B896B3C7-E364-4236-9AF2-EC5D2D84FA22}" srcOrd="5" destOrd="0" presId="urn:microsoft.com/office/officeart/2008/layout/LinedList"/>
    <dgm:cxn modelId="{85B9EA16-0C5A-48B4-93F0-321B10923B8A}" type="presParOf" srcId="{B896B3C7-E364-4236-9AF2-EC5D2D84FA22}" destId="{9271E464-EBB5-4E63-853C-0F2603D52684}" srcOrd="0" destOrd="0" presId="urn:microsoft.com/office/officeart/2008/layout/LinedList"/>
    <dgm:cxn modelId="{66E25FBE-008E-4951-B358-4D42BE0ACA0B}" type="presParOf" srcId="{B896B3C7-E364-4236-9AF2-EC5D2D84FA22}" destId="{E829CE8F-BE27-479D-89BE-72808D60ED8D}" srcOrd="1" destOrd="0" presId="urn:microsoft.com/office/officeart/2008/layout/LinedList"/>
    <dgm:cxn modelId="{43EEEA90-5546-40CB-BDB8-AB4D1D99E860}" type="presParOf" srcId="{60AE71C6-CA0B-4626-9366-F691D63E99FC}" destId="{5CFF159A-A7CD-40FE-8212-64014F2B52D7}" srcOrd="6" destOrd="0" presId="urn:microsoft.com/office/officeart/2008/layout/LinedList"/>
    <dgm:cxn modelId="{C60C2C21-89FC-423E-99BE-F473F065E690}" type="presParOf" srcId="{60AE71C6-CA0B-4626-9366-F691D63E99FC}" destId="{4B57F616-909B-4A92-9BB7-75ABC8EAC179}" srcOrd="7" destOrd="0" presId="urn:microsoft.com/office/officeart/2008/layout/LinedList"/>
    <dgm:cxn modelId="{832E3209-A354-4DA3-915C-980ED2532682}" type="presParOf" srcId="{4B57F616-909B-4A92-9BB7-75ABC8EAC179}" destId="{6F640C78-CBDA-4367-828C-79EB104354F5}" srcOrd="0" destOrd="0" presId="urn:microsoft.com/office/officeart/2008/layout/LinedList"/>
    <dgm:cxn modelId="{A8726BAD-6108-46E7-81C8-35069755117A}" type="presParOf" srcId="{4B57F616-909B-4A92-9BB7-75ABC8EAC179}" destId="{3C5219F4-60E9-43DC-91E6-298976325123}" srcOrd="1" destOrd="0" presId="urn:microsoft.com/office/officeart/2008/layout/LinedList"/>
    <dgm:cxn modelId="{CD2B89E2-7262-4AD7-909D-806F08B3D232}" type="presParOf" srcId="{60AE71C6-CA0B-4626-9366-F691D63E99FC}" destId="{2D46AEC1-64CD-4721-B1CE-35B84EE82790}" srcOrd="8" destOrd="0" presId="urn:microsoft.com/office/officeart/2008/layout/LinedList"/>
    <dgm:cxn modelId="{DF391FF2-615F-4E02-9667-8DCE36054F68}" type="presParOf" srcId="{60AE71C6-CA0B-4626-9366-F691D63E99FC}" destId="{BE19A2C2-3009-46A7-A121-57B05F2270D1}" srcOrd="9" destOrd="0" presId="urn:microsoft.com/office/officeart/2008/layout/LinedList"/>
    <dgm:cxn modelId="{8A1B7B5A-D0D9-4C09-875D-085716BA5BD3}" type="presParOf" srcId="{BE19A2C2-3009-46A7-A121-57B05F2270D1}" destId="{484A4A29-ED83-4A6F-A6C8-32BA97A33743}" srcOrd="0" destOrd="0" presId="urn:microsoft.com/office/officeart/2008/layout/LinedList"/>
    <dgm:cxn modelId="{2FBC990C-41CE-4144-A828-03D1A56FD9C0}" type="presParOf" srcId="{BE19A2C2-3009-46A7-A121-57B05F2270D1}" destId="{AFE13D59-8ACC-4E4A-9EF1-933BBE24555E}" srcOrd="1" destOrd="0" presId="urn:microsoft.com/office/officeart/2008/layout/LinedList"/>
    <dgm:cxn modelId="{27858938-5A72-45B6-92C4-FED975BDD9AA}" type="presParOf" srcId="{60AE71C6-CA0B-4626-9366-F691D63E99FC}" destId="{9BBCDB0C-C29A-4837-BBEC-CEE7A57B6BA9}" srcOrd="10" destOrd="0" presId="urn:microsoft.com/office/officeart/2008/layout/LinedList"/>
    <dgm:cxn modelId="{8C0A2673-2F83-4C46-88F8-0E32382FF6DE}" type="presParOf" srcId="{60AE71C6-CA0B-4626-9366-F691D63E99FC}" destId="{335BC98A-3998-44FB-A0E3-BF3777F241A2}" srcOrd="11" destOrd="0" presId="urn:microsoft.com/office/officeart/2008/layout/LinedList"/>
    <dgm:cxn modelId="{E6338AE4-256F-4B69-8421-C9BEE3D387EC}" type="presParOf" srcId="{335BC98A-3998-44FB-A0E3-BF3777F241A2}" destId="{8C61BCFB-7A57-43C7-9F80-17CB038F3EC4}" srcOrd="0" destOrd="0" presId="urn:microsoft.com/office/officeart/2008/layout/LinedList"/>
    <dgm:cxn modelId="{44BCD66F-65D2-4592-8736-A49668E80F48}" type="presParOf" srcId="{335BC98A-3998-44FB-A0E3-BF3777F241A2}" destId="{172E8FA4-4219-459B-845D-5147BA3A38E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B45E9-2E2C-49FB-9536-6B49AB63A415}">
      <dsp:nvSpPr>
        <dsp:cNvPr id="0" name=""/>
        <dsp:cNvSpPr/>
      </dsp:nvSpPr>
      <dsp:spPr>
        <a:xfrm>
          <a:off x="0" y="4936"/>
          <a:ext cx="5257800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/>
            <a:t>Sabirnice</a:t>
          </a:r>
          <a:endParaRPr lang="en-US" sz="2300" kern="1200"/>
        </a:p>
      </dsp:txBody>
      <dsp:txXfrm>
        <a:off x="26930" y="31866"/>
        <a:ext cx="5203940" cy="497795"/>
      </dsp:txXfrm>
    </dsp:sp>
    <dsp:sp modelId="{DF08D3DE-ECC2-4670-A6B2-E446703FA2B9}">
      <dsp:nvSpPr>
        <dsp:cNvPr id="0" name=""/>
        <dsp:cNvSpPr/>
      </dsp:nvSpPr>
      <dsp:spPr>
        <a:xfrm>
          <a:off x="0" y="622831"/>
          <a:ext cx="5257800" cy="551655"/>
        </a:xfrm>
        <a:prstGeom prst="roundRect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/>
            <a:t>Izolatori</a:t>
          </a:r>
          <a:endParaRPr lang="en-US" sz="2300" kern="1200"/>
        </a:p>
      </dsp:txBody>
      <dsp:txXfrm>
        <a:off x="26930" y="649761"/>
        <a:ext cx="5203940" cy="497795"/>
      </dsp:txXfrm>
    </dsp:sp>
    <dsp:sp modelId="{CCFB9B00-3224-4727-8F4B-F411327B898E}">
      <dsp:nvSpPr>
        <dsp:cNvPr id="0" name=""/>
        <dsp:cNvSpPr/>
      </dsp:nvSpPr>
      <dsp:spPr>
        <a:xfrm>
          <a:off x="0" y="1240726"/>
          <a:ext cx="5257800" cy="551655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/>
            <a:t>Rastavljači</a:t>
          </a:r>
          <a:endParaRPr lang="en-US" sz="2300" kern="1200"/>
        </a:p>
      </dsp:txBody>
      <dsp:txXfrm>
        <a:off x="26930" y="1267656"/>
        <a:ext cx="5203940" cy="497795"/>
      </dsp:txXfrm>
    </dsp:sp>
    <dsp:sp modelId="{6FD27FDC-349A-4CB2-973C-90A88ECDA2AB}">
      <dsp:nvSpPr>
        <dsp:cNvPr id="0" name=""/>
        <dsp:cNvSpPr/>
      </dsp:nvSpPr>
      <dsp:spPr>
        <a:xfrm>
          <a:off x="0" y="1858621"/>
          <a:ext cx="5257800" cy="551655"/>
        </a:xfrm>
        <a:prstGeom prst="roundRect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/>
            <a:t>Osigurači</a:t>
          </a:r>
          <a:endParaRPr lang="en-US" sz="2300" kern="1200"/>
        </a:p>
      </dsp:txBody>
      <dsp:txXfrm>
        <a:off x="26930" y="1885551"/>
        <a:ext cx="5203940" cy="497795"/>
      </dsp:txXfrm>
    </dsp:sp>
    <dsp:sp modelId="{406B0FE6-287C-415A-8A05-9B97ECE9E7C3}">
      <dsp:nvSpPr>
        <dsp:cNvPr id="0" name=""/>
        <dsp:cNvSpPr/>
      </dsp:nvSpPr>
      <dsp:spPr>
        <a:xfrm>
          <a:off x="0" y="2476516"/>
          <a:ext cx="5257800" cy="55165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/>
            <a:t>Prekidači i rastavne sklopke</a:t>
          </a:r>
          <a:endParaRPr lang="en-US" sz="2300" kern="1200"/>
        </a:p>
      </dsp:txBody>
      <dsp:txXfrm>
        <a:off x="26930" y="2503446"/>
        <a:ext cx="5203940" cy="497795"/>
      </dsp:txXfrm>
    </dsp:sp>
    <dsp:sp modelId="{66033522-D4F7-4FC0-AAE2-DDFE70ECA303}">
      <dsp:nvSpPr>
        <dsp:cNvPr id="0" name=""/>
        <dsp:cNvSpPr/>
      </dsp:nvSpPr>
      <dsp:spPr>
        <a:xfrm>
          <a:off x="0" y="3094411"/>
          <a:ext cx="5257800" cy="551655"/>
        </a:xfrm>
        <a:prstGeom prst="roundRect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/>
            <a:t>Energetski i mjerni transformatori</a:t>
          </a:r>
          <a:endParaRPr lang="en-US" sz="2300" kern="1200"/>
        </a:p>
      </dsp:txBody>
      <dsp:txXfrm>
        <a:off x="26930" y="3121341"/>
        <a:ext cx="5203940" cy="497795"/>
      </dsp:txXfrm>
    </dsp:sp>
    <dsp:sp modelId="{9BF11CAC-1355-472B-8DFD-C89745689AC2}">
      <dsp:nvSpPr>
        <dsp:cNvPr id="0" name=""/>
        <dsp:cNvSpPr/>
      </dsp:nvSpPr>
      <dsp:spPr>
        <a:xfrm>
          <a:off x="0" y="3712306"/>
          <a:ext cx="5257800" cy="551655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/>
            <a:t>Prigušnice </a:t>
          </a:r>
          <a:endParaRPr lang="en-US" sz="2300" kern="1200"/>
        </a:p>
      </dsp:txBody>
      <dsp:txXfrm>
        <a:off x="26930" y="3739236"/>
        <a:ext cx="5203940" cy="497795"/>
      </dsp:txXfrm>
    </dsp:sp>
    <dsp:sp modelId="{A443EA59-8CE4-4AD6-8A0C-92AA3A3CAAD3}">
      <dsp:nvSpPr>
        <dsp:cNvPr id="0" name=""/>
        <dsp:cNvSpPr/>
      </dsp:nvSpPr>
      <dsp:spPr>
        <a:xfrm>
          <a:off x="0" y="4330201"/>
          <a:ext cx="5257800" cy="551655"/>
        </a:xfrm>
        <a:prstGeom prst="roundRect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/>
            <a:t>Energetski kablovi</a:t>
          </a:r>
          <a:endParaRPr lang="en-US" sz="2300" kern="1200"/>
        </a:p>
      </dsp:txBody>
      <dsp:txXfrm>
        <a:off x="26930" y="4357131"/>
        <a:ext cx="5203940" cy="497795"/>
      </dsp:txXfrm>
    </dsp:sp>
    <dsp:sp modelId="{ABCECD79-1D9D-4F2C-89B0-1C486206D8EA}">
      <dsp:nvSpPr>
        <dsp:cNvPr id="0" name=""/>
        <dsp:cNvSpPr/>
      </dsp:nvSpPr>
      <dsp:spPr>
        <a:xfrm>
          <a:off x="0" y="4948096"/>
          <a:ext cx="5257800" cy="55165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300" kern="1200"/>
            <a:t>Odvodnici prenapona i uređaji za zaštitu</a:t>
          </a:r>
          <a:endParaRPr lang="en-US" sz="2300" kern="1200"/>
        </a:p>
      </dsp:txBody>
      <dsp:txXfrm>
        <a:off x="26930" y="4975026"/>
        <a:ext cx="5203940" cy="497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5E66C-C356-4064-9F1D-559FF5DB8ECB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E69656-12BF-4221-8A0B-861DA554ABBD}">
      <dsp:nvSpPr>
        <dsp:cNvPr id="0" name=""/>
        <dsp:cNvSpPr/>
      </dsp:nvSpPr>
      <dsp:spPr>
        <a:xfrm>
          <a:off x="0" y="2492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3700" kern="1200"/>
            <a:t>Mjerni uređaji</a:t>
          </a:r>
          <a:endParaRPr lang="en-US" sz="3700" kern="1200"/>
        </a:p>
      </dsp:txBody>
      <dsp:txXfrm>
        <a:off x="0" y="2492"/>
        <a:ext cx="6492875" cy="850069"/>
      </dsp:txXfrm>
    </dsp:sp>
    <dsp:sp modelId="{3580F7E1-7A4F-4EB4-8269-5F152592CAC2}">
      <dsp:nvSpPr>
        <dsp:cNvPr id="0" name=""/>
        <dsp:cNvSpPr/>
      </dsp:nvSpPr>
      <dsp:spPr>
        <a:xfrm>
          <a:off x="0" y="852561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64529-B324-40BD-8CB7-328C7B5B2AD6}">
      <dsp:nvSpPr>
        <dsp:cNvPr id="0" name=""/>
        <dsp:cNvSpPr/>
      </dsp:nvSpPr>
      <dsp:spPr>
        <a:xfrm>
          <a:off x="0" y="852561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3700" kern="1200"/>
            <a:t>Komandni uređaji</a:t>
          </a:r>
          <a:endParaRPr lang="en-US" sz="3700" kern="1200"/>
        </a:p>
      </dsp:txBody>
      <dsp:txXfrm>
        <a:off x="0" y="852561"/>
        <a:ext cx="6492875" cy="850069"/>
      </dsp:txXfrm>
    </dsp:sp>
    <dsp:sp modelId="{420A42C8-7463-4B58-B701-4E78D5CCB458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1E464-EBB5-4E63-853C-0F2603D52684}">
      <dsp:nvSpPr>
        <dsp:cNvPr id="0" name=""/>
        <dsp:cNvSpPr/>
      </dsp:nvSpPr>
      <dsp:spPr>
        <a:xfrm>
          <a:off x="0" y="1702630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3700" kern="1200"/>
            <a:t>Upravljački uređaji</a:t>
          </a:r>
          <a:endParaRPr lang="en-US" sz="3700" kern="1200"/>
        </a:p>
      </dsp:txBody>
      <dsp:txXfrm>
        <a:off x="0" y="1702630"/>
        <a:ext cx="6492875" cy="850069"/>
      </dsp:txXfrm>
    </dsp:sp>
    <dsp:sp modelId="{5CFF159A-A7CD-40FE-8212-64014F2B52D7}">
      <dsp:nvSpPr>
        <dsp:cNvPr id="0" name=""/>
        <dsp:cNvSpPr/>
      </dsp:nvSpPr>
      <dsp:spPr>
        <a:xfrm>
          <a:off x="0" y="2552699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640C78-CBDA-4367-828C-79EB104354F5}">
      <dsp:nvSpPr>
        <dsp:cNvPr id="0" name=""/>
        <dsp:cNvSpPr/>
      </dsp:nvSpPr>
      <dsp:spPr>
        <a:xfrm>
          <a:off x="0" y="2552699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3700" kern="1200"/>
            <a:t>Signalni uređaji</a:t>
          </a:r>
          <a:endParaRPr lang="en-US" sz="3700" kern="1200"/>
        </a:p>
      </dsp:txBody>
      <dsp:txXfrm>
        <a:off x="0" y="2552699"/>
        <a:ext cx="6492875" cy="850069"/>
      </dsp:txXfrm>
    </dsp:sp>
    <dsp:sp modelId="{2D46AEC1-64CD-4721-B1CE-35B84EE82790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A4A29-ED83-4A6F-A6C8-32BA97A33743}">
      <dsp:nvSpPr>
        <dsp:cNvPr id="0" name=""/>
        <dsp:cNvSpPr/>
      </dsp:nvSpPr>
      <dsp:spPr>
        <a:xfrm>
          <a:off x="0" y="3402769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3700" kern="1200"/>
            <a:t>Sistemi jednosmjernog razvoda</a:t>
          </a:r>
          <a:endParaRPr lang="en-US" sz="3700" kern="1200"/>
        </a:p>
      </dsp:txBody>
      <dsp:txXfrm>
        <a:off x="0" y="3402769"/>
        <a:ext cx="6492875" cy="850069"/>
      </dsp:txXfrm>
    </dsp:sp>
    <dsp:sp modelId="{9BBCDB0C-C29A-4837-BBEC-CEE7A57B6BA9}">
      <dsp:nvSpPr>
        <dsp:cNvPr id="0" name=""/>
        <dsp:cNvSpPr/>
      </dsp:nvSpPr>
      <dsp:spPr>
        <a:xfrm>
          <a:off x="0" y="4252838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61BCFB-7A57-43C7-9F80-17CB038F3EC4}">
      <dsp:nvSpPr>
        <dsp:cNvPr id="0" name=""/>
        <dsp:cNvSpPr/>
      </dsp:nvSpPr>
      <dsp:spPr>
        <a:xfrm>
          <a:off x="0" y="4252838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3700" kern="1200"/>
            <a:t>Ostali pomoćni uređaji i oprema</a:t>
          </a:r>
          <a:endParaRPr lang="en-US" sz="3700" kern="1200"/>
        </a:p>
      </dsp:txBody>
      <dsp:txXfrm>
        <a:off x="0" y="4252838"/>
        <a:ext cx="6492875" cy="850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DB3D8-1809-4749-AA0F-B39E1AA0F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F6678-9407-46FF-8575-A475CA5A4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9FA7A-E23F-4D6C-AF09-47FF74426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C1332-D41A-4E64-BAFA-3C1A4392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962A4-198F-47EF-B5D5-C5AD45B05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915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6BD12-3B06-4109-82D1-63BCB1E14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E26F7-9C78-4A1A-BE58-7B9E3D426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AB1DE-53CF-40C5-A272-F1BEC613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8AE33-C669-4C80-8EC7-7C8922D3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D34C7-BD19-43F0-89B9-980D5A74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160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315F52-3861-42E0-AAE3-A0C03DC023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A232A-1760-404D-AA2C-2128D68AE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30D24-0E2A-4C57-A902-2F9756AE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D553C-D346-476E-854F-07D740F72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73932-6A0F-4360-8894-2093AB084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1377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6468-8DB5-48A3-837D-2AD20FF6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3E5E5-7A79-45EB-AD71-2834E7BAF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E30D2-2D51-4201-A875-836D07B21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8CB65-8068-4D24-B2F3-F9FE373D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F187F-3F3B-4E37-B7D2-36030114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4236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41364-CA55-4309-B4F7-64BBCDAF4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1622A-137C-48DC-AAC2-4EF51EF06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1017A-E1E3-4ABA-BFFA-5F378DEC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A8472-68C3-4213-B3E8-0F1DA2D8F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65F30-CCBC-44B5-9A78-F9EBD58C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071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A654B-9121-434E-BB96-E8F153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7AEB5-E29C-471D-BE32-39C186036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47A24D-ADF9-48F0-AD54-4A307EE01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C3882-2C69-49A5-A038-716A04ED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4A5890-4497-4F92-BE55-88490D8A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D01DD-BC5F-4369-B269-D96413C97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6414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6206-E6BB-44CB-90BE-341321B9C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E5DB7-4BE9-4947-8A43-E0B85C994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663D0-9957-4BE4-9473-DDD2567F8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C32B59-4179-411A-BE92-3632636AB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90D5FD-AF61-4EDE-8FDA-7E2CBD160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520A2D-552C-4466-950D-E7DC14318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C6A0CB-6FC6-4D6F-92D6-0084079E4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26AF9E-A88E-4125-B111-4712C337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9187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D219A-70CB-4E36-8C6C-1C4EB1FDB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3BCCA2-5E3F-4342-89E1-347B7EB9F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492F7-BB8F-43B7-930C-8ED896F9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86AB5-6B8B-4C02-9934-BDD61C1E1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24518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55C4A-9C7A-4E50-8520-C73E66BEB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22BBE6-0165-44BC-A713-7DF13C9AB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64769-57D0-4F09-B33F-217C58594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5324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3D0E-D5AA-408B-A35F-771F0CD7C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094B-09CA-4478-A278-EA86C63A9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96FCE-06BE-486A-AA23-F44E3C601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2B1B3-452C-4395-ACA1-639E341EA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36F8DE-69E2-4645-B789-765B69A85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CBD2B-3EFC-481F-83E7-2D4E3353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6909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35D50-E817-4A21-85FD-76E556149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62E0FA-FE3E-420D-A48D-DFF6F61B3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4F033B-FEC1-41CB-BD62-EEE7AECD7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FCADF-6964-41E4-A81A-ED0C82A91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AEE34-7C10-480F-BC88-A0424824A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F9F0D-1D50-4EC1-B2A3-254CB112C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8716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C20650-530B-43D6-A8DD-76B7490AE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87958-0057-4CD7-A0D9-9E30C6FBC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439B1-75FA-499E-BBAE-BCEA9871C0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8991-0F42-445C-B8B8-80892C9ADF8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2BF58-02AF-41B9-8E9E-133F3CABF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8A88D-4F11-4D31-9F06-B96EA4C92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78858-A890-48DC-924F-D6532AA60B7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6224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8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A5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4A5F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F2A514D-4298-4835-A068-BF48CFDF3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sr-Latn-ME" sz="5800">
                <a:solidFill>
                  <a:srgbClr val="4A5F74"/>
                </a:solidFill>
              </a:rPr>
              <a:t>Elementi razvodnih postrojenja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AD234-E5CC-4024-8BCD-63E93113E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>
            <a:normAutofit/>
          </a:bodyPr>
          <a:lstStyle/>
          <a:p>
            <a:r>
              <a:rPr lang="sr-Latn-ME" sz="2000">
                <a:solidFill>
                  <a:srgbClr val="4A5F74"/>
                </a:solidFill>
              </a:rPr>
              <a:t>Visokonaponska razvodna postrojenja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8AA6AB-DD9F-415E-AB04-F8D3A72E85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5" r="17574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2EBF1-EE31-4BBB-9373-36FD25EE1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421" y="230240"/>
            <a:ext cx="7193437" cy="1325563"/>
          </a:xfr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dirty="0"/>
              <a:t>Elementi razvodnih postrojenja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FE8587-939E-485F-B6F3-DF28E6A82D97}"/>
              </a:ext>
            </a:extLst>
          </p:cNvPr>
          <p:cNvSpPr/>
          <p:nvPr/>
        </p:nvSpPr>
        <p:spPr>
          <a:xfrm>
            <a:off x="838200" y="1690688"/>
            <a:ext cx="546855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Aparati za uključenje (uklapanje) i isključenje (isklapanje): prekidači, rastavljači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A788BA-DAAD-4D04-8C55-69103D13E8FE}"/>
              </a:ext>
            </a:extLst>
          </p:cNvPr>
          <p:cNvSpPr/>
          <p:nvPr/>
        </p:nvSpPr>
        <p:spPr>
          <a:xfrm>
            <a:off x="1362740" y="4710112"/>
            <a:ext cx="4733259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Uređaji za mjerenje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1BB57F-4685-47D7-8D0B-B99A5796816C}"/>
              </a:ext>
            </a:extLst>
          </p:cNvPr>
          <p:cNvSpPr/>
          <p:nvPr/>
        </p:nvSpPr>
        <p:spPr>
          <a:xfrm>
            <a:off x="1362740" y="5716650"/>
            <a:ext cx="4733259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Uređaji za upravljanje uklopnim aparatima i za signalizaciju pojedinih stanja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7FFCAE-1D77-4DD4-9591-109D146DCB1C}"/>
              </a:ext>
            </a:extLst>
          </p:cNvPr>
          <p:cNvSpPr/>
          <p:nvPr/>
        </p:nvSpPr>
        <p:spPr>
          <a:xfrm>
            <a:off x="1362740" y="2697131"/>
            <a:ext cx="473325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Urđaji za transformaciju električne energije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AFFCB4-A585-47A6-8DC8-5DCC6DEC0834}"/>
              </a:ext>
            </a:extLst>
          </p:cNvPr>
          <p:cNvSpPr/>
          <p:nvPr/>
        </p:nvSpPr>
        <p:spPr>
          <a:xfrm>
            <a:off x="1362740" y="3703574"/>
            <a:ext cx="4733259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Uređaji za zaštitu transformatora i vodova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A2B3650A-CB85-4222-90E3-21E5D3CCFBF6}"/>
              </a:ext>
            </a:extLst>
          </p:cNvPr>
          <p:cNvSpPr/>
          <p:nvPr/>
        </p:nvSpPr>
        <p:spPr>
          <a:xfrm>
            <a:off x="6449349" y="1690688"/>
            <a:ext cx="375657" cy="49403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17" name="Thought Bubble: Cloud 16">
            <a:extLst>
              <a:ext uri="{FF2B5EF4-FFF2-40B4-BE49-F238E27FC236}">
                <a16:creationId xmlns:a16="http://schemas.microsoft.com/office/drawing/2014/main" id="{CABC26CF-3BDA-43BF-9BD9-10E923ABCCB4}"/>
              </a:ext>
            </a:extLst>
          </p:cNvPr>
          <p:cNvSpPr/>
          <p:nvPr/>
        </p:nvSpPr>
        <p:spPr>
          <a:xfrm>
            <a:off x="7903196" y="365125"/>
            <a:ext cx="3593202" cy="2717345"/>
          </a:xfrm>
          <a:prstGeom prst="cloudCallout">
            <a:avLst>
              <a:gd name="adj1" fmla="val -76993"/>
              <a:gd name="adj2" fmla="val 1003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OVAKVIM POSTROJENJIMA SE UPRAVLJA ILI UZ POMOĆ POSADE ILI DALJINSKI IZ NEKOG KOINTROLNOG CENTRA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AEA3FC6-0739-4AFA-A15F-1482C61E8D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5" r="17574"/>
          <a:stretch/>
        </p:blipFill>
        <p:spPr>
          <a:xfrm>
            <a:off x="7396938" y="4984781"/>
            <a:ext cx="4551221" cy="146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18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DDFF9-332E-4C5E-80F5-0DEED7B5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sr-Latn-ME" sz="4800"/>
              <a:t>Glavni elementi VNRP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01125E-D199-4F6C-B28C-9A7A22B1CB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267332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7833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781CCA8E-F2DD-4942-8BB8-3E6E167A2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65866"/>
            <a:ext cx="10905066" cy="2726266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1C4E76C-AF64-4867-B5D3-7E066EA926B2}"/>
              </a:ext>
            </a:extLst>
          </p:cNvPr>
          <p:cNvCxnSpPr/>
          <p:nvPr/>
        </p:nvCxnSpPr>
        <p:spPr>
          <a:xfrm flipV="1">
            <a:off x="3608962" y="1702340"/>
            <a:ext cx="554476" cy="622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186DE5C-8CC5-4502-A690-E47927D0DEB8}"/>
              </a:ext>
            </a:extLst>
          </p:cNvPr>
          <p:cNvSpPr txBox="1"/>
          <p:nvPr/>
        </p:nvSpPr>
        <p:spPr>
          <a:xfrm>
            <a:off x="4194346" y="1310355"/>
            <a:ext cx="1047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Primarna</a:t>
            </a:r>
          </a:p>
          <a:p>
            <a:r>
              <a:rPr lang="sr-Latn-ME" dirty="0"/>
              <a:t>strana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4EC613F-DDEA-4DDE-B650-8473867D83AD}"/>
              </a:ext>
            </a:extLst>
          </p:cNvPr>
          <p:cNvCxnSpPr/>
          <p:nvPr/>
        </p:nvCxnSpPr>
        <p:spPr>
          <a:xfrm flipV="1">
            <a:off x="8916381" y="1716363"/>
            <a:ext cx="554476" cy="622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6424548-EB15-4C65-B875-1DD794DE7CE2}"/>
              </a:ext>
            </a:extLst>
          </p:cNvPr>
          <p:cNvSpPr txBox="1"/>
          <p:nvPr/>
        </p:nvSpPr>
        <p:spPr>
          <a:xfrm>
            <a:off x="9542660" y="1286802"/>
            <a:ext cx="12958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Sekundarna</a:t>
            </a:r>
          </a:p>
          <a:p>
            <a:r>
              <a:rPr lang="sr-Latn-ME" dirty="0"/>
              <a:t>strana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B87BDD-699A-4793-B4C1-8B85B15FA415}"/>
              </a:ext>
            </a:extLst>
          </p:cNvPr>
          <p:cNvSpPr/>
          <p:nvPr/>
        </p:nvSpPr>
        <p:spPr>
          <a:xfrm>
            <a:off x="6483404" y="6480565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12. Dalekovod sekundarne strane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3DCE41-B156-4F5F-A6E4-4E999A533DDF}"/>
              </a:ext>
            </a:extLst>
          </p:cNvPr>
          <p:cNvSpPr/>
          <p:nvPr/>
        </p:nvSpPr>
        <p:spPr>
          <a:xfrm>
            <a:off x="6517727" y="6143727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11. Zaštitna ograda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F8067-CB70-4FBB-9F17-BE5F8103FF39}"/>
              </a:ext>
            </a:extLst>
          </p:cNvPr>
          <p:cNvSpPr/>
          <p:nvPr/>
        </p:nvSpPr>
        <p:spPr>
          <a:xfrm>
            <a:off x="6517727" y="5806889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10. Upravna zgrada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49F7CCA-C8BB-417E-8403-0B2D6DF7504A}"/>
              </a:ext>
            </a:extLst>
          </p:cNvPr>
          <p:cNvSpPr/>
          <p:nvPr/>
        </p:nvSpPr>
        <p:spPr>
          <a:xfrm>
            <a:off x="6517727" y="5469247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9. Energetski transformator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298B6-6156-442D-985C-5026945168E6}"/>
              </a:ext>
            </a:extLst>
          </p:cNvPr>
          <p:cNvSpPr/>
          <p:nvPr/>
        </p:nvSpPr>
        <p:spPr>
          <a:xfrm>
            <a:off x="6483404" y="5129774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8. Odvodnik prenapona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3AADA66-66A5-4611-B0D1-A89D7B64D264}"/>
              </a:ext>
            </a:extLst>
          </p:cNvPr>
          <p:cNvSpPr/>
          <p:nvPr/>
        </p:nvSpPr>
        <p:spPr>
          <a:xfrm>
            <a:off x="6485640" y="4792132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7. Strujni transformator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152658E-FA10-44B6-BCE6-D4577E9799A9}"/>
              </a:ext>
            </a:extLst>
          </p:cNvPr>
          <p:cNvSpPr/>
          <p:nvPr/>
        </p:nvSpPr>
        <p:spPr>
          <a:xfrm>
            <a:off x="1316949" y="6469975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6. Prekidač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A146437-CC65-4B5B-8C90-C6ABD7F0DEFB}"/>
              </a:ext>
            </a:extLst>
          </p:cNvPr>
          <p:cNvSpPr/>
          <p:nvPr/>
        </p:nvSpPr>
        <p:spPr>
          <a:xfrm>
            <a:off x="1358681" y="6143727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5. Rastavljač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F0E3036-2FCA-4D72-BE92-4C8A25AC0FA2}"/>
              </a:ext>
            </a:extLst>
          </p:cNvPr>
          <p:cNvSpPr/>
          <p:nvPr/>
        </p:nvSpPr>
        <p:spPr>
          <a:xfrm>
            <a:off x="1358681" y="5817736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4. Naponski transformator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A3D92E6-D3D7-4AD0-89BB-9E9BB79DED1A}"/>
              </a:ext>
            </a:extLst>
          </p:cNvPr>
          <p:cNvSpPr/>
          <p:nvPr/>
        </p:nvSpPr>
        <p:spPr>
          <a:xfrm>
            <a:off x="1358681" y="5518152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3. Nadzemni vod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4457046-ACA2-4890-B170-6AFB4D90C89F}"/>
              </a:ext>
            </a:extLst>
          </p:cNvPr>
          <p:cNvSpPr/>
          <p:nvPr/>
        </p:nvSpPr>
        <p:spPr>
          <a:xfrm>
            <a:off x="1327050" y="5131475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2. Zaštitni vod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D0C8833-9B7F-4B40-A65B-715234D30F9D}"/>
              </a:ext>
            </a:extLst>
          </p:cNvPr>
          <p:cNvSpPr/>
          <p:nvPr/>
        </p:nvSpPr>
        <p:spPr>
          <a:xfrm>
            <a:off x="1358681" y="4775708"/>
            <a:ext cx="4411746" cy="25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/>
              <a:t>1. Dalekovod primarne strane</a:t>
            </a:r>
          </a:p>
        </p:txBody>
      </p:sp>
    </p:spTree>
    <p:extLst>
      <p:ext uri="{BB962C8B-B14F-4D97-AF65-F5344CB8AC3E}">
        <p14:creationId xmlns:p14="http://schemas.microsoft.com/office/powerpoint/2010/main" val="265010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3ED3237-7DD0-453A-822F-2D67ED81F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sr-Latn-ME" sz="4000">
                <a:solidFill>
                  <a:srgbClr val="FFFFFF"/>
                </a:solidFill>
              </a:rPr>
              <a:t>Pomoćni elementi VNRP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A87CC4-78A3-49F9-AAB7-F7721114D4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692502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938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AE626993242447B0C7E8B033356B3F" ma:contentTypeVersion="0" ma:contentTypeDescription="Kreiraj novi dokument." ma:contentTypeScope="" ma:versionID="0b5dbce91d0ece0dc4e83dbedd9f09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27ba7d69a50218b66392448607319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4A26FD-B302-45B7-8E95-608B9AA04603}"/>
</file>

<file path=customXml/itemProps2.xml><?xml version="1.0" encoding="utf-8"?>
<ds:datastoreItem xmlns:ds="http://schemas.openxmlformats.org/officeDocument/2006/customXml" ds:itemID="{573D0A83-4E70-4FC1-BD70-015F15651214}"/>
</file>

<file path=customXml/itemProps3.xml><?xml version="1.0" encoding="utf-8"?>
<ds:datastoreItem xmlns:ds="http://schemas.openxmlformats.org/officeDocument/2006/customXml" ds:itemID="{FB63199C-975D-41F7-8939-913AE7254110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156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Elementi razvodnih postrojenja</vt:lpstr>
      <vt:lpstr>Elementi razvodnih postrojenja</vt:lpstr>
      <vt:lpstr>Glavni elementi VNRP</vt:lpstr>
      <vt:lpstr>PowerPoint Presentation</vt:lpstr>
      <vt:lpstr>Pomoćni elementi VNRP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Elementi razvodnih postrojenja</dc:title>
  <dc:creator>Vladimir Kitaljevic</dc:creator>
  <cp:lastModifiedBy>Vladimir Kitaljevic</cp:lastModifiedBy>
  <cp:revision>2</cp:revision>
  <dcterms:created xsi:type="dcterms:W3CDTF">2020-09-20T12:03:43Z</dcterms:created>
  <dcterms:modified xsi:type="dcterms:W3CDTF">2020-09-20T12:11:46Z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0x0101000CAE626993242447B0C7E8B033356B3F</vt:lpwstr>
  </property>
</Properties>
</file>