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9C3C4-60B2-4F6C-B256-79FF624785F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B14AE-E4B7-4E24-A340-5BB8877A67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0000"/>
                </a:solidFill>
              </a:rPr>
              <a:t>do</a:t>
            </a:r>
            <a:r>
              <a:rPr lang="en-US" smtClean="0"/>
              <a:t>…</a:t>
            </a:r>
            <a:r>
              <a:rPr lang="en-US" i="1" smtClean="0">
                <a:solidFill>
                  <a:srgbClr val="FF0000"/>
                </a:solidFill>
              </a:rPr>
              <a:t>while</a:t>
            </a:r>
            <a:r>
              <a:rPr lang="en-US" smtClean="0"/>
              <a:t> petlja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sr-Latn-BA" b="1"/>
              <a:t>Zadatak 2.</a:t>
            </a:r>
            <a:r>
              <a:rPr lang="sr-Latn-BA"/>
              <a:t/>
            </a:r>
            <a:br>
              <a:rPr lang="sr-Latn-BA"/>
            </a:br>
            <a:r>
              <a:rPr lang="sr-Latn-BA"/>
              <a:t>Napravite program koji će omogućiti unošenje brojeva sve dok se ne unese broj koji je djeljiv s 3. Program treba da ispiše koliko je ukupno uneseno brojeva (uključujući i posljednji unešeni broj) i njihov zbir.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lvl="3">
              <a:buNone/>
            </a:pPr>
            <a:r>
              <a:rPr lang="en-US" b="1" i="1"/>
              <a:t>#include&lt;stdio.h&gt; 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void </a:t>
            </a:r>
            <a:r>
              <a:rPr lang="en-US" b="1" i="1"/>
              <a:t>main</a:t>
            </a:r>
            <a:r>
              <a:rPr lang="en-US" b="1" i="1" smtClean="0"/>
              <a:t>()</a:t>
            </a:r>
          </a:p>
          <a:p>
            <a:pPr lvl="3">
              <a:buNone/>
            </a:pPr>
            <a:r>
              <a:rPr lang="en-US" b="1" i="1" smtClean="0"/>
              <a:t>{</a:t>
            </a:r>
            <a:r>
              <a:rPr lang="en-US" b="1" i="1"/>
              <a:t>	int n,br=0,s=0;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printf</a:t>
            </a:r>
            <a:r>
              <a:rPr lang="en-US" b="1" i="1"/>
              <a:t>("Brojevi se unose sve dok se ne unese broj djeljiv s 3!\n</a:t>
            </a:r>
            <a:r>
              <a:rPr lang="en-US" b="1" i="1" smtClean="0"/>
              <a:t>");</a:t>
            </a:r>
          </a:p>
          <a:p>
            <a:pPr lvl="3">
              <a:buNone/>
            </a:pPr>
            <a:r>
              <a:rPr lang="en-US" b="1" i="1"/>
              <a:t>	do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{</a:t>
            </a:r>
            <a:r>
              <a:rPr lang="en-US" b="1" i="1"/>
              <a:t>	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scanf</a:t>
            </a:r>
            <a:r>
              <a:rPr lang="en-US" b="1" i="1"/>
              <a:t>("%d",&amp;n);	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br</a:t>
            </a:r>
            <a:r>
              <a:rPr lang="en-US" b="1" i="1"/>
              <a:t>++;	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s</a:t>
            </a:r>
            <a:r>
              <a:rPr lang="en-US" b="1" i="1"/>
              <a:t>+=n;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}</a:t>
            </a:r>
            <a:r>
              <a:rPr lang="en-US" b="1" i="1"/>
              <a:t>while (n%3);	</a:t>
            </a:r>
            <a:endParaRPr lang="en-US" b="1" i="1" smtClean="0"/>
          </a:p>
          <a:p>
            <a:pPr lvl="3">
              <a:buNone/>
            </a:pPr>
            <a:r>
              <a:rPr lang="en-US" b="1" i="1" smtClean="0"/>
              <a:t>printf</a:t>
            </a:r>
            <a:r>
              <a:rPr lang="en-US" b="1" i="1"/>
              <a:t>("Ima ih %d, a njihov zbir je %d",br,s</a:t>
            </a:r>
            <a:r>
              <a:rPr lang="en-US" b="1" i="1" smtClean="0"/>
              <a:t>);</a:t>
            </a:r>
          </a:p>
          <a:p>
            <a:pPr lvl="3">
              <a:buNone/>
            </a:pPr>
            <a:r>
              <a:rPr lang="en-US" b="1" i="1" smtClean="0"/>
              <a:t>}</a:t>
            </a:r>
            <a:r>
              <a:rPr lang="en-US" smtClean="0"/>
              <a:t> </a:t>
            </a:r>
            <a:r>
              <a:rPr lang="sr-Latn-BA"/>
              <a:t> 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sr-Latn-BA"/>
              <a:t>&gt; Naredbe ponavljanja koriste se kada se isti dijelovi programa treba da se ponove više puta .</a:t>
            </a:r>
            <a:endParaRPr lang="en-US"/>
          </a:p>
          <a:p>
            <a:r>
              <a:rPr lang="sr-Latn-BA"/>
              <a:t/>
            </a:r>
            <a:br>
              <a:rPr lang="sr-Latn-BA"/>
            </a:br>
            <a:r>
              <a:rPr lang="sr-Latn-BA"/>
              <a:t>&gt; Kod </a:t>
            </a:r>
            <a:r>
              <a:rPr lang="sr-Latn-BA" b="1" i="1"/>
              <a:t>do-while</a:t>
            </a:r>
            <a:r>
              <a:rPr lang="sr-Latn-BA"/>
              <a:t> petlje se uslov ponavljanja nalazi na kraju petlje što znači da će se naredbe u petlji izvršiti barem jednom.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sr-Latn-BA"/>
              <a:t>&gt; </a:t>
            </a:r>
            <a:r>
              <a:rPr lang="sr-Latn-BA" smtClean="0"/>
              <a:t>Opšti </a:t>
            </a:r>
            <a:r>
              <a:rPr lang="sr-Latn-BA"/>
              <a:t>oblik petlje </a:t>
            </a:r>
            <a:r>
              <a:rPr lang="sr-Latn-BA" b="1" i="1"/>
              <a:t>do while</a:t>
            </a:r>
            <a:r>
              <a:rPr lang="sr-Latn-BA"/>
              <a:t> je: </a:t>
            </a:r>
            <a:endParaRPr lang="en-US"/>
          </a:p>
          <a:p>
            <a:r>
              <a:rPr lang="sr-Latn-BA"/>
              <a:t/>
            </a:r>
            <a:br>
              <a:rPr lang="sr-Latn-BA"/>
            </a:br>
            <a:r>
              <a:rPr lang="sr-Latn-BA" b="1"/>
              <a:t>     </a:t>
            </a:r>
            <a:r>
              <a:rPr lang="sr-Latn-BA" b="1" i="1"/>
              <a:t>do</a:t>
            </a:r>
            <a:br>
              <a:rPr lang="sr-Latn-BA" b="1" i="1"/>
            </a:br>
            <a:r>
              <a:rPr lang="sr-Latn-BA" b="1" i="1"/>
              <a:t>     {</a:t>
            </a:r>
            <a:br>
              <a:rPr lang="sr-Latn-BA" b="1" i="1"/>
            </a:br>
            <a:r>
              <a:rPr lang="sr-Latn-BA" b="1" i="1"/>
              <a:t>           blok naredbi; </a:t>
            </a:r>
            <a:br>
              <a:rPr lang="sr-Latn-BA" b="1" i="1"/>
            </a:br>
            <a:r>
              <a:rPr lang="sr-Latn-BA" b="1" i="1"/>
              <a:t>     } while (uslov);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sr-Latn-BA"/>
              <a:t>&gt; Dijagram toka petlje </a:t>
            </a:r>
            <a:r>
              <a:rPr lang="sr-Latn-BA" b="1" i="1"/>
              <a:t>do</a:t>
            </a:r>
            <a:r>
              <a:rPr lang="sr-Latn-BA"/>
              <a:t> je: </a:t>
            </a:r>
            <a:endParaRPr lang="en-US" smtClean="0"/>
          </a:p>
          <a:p>
            <a:endParaRPr lang="en-US"/>
          </a:p>
        </p:txBody>
      </p:sp>
      <p:pic>
        <p:nvPicPr>
          <p:cNvPr id="5" name="Picture 4" descr="do whi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667000"/>
            <a:ext cx="44196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sr-Latn-BA"/>
              <a:t>&gt; Za prijevremeni prekid izvršavanja naredbi u petlji koristi se naredba </a:t>
            </a:r>
            <a:r>
              <a:rPr lang="sr-Latn-BA" b="1" i="1"/>
              <a:t>break</a:t>
            </a:r>
            <a:r>
              <a:rPr lang="sr-Latn-BA" i="1" smtClean="0"/>
              <a:t>;.</a:t>
            </a:r>
            <a:endParaRPr lang="en-US" i="1" smtClean="0"/>
          </a:p>
          <a:p>
            <a:pPr>
              <a:buNone/>
            </a:pPr>
            <a:r>
              <a:rPr lang="sr-Latn-BA"/>
              <a:t/>
            </a:r>
            <a:br>
              <a:rPr lang="sr-Latn-BA"/>
            </a:br>
            <a:r>
              <a:rPr lang="sr-Latn-BA"/>
              <a:t>&gt; Za preskakanje dijela naredbi u petlji koristi se naredba </a:t>
            </a:r>
            <a:r>
              <a:rPr lang="sr-Latn-BA" b="1" i="1"/>
              <a:t>continue;</a:t>
            </a:r>
            <a:r>
              <a:rPr lang="sr-Latn-BA" b="1"/>
              <a:t>.</a:t>
            </a:r>
            <a:endParaRPr lang="en-US"/>
          </a:p>
          <a:p>
            <a:r>
              <a:rPr lang="sr-Latn-BA" b="1"/>
              <a:t> 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sr-Latn-BA"/>
              <a:t>Primjer:</a:t>
            </a:r>
            <a:endParaRPr lang="en-US"/>
          </a:p>
          <a:p>
            <a:pPr>
              <a:buNone/>
            </a:pPr>
            <a:r>
              <a:rPr lang="sr-Latn-BA"/>
              <a:t> </a:t>
            </a:r>
            <a:endParaRPr lang="en-US"/>
          </a:p>
          <a:p>
            <a:pPr lvl="5">
              <a:buNone/>
            </a:pPr>
            <a:r>
              <a:rPr lang="sr-Latn-BA" sz="2600" b="1" i="1"/>
              <a:t>#include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void main ()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{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int=1;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do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{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printf(“%d”,i);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i++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}while (i&lt;=10)</a:t>
            </a:r>
            <a:endParaRPr lang="en-US" sz="2600"/>
          </a:p>
          <a:p>
            <a:pPr lvl="5">
              <a:buNone/>
            </a:pPr>
            <a:r>
              <a:rPr lang="sr-Latn-BA" sz="2600" b="1" i="1" smtClean="0"/>
              <a:t>}</a:t>
            </a:r>
            <a:endParaRPr lang="en-US" sz="2600" b="1" i="1"/>
          </a:p>
          <a:p>
            <a:pPr lvl="5">
              <a:buNone/>
            </a:pPr>
            <a:r>
              <a:rPr lang="sr-Latn-BA" sz="2400" smtClean="0"/>
              <a:t>Koji </a:t>
            </a:r>
            <a:r>
              <a:rPr lang="sr-Latn-BA" sz="2400"/>
              <a:t>brojevi će biti ispisani na ekranu?</a:t>
            </a:r>
            <a:endParaRPr lang="en-US" sz="2400"/>
          </a:p>
          <a:p>
            <a:pPr lvl="5">
              <a:buNone/>
            </a:pPr>
            <a:endParaRPr lang="en-US"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85000" lnSpcReduction="20000"/>
          </a:bodyPr>
          <a:lstStyle/>
          <a:p>
            <a:pPr lvl="5">
              <a:buNone/>
            </a:pPr>
            <a:r>
              <a:rPr lang="sr-Latn-BA" sz="2600" b="1" i="1"/>
              <a:t>#include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void main ()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{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int=11;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do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{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printf(“%d”,i);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i++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}while (i&lt;=10)</a:t>
            </a:r>
            <a:endParaRPr lang="en-US" sz="2600"/>
          </a:p>
          <a:p>
            <a:pPr lvl="5">
              <a:buNone/>
            </a:pPr>
            <a:r>
              <a:rPr lang="sr-Latn-BA" sz="2600" b="1" i="1"/>
              <a:t>}</a:t>
            </a:r>
            <a:endParaRPr lang="en-US" sz="2600"/>
          </a:p>
          <a:p>
            <a:pPr>
              <a:buNone/>
            </a:pPr>
            <a:r>
              <a:rPr lang="sr-Latn-BA"/>
              <a:t> </a:t>
            </a:r>
            <a:endParaRPr lang="en-US"/>
          </a:p>
          <a:p>
            <a:r>
              <a:rPr lang="sr-Latn-BA"/>
              <a:t>Koji brojevi će biti ispisani na ekranu?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sr-Latn-BA" i="1" u="sng"/>
              <a:t>Zaključak:</a:t>
            </a:r>
            <a:endParaRPr lang="en-US"/>
          </a:p>
          <a:p>
            <a:r>
              <a:rPr lang="sr-Latn-BA"/>
              <a:t>U drugom primjeru početna vrijednost promjenljive i je 11 i ona ne zadovoljava dati uslov, ali uslov se provjerava tek na kraju i sve naredbe koje se nalaze ispred provjere uslova će se izvršiti.</a:t>
            </a:r>
            <a:endParaRPr lang="en-US"/>
          </a:p>
          <a:p>
            <a:r>
              <a:rPr lang="sr-Latn-BA"/>
              <a:t>Tek kada se provjeri uslov, program izlazi iz petlje.</a:t>
            </a:r>
            <a:endParaRPr lang="en-US"/>
          </a:p>
          <a:p>
            <a:r>
              <a:rPr lang="sr-Latn-BA"/>
              <a:t>Ovdje treba biti oprezan kod upotrebe uslova na kraju bloka naredbi!!!</a:t>
            </a:r>
            <a:endParaRPr lang="en-US"/>
          </a:p>
          <a:p>
            <a:pPr>
              <a:buNone/>
            </a:pPr>
            <a:r>
              <a:rPr lang="sr-Latn-BA"/>
              <a:t/>
            </a:r>
            <a:br>
              <a:rPr lang="sr-Latn-BA"/>
            </a:b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sr-Latn-BA"/>
              <a:t>Napišite program za sabiranje prvih 10 prirodnih brojeva.</a:t>
            </a:r>
            <a:endParaRPr lang="en-US"/>
          </a:p>
          <a:p>
            <a:pPr lvl="6">
              <a:buNone/>
            </a:pPr>
            <a:r>
              <a:rPr lang="en-US" sz="2200" b="1" i="1"/>
              <a:t>#include &lt;stdio.h&gt;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void main()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{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	int i=1, s=0;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	do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  	{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		s+=i;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		i++;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  	}while (i&lt;=10);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	printf("%d ",s);</a:t>
            </a:r>
            <a:endParaRPr lang="en-US" sz="2200"/>
          </a:p>
          <a:p>
            <a:pPr lvl="6">
              <a:buNone/>
            </a:pPr>
            <a:r>
              <a:rPr lang="en-US" sz="2200" b="1" i="1"/>
              <a:t>}</a:t>
            </a:r>
            <a:endParaRPr lang="en-US"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164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do…while petlja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do…while petlja</dc:title>
  <dc:creator>chaotica</dc:creator>
  <cp:lastModifiedBy>Ratka</cp:lastModifiedBy>
  <cp:revision>5</cp:revision>
  <dcterms:created xsi:type="dcterms:W3CDTF">2013-11-25T06:19:28Z</dcterms:created>
  <dcterms:modified xsi:type="dcterms:W3CDTF">2015-10-12T19:08:53Z</dcterms:modified>
</cp:coreProperties>
</file>