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2" r:id="rId5"/>
    <p:sldId id="267" r:id="rId6"/>
    <p:sldId id="260" r:id="rId7"/>
    <p:sldId id="263" r:id="rId8"/>
    <p:sldId id="264" r:id="rId9"/>
    <p:sldId id="265" r:id="rId10"/>
    <p:sldId id="268" r:id="rId11"/>
    <p:sldId id="269" r:id="rId12"/>
    <p:sldId id="270" r:id="rId13"/>
    <p:sldId id="27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E1B9F-AF98-41F4-B662-B14EF6788646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666A7-4355-41BA-97C4-ED06E79E7C9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E1B9F-AF98-41F4-B662-B14EF6788646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666A7-4355-41BA-97C4-ED06E79E7C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E1B9F-AF98-41F4-B662-B14EF6788646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666A7-4355-41BA-97C4-ED06E79E7C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E1B9F-AF98-41F4-B662-B14EF6788646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666A7-4355-41BA-97C4-ED06E79E7C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E1B9F-AF98-41F4-B662-B14EF6788646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666A7-4355-41BA-97C4-ED06E79E7C9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E1B9F-AF98-41F4-B662-B14EF6788646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666A7-4355-41BA-97C4-ED06E79E7C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E1B9F-AF98-41F4-B662-B14EF6788646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666A7-4355-41BA-97C4-ED06E79E7C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E1B9F-AF98-41F4-B662-B14EF6788646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666A7-4355-41BA-97C4-ED06E79E7C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E1B9F-AF98-41F4-B662-B14EF6788646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666A7-4355-41BA-97C4-ED06E79E7C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E1B9F-AF98-41F4-B662-B14EF6788646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666A7-4355-41BA-97C4-ED06E79E7C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E1B9F-AF98-41F4-B662-B14EF6788646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E6666A7-4355-41BA-97C4-ED06E79E7C9D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F9E1B9F-AF98-41F4-B662-B14EF6788646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E6666A7-4355-41BA-97C4-ED06E79E7C9D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ME" dirty="0" smtClean="0"/>
              <a:t>NAREDBE GRANANJA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ME" i="1" dirty="0">
                <a:solidFill>
                  <a:srgbClr val="FF0000"/>
                </a:solidFill>
              </a:rPr>
              <a:t>i</a:t>
            </a:r>
            <a:r>
              <a:rPr lang="sr-Latn-ME" i="1" dirty="0" smtClean="0">
                <a:solidFill>
                  <a:srgbClr val="FF0000"/>
                </a:solidFill>
              </a:rPr>
              <a:t>f </a:t>
            </a:r>
            <a:r>
              <a:rPr lang="sr-Latn-ME" dirty="0" smtClean="0"/>
              <a:t>naredba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Napravite</a:t>
            </a:r>
            <a:r>
              <a:rPr lang="en-US" dirty="0" smtClean="0"/>
              <a:t> program </a:t>
            </a:r>
            <a:r>
              <a:rPr lang="en-US" dirty="0" err="1" smtClean="0"/>
              <a:t>koji</a:t>
            </a:r>
            <a:r>
              <a:rPr lang="en-US" dirty="0" smtClean="0"/>
              <a:t> </a:t>
            </a:r>
            <a:r>
              <a:rPr lang="en-US" dirty="0" err="1" smtClean="0"/>
              <a:t>će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zadati</a:t>
            </a:r>
            <a:r>
              <a:rPr lang="en-US" dirty="0" smtClean="0"/>
              <a:t> </a:t>
            </a:r>
            <a:r>
              <a:rPr lang="en-US" dirty="0" err="1" smtClean="0"/>
              <a:t>cijeli</a:t>
            </a:r>
            <a:r>
              <a:rPr lang="en-US" dirty="0" smtClean="0"/>
              <a:t> </a:t>
            </a:r>
            <a:r>
              <a:rPr lang="en-US" dirty="0" err="1" smtClean="0"/>
              <a:t>broj</a:t>
            </a:r>
            <a:r>
              <a:rPr lang="en-US" dirty="0" smtClean="0"/>
              <a:t> x </a:t>
            </a:r>
            <a:r>
              <a:rPr lang="en-US" dirty="0" err="1" smtClean="0"/>
              <a:t>izračunati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ispisati</a:t>
            </a:r>
            <a:r>
              <a:rPr lang="en-US" dirty="0" smtClean="0"/>
              <a:t> </a:t>
            </a:r>
            <a:r>
              <a:rPr lang="en-US" dirty="0" err="1" smtClean="0"/>
              <a:t>vrijednost</a:t>
            </a:r>
            <a:r>
              <a:rPr lang="en-US" dirty="0" smtClean="0"/>
              <a:t> </a:t>
            </a:r>
            <a:r>
              <a:rPr lang="en-US" dirty="0" err="1" smtClean="0"/>
              <a:t>funkcije</a:t>
            </a:r>
            <a:r>
              <a:rPr lang="en-US" dirty="0" smtClean="0"/>
              <a:t> f </a:t>
            </a:r>
            <a:r>
              <a:rPr lang="en-US" dirty="0" err="1" smtClean="0"/>
              <a:t>prema</a:t>
            </a:r>
            <a:r>
              <a:rPr lang="en-US" dirty="0" smtClean="0"/>
              <a:t> </a:t>
            </a:r>
            <a:r>
              <a:rPr lang="en-US" dirty="0" err="1" smtClean="0"/>
              <a:t>formuli</a:t>
            </a:r>
            <a:r>
              <a:rPr lang="en-US" dirty="0" smtClean="0"/>
              <a:t>  </a:t>
            </a:r>
          </a:p>
          <a:p>
            <a:endParaRPr lang="en-US" dirty="0"/>
          </a:p>
        </p:txBody>
      </p:sp>
      <p:pic>
        <p:nvPicPr>
          <p:cNvPr id="4" name="Picture 3" descr="C:\Users\IBM\Desktop\C jezik\img\if4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3049587"/>
            <a:ext cx="2785427" cy="2436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1.način</a:t>
            </a:r>
          </a:p>
          <a:p>
            <a:endParaRPr lang="en-US" dirty="0" smtClean="0"/>
          </a:p>
          <a:p>
            <a:pPr lvl="5"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stdio.h</a:t>
            </a:r>
            <a:r>
              <a:rPr lang="en-US" dirty="0" smtClean="0"/>
              <a:t>&gt;</a:t>
            </a:r>
          </a:p>
          <a:p>
            <a:pPr lvl="5"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math.h</a:t>
            </a:r>
            <a:r>
              <a:rPr lang="en-US" dirty="0" smtClean="0"/>
              <a:t>&gt;</a:t>
            </a:r>
          </a:p>
          <a:p>
            <a:pPr lvl="5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x;</a:t>
            </a:r>
          </a:p>
          <a:p>
            <a:pPr lvl="5">
              <a:buNone/>
            </a:pPr>
            <a:r>
              <a:rPr lang="en-US" dirty="0" smtClean="0"/>
              <a:t>float </a:t>
            </a:r>
            <a:r>
              <a:rPr lang="en-US" dirty="0" err="1" smtClean="0"/>
              <a:t>fx</a:t>
            </a:r>
            <a:r>
              <a:rPr lang="en-US" dirty="0" smtClean="0"/>
              <a:t>;</a:t>
            </a:r>
          </a:p>
          <a:p>
            <a:pPr lvl="5">
              <a:buNone/>
            </a:pPr>
            <a:r>
              <a:rPr lang="en-US" dirty="0" smtClean="0"/>
              <a:t>void main()</a:t>
            </a:r>
          </a:p>
          <a:p>
            <a:pPr lvl="5">
              <a:buNone/>
            </a:pPr>
            <a:r>
              <a:rPr lang="en-US" dirty="0" smtClean="0"/>
              <a:t>{</a:t>
            </a:r>
          </a:p>
          <a:p>
            <a:pPr lvl="5">
              <a:buNone/>
            </a:pPr>
            <a:r>
              <a:rPr lang="en-US" dirty="0" smtClean="0"/>
              <a:t>	</a:t>
            </a:r>
            <a:r>
              <a:rPr lang="en-US" dirty="0" err="1" smtClean="0"/>
              <a:t>printf</a:t>
            </a:r>
            <a:r>
              <a:rPr lang="en-US" dirty="0" smtClean="0"/>
              <a:t>("\n </a:t>
            </a:r>
            <a:r>
              <a:rPr lang="en-US" dirty="0" err="1" smtClean="0"/>
              <a:t>Upisite</a:t>
            </a:r>
            <a:r>
              <a:rPr lang="en-US" dirty="0" smtClean="0"/>
              <a:t> </a:t>
            </a:r>
            <a:r>
              <a:rPr lang="en-US" dirty="0" err="1" smtClean="0"/>
              <a:t>broj</a:t>
            </a:r>
            <a:r>
              <a:rPr lang="en-US" dirty="0" smtClean="0"/>
              <a:t> x: ");</a:t>
            </a:r>
          </a:p>
          <a:p>
            <a:pPr lvl="5">
              <a:buNone/>
            </a:pPr>
            <a:r>
              <a:rPr lang="en-US" dirty="0" smtClean="0"/>
              <a:t>	</a:t>
            </a:r>
            <a:r>
              <a:rPr lang="en-US" dirty="0" err="1" smtClean="0"/>
              <a:t>scanf</a:t>
            </a:r>
            <a:r>
              <a:rPr lang="en-US" dirty="0" smtClean="0"/>
              <a:t>("%</a:t>
            </a:r>
            <a:r>
              <a:rPr lang="en-US" dirty="0" err="1" smtClean="0"/>
              <a:t>d",&amp;x</a:t>
            </a:r>
            <a:r>
              <a:rPr lang="en-US" dirty="0" smtClean="0"/>
              <a:t>);</a:t>
            </a:r>
          </a:p>
          <a:p>
            <a:pPr lvl="5">
              <a:buNone/>
            </a:pPr>
            <a:r>
              <a:rPr lang="en-US" dirty="0" smtClean="0"/>
              <a:t>	if (x&lt;0) </a:t>
            </a:r>
            <a:r>
              <a:rPr lang="en-US" dirty="0" err="1" smtClean="0"/>
              <a:t>fx</a:t>
            </a:r>
            <a:r>
              <a:rPr lang="en-US" dirty="0" smtClean="0"/>
              <a:t>=</a:t>
            </a:r>
            <a:r>
              <a:rPr lang="en-US" dirty="0" err="1" smtClean="0"/>
              <a:t>pow</a:t>
            </a:r>
            <a:r>
              <a:rPr lang="en-US" dirty="0" smtClean="0"/>
              <a:t>(x,2);</a:t>
            </a:r>
          </a:p>
          <a:p>
            <a:pPr lvl="5">
              <a:buNone/>
            </a:pPr>
            <a:r>
              <a:rPr lang="en-US" dirty="0" smtClean="0"/>
              <a:t>	if (x==0) </a:t>
            </a:r>
            <a:r>
              <a:rPr lang="en-US" dirty="0" err="1" smtClean="0"/>
              <a:t>fx</a:t>
            </a:r>
            <a:r>
              <a:rPr lang="en-US" dirty="0" smtClean="0"/>
              <a:t>=0;</a:t>
            </a:r>
          </a:p>
          <a:p>
            <a:pPr lvl="5">
              <a:buNone/>
            </a:pPr>
            <a:r>
              <a:rPr lang="en-US" dirty="0" smtClean="0"/>
              <a:t>	if (x&gt;0) </a:t>
            </a:r>
            <a:r>
              <a:rPr lang="en-US" dirty="0" err="1" smtClean="0"/>
              <a:t>fx</a:t>
            </a:r>
            <a:r>
              <a:rPr lang="en-US" dirty="0" smtClean="0"/>
              <a:t>=</a:t>
            </a:r>
            <a:r>
              <a:rPr lang="en-US" dirty="0" err="1" smtClean="0"/>
              <a:t>sqrt</a:t>
            </a:r>
            <a:r>
              <a:rPr lang="en-US" dirty="0" smtClean="0"/>
              <a:t>(x);</a:t>
            </a:r>
          </a:p>
          <a:p>
            <a:pPr lvl="5">
              <a:buNone/>
            </a:pPr>
            <a:r>
              <a:rPr lang="en-US" dirty="0" smtClean="0"/>
              <a:t>	</a:t>
            </a:r>
            <a:r>
              <a:rPr lang="en-US" dirty="0" err="1" smtClean="0"/>
              <a:t>printf</a:t>
            </a:r>
            <a:r>
              <a:rPr lang="en-US" dirty="0" smtClean="0"/>
              <a:t>(" f(x)=%.2f",fx);</a:t>
            </a:r>
          </a:p>
          <a:p>
            <a:pPr lvl="5">
              <a:buNone/>
            </a:pPr>
            <a:r>
              <a:rPr lang="en-US" dirty="0" smtClean="0"/>
              <a:t>}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5"/>
            <a:r>
              <a:rPr lang="en-US" dirty="0" smtClean="0"/>
              <a:t>2. </a:t>
            </a:r>
            <a:r>
              <a:rPr lang="en-US" dirty="0" err="1" smtClean="0"/>
              <a:t>način</a:t>
            </a:r>
            <a:endParaRPr lang="en-US" dirty="0" smtClean="0"/>
          </a:p>
          <a:p>
            <a:pPr lvl="5"/>
            <a:endParaRPr lang="en-US" dirty="0" smtClean="0"/>
          </a:p>
          <a:p>
            <a:pPr lvl="5">
              <a:buNone/>
            </a:pPr>
            <a:r>
              <a:rPr lang="en-US" dirty="0" smtClean="0"/>
              <a:t> #include &lt;</a:t>
            </a:r>
            <a:r>
              <a:rPr lang="en-US" dirty="0" err="1" smtClean="0"/>
              <a:t>stdio.h</a:t>
            </a:r>
            <a:r>
              <a:rPr lang="en-US" dirty="0" smtClean="0"/>
              <a:t>&gt;</a:t>
            </a:r>
          </a:p>
          <a:p>
            <a:pPr lvl="5"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math.h</a:t>
            </a:r>
            <a:r>
              <a:rPr lang="en-US" dirty="0" smtClean="0"/>
              <a:t>&gt;</a:t>
            </a:r>
          </a:p>
          <a:p>
            <a:pPr lvl="5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x;</a:t>
            </a:r>
          </a:p>
          <a:p>
            <a:pPr lvl="5">
              <a:buNone/>
            </a:pPr>
            <a:r>
              <a:rPr lang="en-US" dirty="0" smtClean="0"/>
              <a:t>float </a:t>
            </a:r>
            <a:r>
              <a:rPr lang="en-US" dirty="0" err="1" smtClean="0"/>
              <a:t>fx</a:t>
            </a:r>
            <a:r>
              <a:rPr lang="en-US" dirty="0" smtClean="0"/>
              <a:t>;</a:t>
            </a:r>
          </a:p>
          <a:p>
            <a:pPr lvl="5">
              <a:buNone/>
            </a:pPr>
            <a:r>
              <a:rPr lang="en-US" dirty="0" smtClean="0"/>
              <a:t>void main()</a:t>
            </a:r>
          </a:p>
          <a:p>
            <a:pPr lvl="5">
              <a:buNone/>
            </a:pPr>
            <a:r>
              <a:rPr lang="en-US" dirty="0" smtClean="0"/>
              <a:t>{</a:t>
            </a:r>
          </a:p>
          <a:p>
            <a:pPr lvl="5">
              <a:buNone/>
            </a:pPr>
            <a:r>
              <a:rPr lang="en-US" dirty="0" smtClean="0"/>
              <a:t>	</a:t>
            </a:r>
            <a:r>
              <a:rPr lang="en-US" dirty="0" err="1" smtClean="0"/>
              <a:t>printf</a:t>
            </a:r>
            <a:r>
              <a:rPr lang="en-US" dirty="0" smtClean="0"/>
              <a:t>("\n </a:t>
            </a:r>
            <a:r>
              <a:rPr lang="en-US" dirty="0" err="1" smtClean="0"/>
              <a:t>Upisite</a:t>
            </a:r>
            <a:r>
              <a:rPr lang="en-US" dirty="0" smtClean="0"/>
              <a:t> </a:t>
            </a:r>
            <a:r>
              <a:rPr lang="en-US" dirty="0" err="1" smtClean="0"/>
              <a:t>broj</a:t>
            </a:r>
            <a:r>
              <a:rPr lang="en-US" dirty="0" smtClean="0"/>
              <a:t> x: ");</a:t>
            </a:r>
          </a:p>
          <a:p>
            <a:pPr lvl="5">
              <a:buNone/>
            </a:pPr>
            <a:r>
              <a:rPr lang="en-US" dirty="0" smtClean="0"/>
              <a:t>	</a:t>
            </a:r>
            <a:r>
              <a:rPr lang="en-US" dirty="0" err="1" smtClean="0"/>
              <a:t>scanf</a:t>
            </a:r>
            <a:r>
              <a:rPr lang="en-US" dirty="0" smtClean="0"/>
              <a:t>("%</a:t>
            </a:r>
            <a:r>
              <a:rPr lang="en-US" dirty="0" err="1" smtClean="0"/>
              <a:t>d",&amp;x</a:t>
            </a:r>
            <a:r>
              <a:rPr lang="en-US" dirty="0" smtClean="0"/>
              <a:t>);</a:t>
            </a:r>
          </a:p>
          <a:p>
            <a:pPr lvl="5">
              <a:buNone/>
            </a:pPr>
            <a:r>
              <a:rPr lang="en-US" dirty="0" smtClean="0"/>
              <a:t>	if (x&lt;0) </a:t>
            </a:r>
            <a:r>
              <a:rPr lang="en-US" dirty="0" err="1" smtClean="0"/>
              <a:t>fx</a:t>
            </a:r>
            <a:r>
              <a:rPr lang="en-US" dirty="0" smtClean="0"/>
              <a:t>=</a:t>
            </a:r>
            <a:r>
              <a:rPr lang="en-US" dirty="0" err="1" smtClean="0"/>
              <a:t>pow</a:t>
            </a:r>
            <a:r>
              <a:rPr lang="en-US" dirty="0" smtClean="0"/>
              <a:t>(x,2);</a:t>
            </a:r>
          </a:p>
          <a:p>
            <a:pPr lvl="5">
              <a:buNone/>
            </a:pPr>
            <a:r>
              <a:rPr lang="en-US" dirty="0" smtClean="0"/>
              <a:t>	else if (x==0) </a:t>
            </a:r>
            <a:r>
              <a:rPr lang="en-US" dirty="0" err="1" smtClean="0"/>
              <a:t>fx</a:t>
            </a:r>
            <a:r>
              <a:rPr lang="en-US" dirty="0" smtClean="0"/>
              <a:t>=0;</a:t>
            </a:r>
          </a:p>
          <a:p>
            <a:pPr lvl="5">
              <a:buNone/>
            </a:pPr>
            <a:r>
              <a:rPr lang="en-US" dirty="0" smtClean="0"/>
              <a:t>		 	else </a:t>
            </a:r>
            <a:r>
              <a:rPr lang="en-US" dirty="0" err="1" smtClean="0"/>
              <a:t>fx</a:t>
            </a:r>
            <a:r>
              <a:rPr lang="en-US" dirty="0" smtClean="0"/>
              <a:t>=</a:t>
            </a:r>
            <a:r>
              <a:rPr lang="en-US" dirty="0" err="1" smtClean="0"/>
              <a:t>sqrt</a:t>
            </a:r>
            <a:r>
              <a:rPr lang="en-US" dirty="0" smtClean="0"/>
              <a:t>(x);</a:t>
            </a:r>
          </a:p>
          <a:p>
            <a:pPr lvl="5">
              <a:buNone/>
            </a:pPr>
            <a:r>
              <a:rPr lang="en-US" dirty="0" smtClean="0"/>
              <a:t>	</a:t>
            </a:r>
            <a:r>
              <a:rPr lang="en-US" dirty="0" err="1" smtClean="0"/>
              <a:t>printf</a:t>
            </a:r>
            <a:r>
              <a:rPr lang="en-US" dirty="0" smtClean="0"/>
              <a:t>(" f(x)=%.2f",fx);</a:t>
            </a:r>
          </a:p>
          <a:p>
            <a:pPr lvl="5">
              <a:buNone/>
            </a:pPr>
            <a:r>
              <a:rPr lang="en-US" dirty="0" smtClean="0"/>
              <a:t>}</a:t>
            </a:r>
          </a:p>
          <a:p>
            <a:pPr>
              <a:buNone/>
            </a:pPr>
            <a:r>
              <a:rPr lang="en-US" dirty="0" smtClean="0"/>
              <a:t> 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Naredbe</a:t>
            </a:r>
            <a:r>
              <a:rPr lang="en-US" dirty="0"/>
              <a:t> </a:t>
            </a:r>
            <a:r>
              <a:rPr lang="en-US" dirty="0" err="1"/>
              <a:t>grananja</a:t>
            </a:r>
            <a:r>
              <a:rPr lang="en-US" dirty="0"/>
              <a:t> </a:t>
            </a:r>
            <a:r>
              <a:rPr lang="en-US" dirty="0" err="1"/>
              <a:t>omogućavju</a:t>
            </a:r>
            <a:r>
              <a:rPr lang="en-US" dirty="0"/>
              <a:t> </a:t>
            </a:r>
            <a:r>
              <a:rPr lang="en-US" dirty="0" err="1"/>
              <a:t>odabiranje</a:t>
            </a:r>
            <a:r>
              <a:rPr lang="en-US" dirty="0"/>
              <a:t> </a:t>
            </a:r>
            <a:r>
              <a:rPr lang="en-US" dirty="0" err="1"/>
              <a:t>bloka</a:t>
            </a:r>
            <a:r>
              <a:rPr lang="en-US" dirty="0"/>
              <a:t> </a:t>
            </a:r>
            <a:r>
              <a:rPr lang="en-US" dirty="0" err="1"/>
              <a:t>naredbi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se </a:t>
            </a:r>
            <a:r>
              <a:rPr lang="en-US" dirty="0" err="1"/>
              <a:t>izvršiti</a:t>
            </a:r>
            <a:r>
              <a:rPr lang="en-US" dirty="0"/>
              <a:t> </a:t>
            </a:r>
            <a:r>
              <a:rPr lang="en-US" dirty="0" err="1"/>
              <a:t>zavisno</a:t>
            </a:r>
            <a:r>
              <a:rPr lang="en-US" dirty="0"/>
              <a:t> </a:t>
            </a:r>
            <a:r>
              <a:rPr lang="en-US" dirty="0" err="1"/>
              <a:t>od</a:t>
            </a:r>
            <a:r>
              <a:rPr lang="en-US" dirty="0"/>
              <a:t> </a:t>
            </a:r>
            <a:r>
              <a:rPr lang="en-US" dirty="0" err="1"/>
              <a:t>određenog</a:t>
            </a:r>
            <a:r>
              <a:rPr lang="en-US" dirty="0"/>
              <a:t> </a:t>
            </a:r>
            <a:r>
              <a:rPr lang="en-US" dirty="0" err="1"/>
              <a:t>uslova</a:t>
            </a:r>
            <a:r>
              <a:rPr lang="en-US" dirty="0"/>
              <a:t>.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>
              <a:buNone/>
            </a:pPr>
            <a:r>
              <a:rPr lang="en-US" dirty="0"/>
              <a:t>&gt; </a:t>
            </a:r>
            <a:r>
              <a:rPr lang="en-US" dirty="0" err="1"/>
              <a:t>Relacijski</a:t>
            </a:r>
            <a:r>
              <a:rPr lang="en-US" dirty="0"/>
              <a:t> </a:t>
            </a:r>
            <a:r>
              <a:rPr lang="en-US" dirty="0" err="1"/>
              <a:t>operatori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: </a:t>
            </a:r>
            <a:r>
              <a:rPr lang="en-US" b="1" dirty="0"/>
              <a:t>&lt;, &gt;, &gt;=, &lt;=, ==, !=</a:t>
            </a:r>
            <a:endParaRPr lang="en-US" dirty="0"/>
          </a:p>
          <a:p>
            <a:pPr>
              <a:buNone/>
            </a:pPr>
            <a:r>
              <a:rPr lang="en-US" dirty="0"/>
              <a:t>&gt; </a:t>
            </a:r>
            <a:r>
              <a:rPr lang="en-US" dirty="0" err="1"/>
              <a:t>Logički</a:t>
            </a:r>
            <a:r>
              <a:rPr lang="en-US" dirty="0"/>
              <a:t> </a:t>
            </a:r>
            <a:r>
              <a:rPr lang="en-US" dirty="0" err="1"/>
              <a:t>operatori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: </a:t>
            </a:r>
            <a:r>
              <a:rPr lang="en-US" b="1" dirty="0"/>
              <a:t>&amp;&amp; (AND), || (OR) </a:t>
            </a:r>
            <a:r>
              <a:rPr lang="en-US" b="1" dirty="0" err="1"/>
              <a:t>i</a:t>
            </a:r>
            <a:r>
              <a:rPr lang="en-US" b="1" dirty="0"/>
              <a:t> ! (NOT)</a:t>
            </a:r>
            <a:endParaRPr lang="en-US" dirty="0"/>
          </a:p>
          <a:p>
            <a:pPr>
              <a:buNone/>
            </a:pPr>
            <a:r>
              <a:rPr lang="en-US" dirty="0"/>
              <a:t>&gt; </a:t>
            </a:r>
            <a:r>
              <a:rPr lang="en-US" dirty="0" err="1"/>
              <a:t>Grananje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jednostruko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višestruko</a:t>
            </a:r>
            <a:r>
              <a:rPr lang="en-US" dirty="0"/>
              <a:t>.</a:t>
            </a:r>
          </a:p>
          <a:p>
            <a:pPr>
              <a:buNone/>
            </a:pPr>
            <a:r>
              <a:rPr lang="en-US" dirty="0"/>
              <a:t>&gt; </a:t>
            </a:r>
            <a:r>
              <a:rPr lang="en-US" dirty="0" err="1"/>
              <a:t>Jednostruko</a:t>
            </a:r>
            <a:r>
              <a:rPr lang="en-US" dirty="0"/>
              <a:t> </a:t>
            </a:r>
            <a:r>
              <a:rPr lang="en-US" dirty="0" err="1"/>
              <a:t>uslovno</a:t>
            </a:r>
            <a:r>
              <a:rPr lang="en-US" dirty="0"/>
              <a:t> </a:t>
            </a:r>
            <a:r>
              <a:rPr lang="en-US" dirty="0" err="1"/>
              <a:t>grananje</a:t>
            </a:r>
            <a:r>
              <a:rPr lang="en-US" dirty="0"/>
              <a:t> </a:t>
            </a:r>
            <a:r>
              <a:rPr lang="en-US" dirty="0" err="1"/>
              <a:t>vrši</a:t>
            </a:r>
            <a:r>
              <a:rPr lang="en-US" dirty="0"/>
              <a:t> </a:t>
            </a:r>
            <a:r>
              <a:rPr lang="en-US" dirty="0" err="1"/>
              <a:t>naredba</a:t>
            </a:r>
            <a:r>
              <a:rPr lang="en-US" dirty="0"/>
              <a:t> </a:t>
            </a:r>
            <a:r>
              <a:rPr lang="en-US" dirty="0" smtClean="0"/>
              <a:t>if</a:t>
            </a:r>
            <a:r>
              <a:rPr lang="sr-Latn-ME" dirty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dirty="0" smtClean="0"/>
              <a:t>D</a:t>
            </a:r>
            <a:r>
              <a:rPr lang="sr-Latn-ME" sz="3100" dirty="0" smtClean="0"/>
              <a:t>ijagram toka:</a:t>
            </a:r>
            <a:r>
              <a:rPr lang="sr-Latn-ME" dirty="0" smtClean="0"/>
              <a:t/>
            </a:r>
            <a:br>
              <a:rPr lang="sr-Latn-ME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uslov</a:t>
            </a:r>
            <a:r>
              <a:rPr lang="en-US" dirty="0"/>
              <a:t> </a:t>
            </a:r>
            <a:r>
              <a:rPr lang="en-US" dirty="0" err="1"/>
              <a:t>istinit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različit</a:t>
            </a:r>
            <a:r>
              <a:rPr lang="en-US" dirty="0"/>
              <a:t> </a:t>
            </a:r>
            <a:r>
              <a:rPr lang="en-US" dirty="0" err="1"/>
              <a:t>od</a:t>
            </a:r>
            <a:r>
              <a:rPr lang="en-US" dirty="0"/>
              <a:t> </a:t>
            </a:r>
            <a:r>
              <a:rPr lang="en-US" dirty="0" smtClean="0"/>
              <a:t>0(</a:t>
            </a:r>
            <a:r>
              <a:rPr lang="en-US" dirty="0" err="1" smtClean="0"/>
              <a:t>nula</a:t>
            </a:r>
            <a:r>
              <a:rPr lang="en-US" dirty="0" smtClean="0"/>
              <a:t>) </a:t>
            </a:r>
            <a:r>
              <a:rPr lang="en-US" dirty="0" err="1"/>
              <a:t>naredba</a:t>
            </a:r>
            <a:r>
              <a:rPr lang="en-US" dirty="0"/>
              <a:t> se </a:t>
            </a:r>
            <a:r>
              <a:rPr lang="en-US" dirty="0" err="1"/>
              <a:t>izvršava</a:t>
            </a:r>
            <a:r>
              <a:rPr lang="en-US" dirty="0"/>
              <a:t>. </a:t>
            </a:r>
            <a:endParaRPr lang="sr-Latn-ME" dirty="0" smtClean="0"/>
          </a:p>
          <a:p>
            <a:r>
              <a:rPr lang="en-US" dirty="0" smtClean="0"/>
              <a:t>U </a:t>
            </a:r>
            <a:r>
              <a:rPr lang="en-US" dirty="0" err="1"/>
              <a:t>suprotnom</a:t>
            </a:r>
            <a:r>
              <a:rPr lang="en-US" dirty="0"/>
              <a:t> se </a:t>
            </a:r>
            <a:r>
              <a:rPr lang="en-US" dirty="0" err="1"/>
              <a:t>preskače</a:t>
            </a:r>
            <a:r>
              <a:rPr lang="en-US" dirty="0" smtClean="0"/>
              <a:t>!</a:t>
            </a:r>
          </a:p>
          <a:p>
            <a:r>
              <a:rPr lang="en-US" dirty="0" err="1" smtClean="0"/>
              <a:t>Uslov</a:t>
            </a:r>
            <a:r>
              <a:rPr lang="en-US" dirty="0" smtClean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aritmetički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logički</a:t>
            </a:r>
            <a:r>
              <a:rPr lang="en-US" dirty="0"/>
              <a:t> </a:t>
            </a:r>
            <a:r>
              <a:rPr lang="en-US" dirty="0" err="1"/>
              <a:t>izraz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pic>
        <p:nvPicPr>
          <p:cNvPr id="5" name="Content Placeholder 4" descr="if tok.pn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105400" y="2286000"/>
            <a:ext cx="2314792" cy="297211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1" dirty="0" err="1" smtClean="0"/>
              <a:t>Opsti</a:t>
            </a:r>
            <a:r>
              <a:rPr lang="en-US" i="1" dirty="0" smtClean="0"/>
              <a:t> </a:t>
            </a:r>
            <a:r>
              <a:rPr lang="en-US" i="1" dirty="0" err="1" smtClean="0"/>
              <a:t>oblik</a:t>
            </a:r>
            <a:r>
              <a:rPr lang="en-US" i="1" dirty="0" smtClean="0"/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i</a:t>
            </a:r>
            <a:r>
              <a:rPr lang="sr-Latn-ME" i="1" dirty="0" smtClean="0">
                <a:solidFill>
                  <a:srgbClr val="FF0000"/>
                </a:solidFill>
              </a:rPr>
              <a:t>f</a:t>
            </a:r>
            <a:r>
              <a:rPr lang="sr-Latn-ME" i="1" dirty="0" smtClean="0"/>
              <a:t> naredb</a:t>
            </a:r>
            <a:r>
              <a:rPr lang="en-US" i="1" dirty="0" smtClean="0"/>
              <a:t>e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opšti</a:t>
            </a:r>
            <a:r>
              <a:rPr lang="en-US" dirty="0" smtClean="0"/>
              <a:t> </a:t>
            </a:r>
            <a:r>
              <a:rPr lang="en-US" dirty="0" err="1" smtClean="0"/>
              <a:t>oblik</a:t>
            </a:r>
            <a:r>
              <a:rPr lang="en-US" dirty="0" smtClean="0"/>
              <a:t> </a:t>
            </a:r>
            <a:r>
              <a:rPr lang="sr-Latn-ME" dirty="0" smtClean="0"/>
              <a:t>if naredbe </a:t>
            </a:r>
            <a:r>
              <a:rPr lang="en-US" dirty="0" smtClean="0"/>
              <a:t>je: </a:t>
            </a:r>
            <a:endParaRPr lang="sr-Latn-ME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sr-Latn-ME" b="1" dirty="0"/>
              <a:t>	</a:t>
            </a:r>
            <a:r>
              <a:rPr lang="en-US" b="1" i="1" dirty="0" smtClean="0">
                <a:solidFill>
                  <a:schemeClr val="tx2"/>
                </a:solidFill>
              </a:rPr>
              <a:t>if</a:t>
            </a:r>
            <a:r>
              <a:rPr lang="en-US" b="1" dirty="0" smtClean="0"/>
              <a:t> (</a:t>
            </a:r>
            <a:r>
              <a:rPr lang="en-US" b="1" dirty="0" err="1" smtClean="0"/>
              <a:t>uslov</a:t>
            </a:r>
            <a:r>
              <a:rPr lang="en-US" b="1" dirty="0" smtClean="0"/>
              <a:t>)</a:t>
            </a:r>
            <a:endParaRPr lang="en-US" dirty="0" smtClean="0"/>
          </a:p>
          <a:p>
            <a:pPr>
              <a:buNone/>
            </a:pPr>
            <a:r>
              <a:rPr lang="sr-Latn-ME" b="1" dirty="0"/>
              <a:t>	</a:t>
            </a:r>
            <a:r>
              <a:rPr lang="sr-Latn-ME" b="1" dirty="0" smtClean="0"/>
              <a:t>	</a:t>
            </a:r>
            <a:r>
              <a:rPr lang="en-US" b="1" dirty="0" err="1" smtClean="0"/>
              <a:t>naredba</a:t>
            </a:r>
            <a:r>
              <a:rPr lang="en-US" b="1" dirty="0" smtClean="0"/>
              <a:t> (</a:t>
            </a:r>
            <a:r>
              <a:rPr lang="en-US" b="1" dirty="0"/>
              <a:t>{</a:t>
            </a:r>
            <a:r>
              <a:rPr lang="en-US" b="1" dirty="0" err="1" smtClean="0"/>
              <a:t>blok</a:t>
            </a:r>
            <a:r>
              <a:rPr lang="en-US" b="1" dirty="0" smtClean="0"/>
              <a:t> </a:t>
            </a:r>
            <a:r>
              <a:rPr lang="en-US" b="1" dirty="0" err="1" smtClean="0"/>
              <a:t>naredbi</a:t>
            </a:r>
            <a:r>
              <a:rPr lang="en-US" b="1" dirty="0" smtClean="0"/>
              <a:t>});</a:t>
            </a:r>
            <a:endParaRPr lang="sr-Latn-ME" b="1" dirty="0" smtClean="0"/>
          </a:p>
          <a:p>
            <a:pPr>
              <a:buNone/>
            </a:pPr>
            <a:r>
              <a:rPr lang="en-US" dirty="0" err="1" smtClean="0"/>
              <a:t>Ako</a:t>
            </a:r>
            <a:r>
              <a:rPr lang="en-US" dirty="0" smtClean="0"/>
              <a:t> </a:t>
            </a:r>
            <a:r>
              <a:rPr lang="en-US" dirty="0" err="1" smtClean="0"/>
              <a:t>ima</a:t>
            </a:r>
            <a:r>
              <a:rPr lang="en-US" dirty="0" smtClean="0"/>
              <a:t> </a:t>
            </a:r>
            <a:r>
              <a:rPr lang="en-US" dirty="0" err="1" smtClean="0"/>
              <a:t>više</a:t>
            </a:r>
            <a:r>
              <a:rPr lang="en-US" dirty="0" smtClean="0"/>
              <a:t> </a:t>
            </a:r>
            <a:r>
              <a:rPr lang="en-US" dirty="0" err="1" smtClean="0"/>
              <a:t>naredbi</a:t>
            </a:r>
            <a:r>
              <a:rPr lang="en-US" dirty="0" smtClean="0"/>
              <a:t> </a:t>
            </a:r>
            <a:r>
              <a:rPr lang="en-US" dirty="0" err="1" smtClean="0"/>
              <a:t>unutar</a:t>
            </a:r>
            <a:r>
              <a:rPr lang="en-US" dirty="0" smtClean="0"/>
              <a:t> if </a:t>
            </a:r>
            <a:r>
              <a:rPr lang="sr-Latn-ME" dirty="0" smtClean="0"/>
              <a:t>naredbe </a:t>
            </a:r>
            <a:r>
              <a:rPr lang="en-US" dirty="0" err="1" smtClean="0"/>
              <a:t>grupišu</a:t>
            </a:r>
            <a:r>
              <a:rPr lang="en-US" dirty="0" smtClean="0"/>
              <a:t> se </a:t>
            </a:r>
            <a:r>
              <a:rPr lang="en-US" dirty="0" err="1" smtClean="0"/>
              <a:t>pomoću</a:t>
            </a:r>
            <a:r>
              <a:rPr lang="en-US" dirty="0" smtClean="0"/>
              <a:t> </a:t>
            </a:r>
            <a:r>
              <a:rPr lang="en-US" b="1" dirty="0" smtClean="0"/>
              <a:t>{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b="1" dirty="0" smtClean="0"/>
              <a:t>}</a:t>
            </a:r>
            <a:r>
              <a:rPr lang="en-US" dirty="0" smtClean="0"/>
              <a:t> u </a:t>
            </a:r>
            <a:r>
              <a:rPr lang="en-US" dirty="0" err="1" smtClean="0"/>
              <a:t>blok</a:t>
            </a:r>
            <a:r>
              <a:rPr lang="en-US" dirty="0" smtClean="0"/>
              <a:t> </a:t>
            </a:r>
            <a:r>
              <a:rPr lang="en-US" dirty="0" err="1" smtClean="0"/>
              <a:t>naredbi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Primjer</a:t>
            </a:r>
            <a:r>
              <a:rPr lang="en-US" sz="2400" dirty="0" smtClean="0"/>
              <a:t> 1.</a:t>
            </a:r>
            <a:br>
              <a:rPr lang="en-US" sz="2400" dirty="0" smtClean="0"/>
            </a:br>
            <a:r>
              <a:rPr lang="en-US" sz="2400" dirty="0" smtClean="0"/>
              <a:t>Program </a:t>
            </a:r>
            <a:r>
              <a:rPr lang="en-US" sz="2400" dirty="0" err="1" smtClean="0"/>
              <a:t>ilustruje</a:t>
            </a:r>
            <a:r>
              <a:rPr lang="en-US" sz="2400" dirty="0" smtClean="0"/>
              <a:t> if </a:t>
            </a: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ispisuje</a:t>
            </a:r>
            <a:r>
              <a:rPr lang="en-US" sz="2400" dirty="0" smtClean="0"/>
              <a:t> </a:t>
            </a:r>
            <a:r>
              <a:rPr lang="en-US" sz="2400" dirty="0" err="1" smtClean="0"/>
              <a:t>ukoliko</a:t>
            </a:r>
            <a:r>
              <a:rPr lang="en-US" sz="2400" dirty="0" smtClean="0"/>
              <a:t> je </a:t>
            </a:r>
            <a:r>
              <a:rPr lang="en-US" sz="2400" dirty="0" err="1" smtClean="0"/>
              <a:t>unijeti</a:t>
            </a:r>
            <a:r>
              <a:rPr lang="en-US" sz="2400" dirty="0" smtClean="0"/>
              <a:t> </a:t>
            </a:r>
            <a:r>
              <a:rPr lang="en-US" sz="2400" dirty="0" err="1" smtClean="0"/>
              <a:t>cio</a:t>
            </a:r>
            <a:r>
              <a:rPr lang="en-US" sz="2400" dirty="0" smtClean="0"/>
              <a:t> </a:t>
            </a:r>
            <a:r>
              <a:rPr lang="en-US" sz="2400" dirty="0" err="1" smtClean="0"/>
              <a:t>broj</a:t>
            </a:r>
            <a:r>
              <a:rPr lang="en-US" sz="2400" dirty="0" smtClean="0"/>
              <a:t> </a:t>
            </a:r>
            <a:r>
              <a:rPr lang="en-US" sz="2400" dirty="0" err="1" smtClean="0"/>
              <a:t>negativan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 </a:t>
            </a:r>
          </a:p>
          <a:p>
            <a:pPr lvl="5">
              <a:buNone/>
            </a:pPr>
            <a:r>
              <a:rPr lang="en-US" b="1" dirty="0" smtClean="0"/>
              <a:t>#include &lt;</a:t>
            </a:r>
            <a:r>
              <a:rPr lang="en-US" b="1" dirty="0" err="1" smtClean="0"/>
              <a:t>stdio.h</a:t>
            </a:r>
            <a:r>
              <a:rPr lang="en-US" b="1" dirty="0" smtClean="0"/>
              <a:t>&gt;</a:t>
            </a:r>
            <a:endParaRPr lang="en-US" dirty="0" smtClean="0"/>
          </a:p>
          <a:p>
            <a:pPr lvl="5">
              <a:buNone/>
            </a:pPr>
            <a:r>
              <a:rPr lang="en-US" b="1" dirty="0" smtClean="0"/>
              <a:t>main()</a:t>
            </a:r>
            <a:endParaRPr lang="en-US" dirty="0" smtClean="0"/>
          </a:p>
          <a:p>
            <a:pPr lvl="5">
              <a:buNone/>
            </a:pPr>
            <a:r>
              <a:rPr lang="en-US" b="1" dirty="0" smtClean="0"/>
              <a:t>{</a:t>
            </a:r>
            <a:endParaRPr lang="en-US" dirty="0" smtClean="0"/>
          </a:p>
          <a:p>
            <a:pPr lvl="5">
              <a:buNone/>
            </a:pPr>
            <a:r>
              <a:rPr lang="en-US" b="1" dirty="0" err="1" smtClean="0"/>
              <a:t>int</a:t>
            </a:r>
            <a:r>
              <a:rPr lang="en-US" b="1" dirty="0" smtClean="0"/>
              <a:t> b;</a:t>
            </a:r>
            <a:endParaRPr lang="en-US" dirty="0" smtClean="0"/>
          </a:p>
          <a:p>
            <a:pPr lvl="5">
              <a:buNone/>
            </a:pPr>
            <a:r>
              <a:rPr lang="en-US" b="1" dirty="0" err="1" smtClean="0"/>
              <a:t>printf</a:t>
            </a:r>
            <a:r>
              <a:rPr lang="en-US" b="1" dirty="0" smtClean="0"/>
              <a:t>("</a:t>
            </a:r>
            <a:r>
              <a:rPr lang="en-US" b="1" dirty="0" err="1" smtClean="0"/>
              <a:t>Unesi</a:t>
            </a:r>
            <a:r>
              <a:rPr lang="en-US" b="1" dirty="0" smtClean="0"/>
              <a:t> </a:t>
            </a:r>
            <a:r>
              <a:rPr lang="en-US" b="1" dirty="0" err="1" smtClean="0"/>
              <a:t>cio</a:t>
            </a:r>
            <a:r>
              <a:rPr lang="en-US" b="1" dirty="0" smtClean="0"/>
              <a:t> </a:t>
            </a:r>
            <a:r>
              <a:rPr lang="en-US" b="1" dirty="0" err="1" smtClean="0"/>
              <a:t>broj</a:t>
            </a:r>
            <a:r>
              <a:rPr lang="en-US" b="1" dirty="0" smtClean="0"/>
              <a:t>:");</a:t>
            </a:r>
            <a:endParaRPr lang="en-US" dirty="0" smtClean="0"/>
          </a:p>
          <a:p>
            <a:pPr lvl="5">
              <a:buNone/>
            </a:pPr>
            <a:r>
              <a:rPr lang="en-US" b="1" dirty="0" err="1" smtClean="0"/>
              <a:t>scanf</a:t>
            </a:r>
            <a:r>
              <a:rPr lang="en-US" b="1" dirty="0" smtClean="0"/>
              <a:t>("%d", &amp;b);</a:t>
            </a:r>
            <a:endParaRPr lang="en-US" dirty="0" smtClean="0"/>
          </a:p>
          <a:p>
            <a:pPr lvl="5">
              <a:buNone/>
            </a:pPr>
            <a:r>
              <a:rPr lang="en-US" b="1" dirty="0" smtClean="0"/>
              <a:t>if (b &lt; 0)</a:t>
            </a:r>
            <a:endParaRPr lang="en-US" dirty="0" smtClean="0"/>
          </a:p>
          <a:p>
            <a:pPr lvl="5">
              <a:buNone/>
            </a:pPr>
            <a:r>
              <a:rPr lang="en-US" b="1" dirty="0" err="1" smtClean="0"/>
              <a:t>printf</a:t>
            </a:r>
            <a:r>
              <a:rPr lang="en-US" b="1" dirty="0" smtClean="0"/>
              <a:t>("</a:t>
            </a:r>
            <a:r>
              <a:rPr lang="en-US" b="1" dirty="0" err="1" smtClean="0"/>
              <a:t>Broj</a:t>
            </a:r>
            <a:r>
              <a:rPr lang="en-US" b="1" dirty="0" smtClean="0"/>
              <a:t> je </a:t>
            </a:r>
            <a:r>
              <a:rPr lang="en-US" b="1" dirty="0" err="1" smtClean="0"/>
              <a:t>negativan</a:t>
            </a:r>
            <a:r>
              <a:rPr lang="en-US" b="1" dirty="0" smtClean="0"/>
              <a:t>\n");</a:t>
            </a:r>
            <a:endParaRPr lang="en-US" dirty="0" smtClean="0"/>
          </a:p>
          <a:p>
            <a:pPr lvl="5">
              <a:buNone/>
            </a:pPr>
            <a:r>
              <a:rPr lang="en-US" b="1" dirty="0" smtClean="0"/>
              <a:t>}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err="1" smtClean="0"/>
              <a:t>Opsti</a:t>
            </a:r>
            <a:r>
              <a:rPr lang="en-US" i="1" dirty="0" smtClean="0"/>
              <a:t> </a:t>
            </a:r>
            <a:r>
              <a:rPr lang="en-US" i="1" dirty="0" err="1" smtClean="0"/>
              <a:t>oblik</a:t>
            </a:r>
            <a:r>
              <a:rPr lang="en-US" i="1" dirty="0" smtClean="0"/>
              <a:t> </a:t>
            </a:r>
            <a:r>
              <a:rPr lang="en-US" i="1" dirty="0" smtClean="0">
                <a:solidFill>
                  <a:srgbClr val="FF0000"/>
                </a:solidFill>
              </a:rPr>
              <a:t>if..else </a:t>
            </a:r>
            <a:r>
              <a:rPr lang="en-US" i="1" dirty="0" err="1" smtClean="0"/>
              <a:t>naredbe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sr-Latn-ME" dirty="0" smtClean="0"/>
              <a:t>	</a:t>
            </a:r>
            <a:r>
              <a:rPr lang="en-US" dirty="0" smtClean="0"/>
              <a:t>&gt; </a:t>
            </a:r>
            <a:r>
              <a:rPr lang="en-US" dirty="0" err="1"/>
              <a:t>Višestruko</a:t>
            </a:r>
            <a:r>
              <a:rPr lang="en-US" dirty="0"/>
              <a:t> </a:t>
            </a:r>
            <a:r>
              <a:rPr lang="en-US" dirty="0" err="1"/>
              <a:t>grananje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naredba</a:t>
            </a:r>
            <a:r>
              <a:rPr lang="en-US" dirty="0"/>
              <a:t> </a:t>
            </a:r>
            <a:r>
              <a:rPr lang="en-US" b="1" dirty="0"/>
              <a:t>if .. else</a:t>
            </a:r>
            <a:r>
              <a:rPr lang="en-US" dirty="0"/>
              <a:t>, a </a:t>
            </a:r>
            <a:r>
              <a:rPr lang="en-US" dirty="0" err="1"/>
              <a:t>njen</a:t>
            </a:r>
            <a:r>
              <a:rPr lang="en-US" dirty="0"/>
              <a:t> </a:t>
            </a:r>
            <a:r>
              <a:rPr lang="en-US" dirty="0" err="1"/>
              <a:t>opšti</a:t>
            </a:r>
            <a:r>
              <a:rPr lang="en-US" dirty="0"/>
              <a:t> </a:t>
            </a:r>
            <a:r>
              <a:rPr lang="en-US" dirty="0" err="1"/>
              <a:t>oblik</a:t>
            </a:r>
            <a:r>
              <a:rPr lang="en-US" dirty="0"/>
              <a:t> je:</a:t>
            </a:r>
          </a:p>
          <a:p>
            <a:pPr>
              <a:buNone/>
            </a:pPr>
            <a:r>
              <a:rPr lang="en-US" b="1" dirty="0" smtClean="0"/>
              <a:t>if </a:t>
            </a:r>
            <a:r>
              <a:rPr lang="en-US" b="1" dirty="0"/>
              <a:t>(</a:t>
            </a:r>
            <a:r>
              <a:rPr lang="en-US" b="1" dirty="0" err="1"/>
              <a:t>uslov</a:t>
            </a:r>
            <a:r>
              <a:rPr lang="en-US" b="1" dirty="0"/>
              <a:t>)</a:t>
            </a:r>
            <a:endParaRPr lang="en-US" dirty="0"/>
          </a:p>
          <a:p>
            <a:pPr>
              <a:buNone/>
            </a:pPr>
            <a:r>
              <a:rPr lang="sr-Latn-ME" b="1" dirty="0" smtClean="0"/>
              <a:t>	</a:t>
            </a:r>
            <a:r>
              <a:rPr lang="en-US" b="1" dirty="0" smtClean="0"/>
              <a:t>{</a:t>
            </a:r>
            <a:endParaRPr lang="en-US" dirty="0"/>
          </a:p>
          <a:p>
            <a:pPr>
              <a:buNone/>
            </a:pPr>
            <a:r>
              <a:rPr lang="sr-Latn-ME" b="1" dirty="0" smtClean="0"/>
              <a:t>		</a:t>
            </a:r>
            <a:r>
              <a:rPr lang="en-US" b="1" dirty="0" err="1" smtClean="0"/>
              <a:t>blok</a:t>
            </a:r>
            <a:r>
              <a:rPr lang="en-US" b="1" dirty="0" smtClean="0"/>
              <a:t> </a:t>
            </a:r>
            <a:r>
              <a:rPr lang="en-US" b="1" dirty="0"/>
              <a:t>naredbi_1;</a:t>
            </a:r>
            <a:endParaRPr lang="en-US" dirty="0"/>
          </a:p>
          <a:p>
            <a:pPr>
              <a:buNone/>
            </a:pPr>
            <a:r>
              <a:rPr lang="sr-Latn-ME" b="1" dirty="0" smtClean="0"/>
              <a:t>	</a:t>
            </a:r>
            <a:r>
              <a:rPr lang="en-US" b="1" dirty="0" smtClean="0"/>
              <a:t>}</a:t>
            </a:r>
            <a:endParaRPr lang="en-US" dirty="0"/>
          </a:p>
          <a:p>
            <a:pPr>
              <a:buNone/>
            </a:pPr>
            <a:r>
              <a:rPr lang="sr-Latn-ME" b="1" dirty="0" smtClean="0"/>
              <a:t>		</a:t>
            </a:r>
            <a:r>
              <a:rPr lang="en-US" b="1" dirty="0" smtClean="0"/>
              <a:t>else</a:t>
            </a:r>
            <a:endParaRPr lang="en-US" dirty="0"/>
          </a:p>
          <a:p>
            <a:pPr>
              <a:buNone/>
            </a:pPr>
            <a:r>
              <a:rPr lang="sr-Latn-ME" b="1" dirty="0" smtClean="0"/>
              <a:t>		</a:t>
            </a:r>
            <a:r>
              <a:rPr lang="en-US" b="1" dirty="0" smtClean="0"/>
              <a:t>{</a:t>
            </a:r>
            <a:endParaRPr lang="en-US" dirty="0"/>
          </a:p>
          <a:p>
            <a:pPr>
              <a:buNone/>
            </a:pPr>
            <a:r>
              <a:rPr lang="sr-Latn-ME" b="1" dirty="0" smtClean="0"/>
              <a:t>		</a:t>
            </a:r>
            <a:r>
              <a:rPr lang="en-US" b="1" dirty="0" err="1" smtClean="0"/>
              <a:t>blok</a:t>
            </a:r>
            <a:r>
              <a:rPr lang="en-US" b="1" dirty="0" smtClean="0"/>
              <a:t> </a:t>
            </a:r>
            <a:r>
              <a:rPr lang="en-US" b="1" dirty="0"/>
              <a:t>naredbi_2;</a:t>
            </a:r>
            <a:endParaRPr lang="en-US" dirty="0"/>
          </a:p>
          <a:p>
            <a:pPr>
              <a:buNone/>
            </a:pPr>
            <a:r>
              <a:rPr lang="sr-Latn-ME" b="1" dirty="0" smtClean="0"/>
              <a:t>		</a:t>
            </a:r>
            <a:r>
              <a:rPr lang="en-US" b="1" dirty="0" smtClean="0"/>
              <a:t>}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solidFill>
                  <a:schemeClr val="tx2"/>
                </a:solidFill>
              </a:rPr>
              <a:t>i</a:t>
            </a:r>
            <a:r>
              <a:rPr lang="en-US" i="1" dirty="0" smtClean="0">
                <a:solidFill>
                  <a:schemeClr val="tx2"/>
                </a:solidFill>
              </a:rPr>
              <a:t>f else </a:t>
            </a:r>
            <a:r>
              <a:rPr lang="en-US" i="1" dirty="0" err="1" smtClean="0"/>
              <a:t>naredba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 smtClean="0"/>
              <a:t>Dijagram</a:t>
            </a:r>
            <a:r>
              <a:rPr lang="en-US" dirty="0" smtClean="0"/>
              <a:t> </a:t>
            </a:r>
            <a:r>
              <a:rPr lang="en-US" dirty="0" err="1" smtClean="0"/>
              <a:t>toka</a:t>
            </a: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Ako</a:t>
            </a:r>
            <a:r>
              <a:rPr lang="en-US" dirty="0" smtClean="0"/>
              <a:t> je </a:t>
            </a:r>
            <a:r>
              <a:rPr lang="en-US" dirty="0" err="1" smtClean="0"/>
              <a:t>uslov</a:t>
            </a:r>
            <a:r>
              <a:rPr lang="en-US" dirty="0" smtClean="0"/>
              <a:t> </a:t>
            </a:r>
            <a:r>
              <a:rPr lang="en-US" dirty="0" err="1" smtClean="0"/>
              <a:t>istinit</a:t>
            </a:r>
            <a:r>
              <a:rPr lang="en-US" dirty="0" smtClean="0"/>
              <a:t> </a:t>
            </a:r>
            <a:r>
              <a:rPr lang="en-US" dirty="0" err="1" smtClean="0"/>
              <a:t>ili</a:t>
            </a:r>
            <a:r>
              <a:rPr lang="en-US" dirty="0" smtClean="0"/>
              <a:t> </a:t>
            </a:r>
            <a:r>
              <a:rPr lang="en-US" dirty="0" err="1" smtClean="0"/>
              <a:t>različit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0 </a:t>
            </a:r>
            <a:r>
              <a:rPr lang="en-US" dirty="0" err="1" smtClean="0"/>
              <a:t>izvršava</a:t>
            </a:r>
            <a:r>
              <a:rPr lang="en-US" dirty="0" smtClean="0"/>
              <a:t> se </a:t>
            </a:r>
            <a:r>
              <a:rPr lang="en-US" b="1" dirty="0" err="1" smtClean="0"/>
              <a:t>blok</a:t>
            </a:r>
            <a:r>
              <a:rPr lang="en-US" b="1" dirty="0" smtClean="0"/>
              <a:t> naredbi_1</a:t>
            </a:r>
            <a:r>
              <a:rPr lang="en-US" dirty="0" smtClean="0"/>
              <a:t>, a u </a:t>
            </a:r>
            <a:r>
              <a:rPr lang="en-US" dirty="0" err="1" smtClean="0"/>
              <a:t>protivnom</a:t>
            </a:r>
            <a:r>
              <a:rPr lang="en-US" dirty="0" smtClean="0"/>
              <a:t> </a:t>
            </a:r>
            <a:r>
              <a:rPr lang="en-US" b="1" dirty="0" err="1" smtClean="0"/>
              <a:t>blok</a:t>
            </a:r>
            <a:r>
              <a:rPr lang="en-US" b="1" dirty="0" smtClean="0"/>
              <a:t> naredbi_2.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</a:p>
          <a:p>
            <a:endParaRPr lang="en-US" dirty="0"/>
          </a:p>
        </p:txBody>
      </p:sp>
      <p:pic>
        <p:nvPicPr>
          <p:cNvPr id="6" name="Content Placeholder 5" descr="if else.pn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257800" y="2286000"/>
            <a:ext cx="2601284" cy="255354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&gt; </a:t>
            </a:r>
            <a:r>
              <a:rPr lang="en-US" dirty="0" err="1"/>
              <a:t>Naredba</a:t>
            </a:r>
            <a:r>
              <a:rPr lang="en-US" dirty="0"/>
              <a:t> if  </a:t>
            </a:r>
            <a:r>
              <a:rPr lang="en-US" dirty="0" err="1"/>
              <a:t>može</a:t>
            </a:r>
            <a:r>
              <a:rPr lang="en-US" dirty="0"/>
              <a:t> se </a:t>
            </a:r>
            <a:r>
              <a:rPr lang="en-US" dirty="0" err="1"/>
              <a:t>pisati</a:t>
            </a:r>
            <a:r>
              <a:rPr lang="en-US" dirty="0"/>
              <a:t> </a:t>
            </a:r>
            <a:r>
              <a:rPr lang="en-US" dirty="0" err="1"/>
              <a:t>unutar</a:t>
            </a:r>
            <a:r>
              <a:rPr lang="en-US" dirty="0"/>
              <a:t> if </a:t>
            </a:r>
            <a:r>
              <a:rPr lang="en-US" dirty="0" err="1"/>
              <a:t>naredbe</a:t>
            </a:r>
            <a:r>
              <a:rPr lang="en-US" dirty="0"/>
              <a:t>.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 lvl="4">
              <a:buNone/>
            </a:pPr>
            <a:r>
              <a:rPr lang="en-US" b="1" dirty="0"/>
              <a:t>if (</a:t>
            </a:r>
            <a:r>
              <a:rPr lang="en-US" b="1" dirty="0" smtClean="0"/>
              <a:t>izraz1)</a:t>
            </a:r>
            <a:r>
              <a:rPr lang="en-US" dirty="0" smtClean="0"/>
              <a:t>  </a:t>
            </a:r>
            <a:r>
              <a:rPr lang="en-US" b="1" dirty="0" smtClean="0"/>
              <a:t>iskaz1</a:t>
            </a:r>
            <a:endParaRPr lang="en-US" dirty="0"/>
          </a:p>
          <a:p>
            <a:pPr lvl="4">
              <a:buNone/>
            </a:pPr>
            <a:r>
              <a:rPr lang="en-US" b="1" dirty="0"/>
              <a:t>else </a:t>
            </a:r>
            <a:endParaRPr lang="en-US" b="1" dirty="0" smtClean="0"/>
          </a:p>
          <a:p>
            <a:pPr lvl="4">
              <a:buNone/>
            </a:pPr>
            <a:r>
              <a:rPr lang="en-US" b="1" dirty="0" smtClean="0"/>
              <a:t>if </a:t>
            </a:r>
            <a:r>
              <a:rPr lang="en-US" b="1" dirty="0"/>
              <a:t>(</a:t>
            </a:r>
            <a:r>
              <a:rPr lang="en-US" b="1" dirty="0" smtClean="0"/>
              <a:t>izraz2)  iskaz2</a:t>
            </a:r>
            <a:endParaRPr lang="en-US" dirty="0"/>
          </a:p>
          <a:p>
            <a:pPr lvl="4">
              <a:buNone/>
            </a:pPr>
            <a:r>
              <a:rPr lang="en-US" b="1" dirty="0"/>
              <a:t>e</a:t>
            </a:r>
            <a:r>
              <a:rPr lang="en-US" b="1" dirty="0" smtClean="0"/>
              <a:t>lse</a:t>
            </a:r>
          </a:p>
          <a:p>
            <a:pPr lvl="4">
              <a:buNone/>
            </a:pPr>
            <a:r>
              <a:rPr lang="en-US" b="1" dirty="0" smtClean="0"/>
              <a:t> </a:t>
            </a:r>
            <a:r>
              <a:rPr lang="en-US" b="1" dirty="0"/>
              <a:t>if (</a:t>
            </a:r>
            <a:r>
              <a:rPr lang="en-US" b="1" dirty="0" smtClean="0"/>
              <a:t>izraz3) iskaz3</a:t>
            </a:r>
            <a:endParaRPr lang="en-US" dirty="0"/>
          </a:p>
          <a:p>
            <a:pPr lvl="4">
              <a:buNone/>
            </a:pPr>
            <a:r>
              <a:rPr lang="en-US" b="1" dirty="0"/>
              <a:t>e</a:t>
            </a:r>
            <a:r>
              <a:rPr lang="en-US" b="1" dirty="0" smtClean="0"/>
              <a:t>lse</a:t>
            </a:r>
          </a:p>
          <a:p>
            <a:pPr lvl="4">
              <a:buNone/>
            </a:pPr>
            <a:r>
              <a:rPr lang="en-US" b="1" dirty="0" smtClean="0"/>
              <a:t> </a:t>
            </a:r>
            <a:r>
              <a:rPr lang="en-US" b="1" dirty="0"/>
              <a:t>if (</a:t>
            </a:r>
            <a:r>
              <a:rPr lang="en-US" b="1" dirty="0" smtClean="0"/>
              <a:t>izraz4) iskaz4</a:t>
            </a:r>
            <a:endParaRPr lang="en-US" dirty="0"/>
          </a:p>
          <a:p>
            <a:pPr lvl="4">
              <a:buNone/>
            </a:pPr>
            <a:r>
              <a:rPr lang="en-US" b="1" dirty="0"/>
              <a:t>else </a:t>
            </a:r>
            <a:endParaRPr lang="en-US" b="1" dirty="0" smtClean="0"/>
          </a:p>
          <a:p>
            <a:pPr lvl="4">
              <a:buNone/>
            </a:pPr>
            <a:r>
              <a:rPr lang="en-US" b="1" dirty="0" err="1" smtClean="0"/>
              <a:t>iskaz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en-US" sz="2700" dirty="0" err="1" smtClean="0"/>
              <a:t>Primjer</a:t>
            </a:r>
            <a:r>
              <a:rPr lang="en-US" sz="2700" dirty="0" smtClean="0"/>
              <a:t> 2. </a:t>
            </a:r>
            <a:br>
              <a:rPr lang="en-US" sz="2700" dirty="0" smtClean="0"/>
            </a:br>
            <a:r>
              <a:rPr lang="en-US" sz="2700" dirty="0" smtClean="0"/>
              <a:t>Program </a:t>
            </a:r>
            <a:r>
              <a:rPr lang="en-US" sz="2700" dirty="0" err="1" smtClean="0"/>
              <a:t>ilustruje</a:t>
            </a:r>
            <a:r>
              <a:rPr lang="en-US" sz="2700" dirty="0" smtClean="0"/>
              <a:t> if-else </a:t>
            </a:r>
            <a:r>
              <a:rPr lang="en-US" sz="2700" dirty="0" err="1" smtClean="0"/>
              <a:t>konstrukciju</a:t>
            </a:r>
            <a:r>
              <a:rPr lang="en-US" sz="2700" dirty="0" smtClean="0"/>
              <a:t> </a:t>
            </a:r>
            <a:r>
              <a:rPr lang="en-US" sz="2700" dirty="0" err="1" smtClean="0"/>
              <a:t>i</a:t>
            </a:r>
            <a:r>
              <a:rPr lang="en-US" sz="2700" dirty="0" smtClean="0"/>
              <a:t> </a:t>
            </a:r>
            <a:r>
              <a:rPr lang="en-US" sz="2700" dirty="0" err="1" smtClean="0"/>
              <a:t>ispituje</a:t>
            </a:r>
            <a:r>
              <a:rPr lang="en-US" sz="2700" dirty="0" smtClean="0"/>
              <a:t> </a:t>
            </a:r>
            <a:r>
              <a:rPr lang="en-US" sz="2700" dirty="0" err="1" smtClean="0"/>
              <a:t>znak</a:t>
            </a:r>
            <a:r>
              <a:rPr lang="en-US" sz="2700" dirty="0" smtClean="0"/>
              <a:t> </a:t>
            </a:r>
            <a:r>
              <a:rPr lang="en-US" sz="2700" dirty="0" err="1" smtClean="0"/>
              <a:t>broja</a:t>
            </a:r>
            <a:r>
              <a:rPr lang="en-US" sz="2700" dirty="0" smtClean="0"/>
              <a:t>.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 </a:t>
            </a:r>
          </a:p>
          <a:p>
            <a:endParaRPr lang="en-US" sz="2800" dirty="0"/>
          </a:p>
          <a:p>
            <a:pPr lvl="6">
              <a:buNone/>
            </a:pPr>
            <a:r>
              <a:rPr lang="en-US" sz="4400" dirty="0"/>
              <a:t>#include &lt;</a:t>
            </a:r>
            <a:r>
              <a:rPr lang="en-US" sz="4400" dirty="0" err="1"/>
              <a:t>stdio.h</a:t>
            </a:r>
            <a:r>
              <a:rPr lang="en-US" sz="4400" dirty="0"/>
              <a:t>&gt;</a:t>
            </a:r>
            <a:endParaRPr lang="en-US" sz="3600" dirty="0"/>
          </a:p>
          <a:p>
            <a:pPr lvl="6">
              <a:buNone/>
            </a:pPr>
            <a:r>
              <a:rPr lang="en-US" sz="4400" dirty="0"/>
              <a:t>main()</a:t>
            </a:r>
            <a:endParaRPr lang="en-US" sz="3600" dirty="0"/>
          </a:p>
          <a:p>
            <a:pPr lvl="6">
              <a:buNone/>
            </a:pPr>
            <a:r>
              <a:rPr lang="en-US" sz="4400" dirty="0"/>
              <a:t>{</a:t>
            </a:r>
            <a:endParaRPr lang="en-US" sz="3600" dirty="0"/>
          </a:p>
          <a:p>
            <a:pPr lvl="6">
              <a:buNone/>
            </a:pPr>
            <a:r>
              <a:rPr lang="en-US" sz="4400" dirty="0" err="1"/>
              <a:t>int</a:t>
            </a:r>
            <a:r>
              <a:rPr lang="en-US" sz="4400" dirty="0"/>
              <a:t> b;</a:t>
            </a:r>
            <a:endParaRPr lang="en-US" sz="3600" dirty="0"/>
          </a:p>
          <a:p>
            <a:pPr lvl="6">
              <a:buNone/>
            </a:pPr>
            <a:r>
              <a:rPr lang="en-US" sz="4400" dirty="0" err="1"/>
              <a:t>printf</a:t>
            </a:r>
            <a:r>
              <a:rPr lang="en-US" sz="4400" dirty="0"/>
              <a:t>("</a:t>
            </a:r>
            <a:r>
              <a:rPr lang="en-US" sz="4400" dirty="0" err="1"/>
              <a:t>Unesi</a:t>
            </a:r>
            <a:r>
              <a:rPr lang="en-US" sz="4400" dirty="0"/>
              <a:t> </a:t>
            </a:r>
            <a:r>
              <a:rPr lang="en-US" sz="4400" dirty="0" err="1" smtClean="0"/>
              <a:t>cio</a:t>
            </a:r>
            <a:r>
              <a:rPr lang="en-US" sz="4400" dirty="0" smtClean="0"/>
              <a:t> </a:t>
            </a:r>
            <a:r>
              <a:rPr lang="en-US" sz="4400" dirty="0" err="1"/>
              <a:t>broj</a:t>
            </a:r>
            <a:r>
              <a:rPr lang="en-US" sz="4400" dirty="0"/>
              <a:t> : ");</a:t>
            </a:r>
            <a:endParaRPr lang="en-US" sz="3600" dirty="0"/>
          </a:p>
          <a:p>
            <a:pPr lvl="6">
              <a:buNone/>
            </a:pPr>
            <a:r>
              <a:rPr lang="en-US" sz="4400" dirty="0" err="1"/>
              <a:t>scanf</a:t>
            </a:r>
            <a:r>
              <a:rPr lang="en-US" sz="4400" dirty="0"/>
              <a:t>("%d", &amp;b);</a:t>
            </a:r>
            <a:endParaRPr lang="en-US" sz="3600" dirty="0"/>
          </a:p>
          <a:p>
            <a:pPr lvl="6">
              <a:buNone/>
            </a:pPr>
            <a:r>
              <a:rPr lang="en-US" sz="4400" dirty="0"/>
              <a:t>if (b &lt; 0)</a:t>
            </a:r>
            <a:endParaRPr lang="en-US" sz="3600" dirty="0"/>
          </a:p>
          <a:p>
            <a:pPr lvl="6">
              <a:buNone/>
            </a:pPr>
            <a:r>
              <a:rPr lang="en-US" sz="4400" dirty="0" err="1"/>
              <a:t>printf</a:t>
            </a:r>
            <a:r>
              <a:rPr lang="en-US" sz="4400" dirty="0"/>
              <a:t>("</a:t>
            </a:r>
            <a:r>
              <a:rPr lang="en-US" sz="4400" dirty="0" err="1"/>
              <a:t>Broj</a:t>
            </a:r>
            <a:r>
              <a:rPr lang="en-US" sz="4400" dirty="0"/>
              <a:t> je </a:t>
            </a:r>
            <a:r>
              <a:rPr lang="en-US" sz="4400" dirty="0" err="1"/>
              <a:t>negativan</a:t>
            </a:r>
            <a:r>
              <a:rPr lang="en-US" sz="4400" dirty="0"/>
              <a:t>\n");</a:t>
            </a:r>
            <a:endParaRPr lang="en-US" sz="3600" dirty="0"/>
          </a:p>
          <a:p>
            <a:pPr lvl="6">
              <a:buNone/>
            </a:pPr>
            <a:r>
              <a:rPr lang="en-US" sz="4400" dirty="0"/>
              <a:t>else if (b == 0)</a:t>
            </a:r>
            <a:endParaRPr lang="en-US" sz="3600" dirty="0"/>
          </a:p>
          <a:p>
            <a:pPr lvl="6">
              <a:buNone/>
            </a:pPr>
            <a:r>
              <a:rPr lang="en-US" sz="4400" dirty="0" err="1"/>
              <a:t>printf</a:t>
            </a:r>
            <a:r>
              <a:rPr lang="en-US" sz="4400" dirty="0"/>
              <a:t>("</a:t>
            </a:r>
            <a:r>
              <a:rPr lang="en-US" sz="4400" dirty="0" err="1"/>
              <a:t>Broj</a:t>
            </a:r>
            <a:r>
              <a:rPr lang="en-US" sz="4400" dirty="0"/>
              <a:t> je </a:t>
            </a:r>
            <a:r>
              <a:rPr lang="en-US" sz="4400" dirty="0" err="1"/>
              <a:t>nula</a:t>
            </a:r>
            <a:r>
              <a:rPr lang="en-US" sz="4400" dirty="0"/>
              <a:t>\n");</a:t>
            </a:r>
            <a:endParaRPr lang="en-US" sz="3600" dirty="0"/>
          </a:p>
          <a:p>
            <a:pPr lvl="6">
              <a:buNone/>
            </a:pPr>
            <a:r>
              <a:rPr lang="en-US" sz="4400" dirty="0"/>
              <a:t>else</a:t>
            </a:r>
            <a:endParaRPr lang="en-US" sz="3600" dirty="0"/>
          </a:p>
          <a:p>
            <a:pPr lvl="6">
              <a:buNone/>
            </a:pPr>
            <a:r>
              <a:rPr lang="en-US" sz="4400" dirty="0" err="1"/>
              <a:t>printf</a:t>
            </a:r>
            <a:r>
              <a:rPr lang="en-US" sz="4400" dirty="0"/>
              <a:t>("</a:t>
            </a:r>
            <a:r>
              <a:rPr lang="en-US" sz="4400" dirty="0" err="1"/>
              <a:t>Broj</a:t>
            </a:r>
            <a:r>
              <a:rPr lang="en-US" sz="4400" dirty="0"/>
              <a:t> je </a:t>
            </a:r>
            <a:r>
              <a:rPr lang="en-US" sz="4400" dirty="0" err="1"/>
              <a:t>pozitivan</a:t>
            </a:r>
            <a:r>
              <a:rPr lang="en-US" sz="4400" dirty="0"/>
              <a:t>\n");</a:t>
            </a:r>
            <a:endParaRPr lang="en-US" sz="3600" dirty="0"/>
          </a:p>
          <a:p>
            <a:pPr lvl="6">
              <a:buNone/>
            </a:pPr>
            <a:r>
              <a:rPr lang="en-US" sz="4400" dirty="0"/>
              <a:t>}</a:t>
            </a:r>
            <a:endParaRPr lang="en-US" sz="3600" dirty="0"/>
          </a:p>
          <a:p>
            <a:pPr lvl="6">
              <a:buNone/>
            </a:pPr>
            <a:r>
              <a:rPr lang="en-US" sz="4400" dirty="0"/>
              <a:t> </a:t>
            </a:r>
            <a:endParaRPr lang="en-US" sz="3600" dirty="0"/>
          </a:p>
          <a:p>
            <a:pPr lvl="6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42</TotalTime>
  <Words>126</Words>
  <Application>Microsoft Office PowerPoint</Application>
  <PresentationFormat>On-screen Show (4:3)</PresentationFormat>
  <Paragraphs>105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Flow</vt:lpstr>
      <vt:lpstr>NAREDBE GRANANJA</vt:lpstr>
      <vt:lpstr>PowerPoint Presentation</vt:lpstr>
      <vt:lpstr>Dijagram toka: </vt:lpstr>
      <vt:lpstr>Opsti oblik if naredbe</vt:lpstr>
      <vt:lpstr>Primjer 1. Program ilustruje if i ispisuje ukoliko je unijeti cio broj negativan </vt:lpstr>
      <vt:lpstr>Opsti oblik if..else naredbe</vt:lpstr>
      <vt:lpstr>if else naredba</vt:lpstr>
      <vt:lpstr>PowerPoint Presentation</vt:lpstr>
      <vt:lpstr> Primjer 2.  Program ilustruje if-else konstrukciju i ispituje znak broja.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NAREDBE GRANANJA</dc:title>
  <dc:creator>IBM</dc:creator>
  <cp:lastModifiedBy>Ratka</cp:lastModifiedBy>
  <cp:revision>5</cp:revision>
  <dcterms:created xsi:type="dcterms:W3CDTF">2013-10-21T08:08:55Z</dcterms:created>
  <dcterms:modified xsi:type="dcterms:W3CDTF">2015-10-12T19:06:32Z</dcterms:modified>
</cp:coreProperties>
</file>