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82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image" Target="../media/image1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F1F4E-B369-470A-B947-5E59550D3D39}" type="datetimeFigureOut">
              <a:rPr lang="en-US" smtClean="0"/>
              <a:t>13-Sep-19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A5D04-682B-4DF4-B532-DB1C45216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9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A5D04-682B-4DF4-B532-DB1C45216B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2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7FDD83DA-D659-49C1-B31C-227785B39A0D}" type="datetime1">
              <a:rPr lang="en-US" smtClean="0"/>
              <a:t>13-Sep-19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C4D4-EDF6-42C7-9BCC-D7F91C043532}" type="datetime1">
              <a:rPr lang="en-US" smtClean="0"/>
              <a:t>13-Sep-19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5FAA-2D2A-4860-A687-545C3BFC364E}" type="datetime1">
              <a:rPr lang="en-US" smtClean="0"/>
              <a:t>13-Sep-19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50FC-6682-478B-B346-73B315DECB97}" type="datetime1">
              <a:rPr lang="en-US" smtClean="0"/>
              <a:t>13-Sep-19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FB644-BECC-496E-8BA5-5DC87A594F14}" type="datetime1">
              <a:rPr lang="en-US" smtClean="0"/>
              <a:t>13-Sep-19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8FC3D-BCB1-4B74-8F74-E26C02BFFF20}" type="datetime1">
              <a:rPr lang="en-US" smtClean="0"/>
              <a:t>13-Sep-19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CF3ED-0F44-461A-8C1B-B36A5093858A}" type="datetime1">
              <a:rPr lang="en-US" smtClean="0"/>
              <a:t>13-Sep-19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E873A-47A1-4018-9C01-73DE87B082F9}" type="datetime1">
              <a:rPr lang="en-US" smtClean="0"/>
              <a:t>13-Sep-19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DD80-B7DF-4DBB-A636-24F85744AB64}" type="datetime1">
              <a:rPr lang="en-US" smtClean="0"/>
              <a:t>13-Sep-19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3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7D98E2E4-C2EF-43EA-B32C-11DBD36CB96F}" type="datetime1">
              <a:rPr lang="en-US" smtClean="0"/>
              <a:t>13-Sep-19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C9FBC407-446F-44CC-842B-9EBDCE4B8002}" type="datetime1">
              <a:rPr lang="en-US" smtClean="0"/>
              <a:t>13-Sep-19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92A3DED-9E01-46E0-8649-37E65C3BA84A}" type="datetime1">
              <a:rPr lang="en-US" smtClean="0"/>
              <a:t>13-Sep-19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FBC867-8DF0-49C1-9286-4F93ADD99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13.wmf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4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1584" y="234888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PARAMETRI NAIZMJENIČNIH                 VELIČINA</a:t>
            </a:r>
            <a:endParaRPr lang="en-US" sz="4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415480" y="5733256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Melanija Ćalasan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9D40-C9BD-4405-A2CD-571F996C7A22}" type="datetime1">
              <a:rPr lang="en-US" smtClean="0">
                <a:latin typeface="Poor Richard" panose="02080502050505020702" pitchFamily="18" charset="0"/>
              </a:rPr>
              <a:t>13-Sep-19</a:t>
            </a:fld>
            <a:endParaRPr lang="en-US" dirty="0">
              <a:latin typeface="Poor Richard" panose="02080502050505020702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7428" y="381467"/>
            <a:ext cx="6965245" cy="1202485"/>
          </a:xfrm>
        </p:spPr>
        <p:txBody>
          <a:bodyPr/>
          <a:lstStyle/>
          <a:p>
            <a:pPr eaLnBrk="1" hangingPunct="1"/>
            <a:r>
              <a:rPr lang="sr-Latn-CS" sz="4000" b="1" i="1" dirty="0" smtClean="0"/>
              <a:t>FREKVENCIJA (f)</a:t>
            </a:r>
            <a:endParaRPr lang="en-US" sz="4000" b="1" i="1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1" y="2362200"/>
            <a:ext cx="4621213" cy="2833688"/>
            <a:chOff x="93" y="676"/>
            <a:chExt cx="2911" cy="1785"/>
          </a:xfrm>
        </p:grpSpPr>
        <p:sp>
          <p:nvSpPr>
            <p:cNvPr id="7179" name="Line 6"/>
            <p:cNvSpPr>
              <a:spLocks noChangeShapeType="1"/>
            </p:cNvSpPr>
            <p:nvPr/>
          </p:nvSpPr>
          <p:spPr bwMode="auto">
            <a:xfrm>
              <a:off x="570" y="2244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7"/>
            <p:cNvSpPr>
              <a:spLocks noChangeShapeType="1"/>
            </p:cNvSpPr>
            <p:nvPr/>
          </p:nvSpPr>
          <p:spPr bwMode="auto">
            <a:xfrm>
              <a:off x="570" y="1908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8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9"/>
            <p:cNvSpPr>
              <a:spLocks noChangeShapeType="1"/>
            </p:cNvSpPr>
            <p:nvPr/>
          </p:nvSpPr>
          <p:spPr bwMode="auto">
            <a:xfrm>
              <a:off x="565" y="1567"/>
              <a:ext cx="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0"/>
            <p:cNvSpPr>
              <a:spLocks noChangeShapeType="1"/>
            </p:cNvSpPr>
            <p:nvPr/>
          </p:nvSpPr>
          <p:spPr bwMode="auto">
            <a:xfrm>
              <a:off x="570" y="1230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1"/>
            <p:cNvSpPr>
              <a:spLocks noChangeShapeType="1"/>
            </p:cNvSpPr>
            <p:nvPr/>
          </p:nvSpPr>
          <p:spPr bwMode="auto">
            <a:xfrm>
              <a:off x="570" y="893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2"/>
            <p:cNvSpPr>
              <a:spLocks noChangeShapeType="1"/>
            </p:cNvSpPr>
            <p:nvPr/>
          </p:nvSpPr>
          <p:spPr bwMode="auto">
            <a:xfrm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3"/>
            <p:cNvSpPr>
              <a:spLocks noChangeShapeType="1"/>
            </p:cNvSpPr>
            <p:nvPr/>
          </p:nvSpPr>
          <p:spPr bwMode="auto">
            <a:xfrm flipV="1">
              <a:off x="9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4"/>
            <p:cNvSpPr>
              <a:spLocks noChangeShapeType="1"/>
            </p:cNvSpPr>
            <p:nvPr/>
          </p:nvSpPr>
          <p:spPr bwMode="auto">
            <a:xfrm flipV="1">
              <a:off x="335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5"/>
            <p:cNvSpPr>
              <a:spLocks noChangeShapeType="1"/>
            </p:cNvSpPr>
            <p:nvPr/>
          </p:nvSpPr>
          <p:spPr bwMode="auto">
            <a:xfrm flipV="1"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6"/>
            <p:cNvSpPr>
              <a:spLocks noChangeShapeType="1"/>
            </p:cNvSpPr>
            <p:nvPr/>
          </p:nvSpPr>
          <p:spPr bwMode="auto">
            <a:xfrm flipV="1">
              <a:off x="578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17"/>
            <p:cNvSpPr>
              <a:spLocks noChangeShapeType="1"/>
            </p:cNvSpPr>
            <p:nvPr/>
          </p:nvSpPr>
          <p:spPr bwMode="auto">
            <a:xfrm flipV="1">
              <a:off x="820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18"/>
            <p:cNvSpPr>
              <a:spLocks noChangeShapeType="1"/>
            </p:cNvSpPr>
            <p:nvPr/>
          </p:nvSpPr>
          <p:spPr bwMode="auto">
            <a:xfrm flipV="1">
              <a:off x="106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19"/>
            <p:cNvSpPr>
              <a:spLocks noChangeShapeType="1"/>
            </p:cNvSpPr>
            <p:nvPr/>
          </p:nvSpPr>
          <p:spPr bwMode="auto">
            <a:xfrm flipV="1">
              <a:off x="1306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20"/>
            <p:cNvSpPr>
              <a:spLocks noChangeShapeType="1"/>
            </p:cNvSpPr>
            <p:nvPr/>
          </p:nvSpPr>
          <p:spPr bwMode="auto">
            <a:xfrm flipV="1">
              <a:off x="1550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1"/>
            <p:cNvSpPr>
              <a:spLocks noChangeShapeType="1"/>
            </p:cNvSpPr>
            <p:nvPr/>
          </p:nvSpPr>
          <p:spPr bwMode="auto">
            <a:xfrm flipV="1">
              <a:off x="179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2"/>
            <p:cNvSpPr>
              <a:spLocks noChangeShapeType="1"/>
            </p:cNvSpPr>
            <p:nvPr/>
          </p:nvSpPr>
          <p:spPr bwMode="auto">
            <a:xfrm flipV="1">
              <a:off x="203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3"/>
            <p:cNvSpPr>
              <a:spLocks noChangeShapeType="1"/>
            </p:cNvSpPr>
            <p:nvPr/>
          </p:nvSpPr>
          <p:spPr bwMode="auto">
            <a:xfrm flipV="1">
              <a:off x="2277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4"/>
            <p:cNvSpPr>
              <a:spLocks noChangeShapeType="1"/>
            </p:cNvSpPr>
            <p:nvPr/>
          </p:nvSpPr>
          <p:spPr bwMode="auto">
            <a:xfrm flipV="1">
              <a:off x="2519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25"/>
            <p:cNvSpPr>
              <a:spLocks noChangeShapeType="1"/>
            </p:cNvSpPr>
            <p:nvPr/>
          </p:nvSpPr>
          <p:spPr bwMode="auto">
            <a:xfrm flipV="1">
              <a:off x="276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26"/>
            <p:cNvSpPr>
              <a:spLocks noChangeShapeType="1"/>
            </p:cNvSpPr>
            <p:nvPr/>
          </p:nvSpPr>
          <p:spPr bwMode="auto">
            <a:xfrm flipV="1">
              <a:off x="300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7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28"/>
            <p:cNvSpPr>
              <a:spLocks noChangeShapeType="1"/>
            </p:cNvSpPr>
            <p:nvPr/>
          </p:nvSpPr>
          <p:spPr bwMode="auto">
            <a:xfrm>
              <a:off x="93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29"/>
            <p:cNvSpPr>
              <a:spLocks noChangeShapeType="1"/>
            </p:cNvSpPr>
            <p:nvPr/>
          </p:nvSpPr>
          <p:spPr bwMode="auto">
            <a:xfrm flipV="1">
              <a:off x="112" y="1971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30"/>
            <p:cNvSpPr>
              <a:spLocks noChangeShapeType="1"/>
            </p:cNvSpPr>
            <p:nvPr/>
          </p:nvSpPr>
          <p:spPr bwMode="auto">
            <a:xfrm flipV="1">
              <a:off x="133" y="1967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31"/>
            <p:cNvSpPr>
              <a:spLocks noChangeShapeType="1"/>
            </p:cNvSpPr>
            <p:nvPr/>
          </p:nvSpPr>
          <p:spPr bwMode="auto">
            <a:xfrm flipV="1">
              <a:off x="153" y="1961"/>
              <a:ext cx="18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32"/>
            <p:cNvSpPr>
              <a:spLocks noChangeShapeType="1"/>
            </p:cNvSpPr>
            <p:nvPr/>
          </p:nvSpPr>
          <p:spPr bwMode="auto">
            <a:xfrm flipV="1">
              <a:off x="171" y="195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33"/>
            <p:cNvSpPr>
              <a:spLocks noChangeShapeType="1"/>
            </p:cNvSpPr>
            <p:nvPr/>
          </p:nvSpPr>
          <p:spPr bwMode="auto">
            <a:xfrm flipV="1">
              <a:off x="190" y="194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34"/>
            <p:cNvSpPr>
              <a:spLocks noChangeShapeType="1"/>
            </p:cNvSpPr>
            <p:nvPr/>
          </p:nvSpPr>
          <p:spPr bwMode="auto">
            <a:xfrm flipV="1">
              <a:off x="210" y="1934"/>
              <a:ext cx="19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35"/>
            <p:cNvSpPr>
              <a:spLocks noChangeShapeType="1"/>
            </p:cNvSpPr>
            <p:nvPr/>
          </p:nvSpPr>
          <p:spPr bwMode="auto">
            <a:xfrm flipV="1">
              <a:off x="229" y="1922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36"/>
            <p:cNvSpPr>
              <a:spLocks noChangeShapeType="1"/>
            </p:cNvSpPr>
            <p:nvPr/>
          </p:nvSpPr>
          <p:spPr bwMode="auto">
            <a:xfrm flipV="1">
              <a:off x="250" y="1909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37"/>
            <p:cNvSpPr>
              <a:spLocks noChangeShapeType="1"/>
            </p:cNvSpPr>
            <p:nvPr/>
          </p:nvSpPr>
          <p:spPr bwMode="auto">
            <a:xfrm flipV="1">
              <a:off x="269" y="1895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38"/>
            <p:cNvSpPr>
              <a:spLocks noChangeShapeType="1"/>
            </p:cNvSpPr>
            <p:nvPr/>
          </p:nvSpPr>
          <p:spPr bwMode="auto">
            <a:xfrm flipV="1">
              <a:off x="289" y="1880"/>
              <a:ext cx="18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39"/>
            <p:cNvSpPr>
              <a:spLocks noChangeShapeType="1"/>
            </p:cNvSpPr>
            <p:nvPr/>
          </p:nvSpPr>
          <p:spPr bwMode="auto">
            <a:xfrm flipV="1">
              <a:off x="307" y="1863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40"/>
            <p:cNvSpPr>
              <a:spLocks noChangeShapeType="1"/>
            </p:cNvSpPr>
            <p:nvPr/>
          </p:nvSpPr>
          <p:spPr bwMode="auto">
            <a:xfrm flipV="1">
              <a:off x="326" y="1844"/>
              <a:ext cx="21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41"/>
            <p:cNvSpPr>
              <a:spLocks noChangeShapeType="1"/>
            </p:cNvSpPr>
            <p:nvPr/>
          </p:nvSpPr>
          <p:spPr bwMode="auto">
            <a:xfrm flipV="1">
              <a:off x="347" y="1825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42"/>
            <p:cNvSpPr>
              <a:spLocks noChangeShapeType="1"/>
            </p:cNvSpPr>
            <p:nvPr/>
          </p:nvSpPr>
          <p:spPr bwMode="auto">
            <a:xfrm flipV="1">
              <a:off x="367" y="1805"/>
              <a:ext cx="19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Line 43"/>
            <p:cNvSpPr>
              <a:spLocks noChangeShapeType="1"/>
            </p:cNvSpPr>
            <p:nvPr/>
          </p:nvSpPr>
          <p:spPr bwMode="auto">
            <a:xfrm flipV="1">
              <a:off x="386" y="1784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44"/>
            <p:cNvSpPr>
              <a:spLocks noChangeShapeType="1"/>
            </p:cNvSpPr>
            <p:nvPr/>
          </p:nvSpPr>
          <p:spPr bwMode="auto">
            <a:xfrm flipV="1">
              <a:off x="406" y="1762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Line 45"/>
            <p:cNvSpPr>
              <a:spLocks noChangeShapeType="1"/>
            </p:cNvSpPr>
            <p:nvPr/>
          </p:nvSpPr>
          <p:spPr bwMode="auto">
            <a:xfrm flipV="1">
              <a:off x="426" y="1739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Line 46"/>
            <p:cNvSpPr>
              <a:spLocks noChangeShapeType="1"/>
            </p:cNvSpPr>
            <p:nvPr/>
          </p:nvSpPr>
          <p:spPr bwMode="auto">
            <a:xfrm flipV="1">
              <a:off x="445" y="1715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Line 47"/>
            <p:cNvSpPr>
              <a:spLocks noChangeShapeType="1"/>
            </p:cNvSpPr>
            <p:nvPr/>
          </p:nvSpPr>
          <p:spPr bwMode="auto">
            <a:xfrm flipV="1">
              <a:off x="464" y="169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48"/>
            <p:cNvSpPr>
              <a:spLocks noChangeShapeType="1"/>
            </p:cNvSpPr>
            <p:nvPr/>
          </p:nvSpPr>
          <p:spPr bwMode="auto">
            <a:xfrm flipV="1">
              <a:off x="483" y="1666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Line 49"/>
            <p:cNvSpPr>
              <a:spLocks noChangeShapeType="1"/>
            </p:cNvSpPr>
            <p:nvPr/>
          </p:nvSpPr>
          <p:spPr bwMode="auto">
            <a:xfrm flipV="1">
              <a:off x="504" y="1641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50"/>
            <p:cNvSpPr>
              <a:spLocks noChangeShapeType="1"/>
            </p:cNvSpPr>
            <p:nvPr/>
          </p:nvSpPr>
          <p:spPr bwMode="auto">
            <a:xfrm flipV="1">
              <a:off x="523" y="1615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51"/>
            <p:cNvSpPr>
              <a:spLocks noChangeShapeType="1"/>
            </p:cNvSpPr>
            <p:nvPr/>
          </p:nvSpPr>
          <p:spPr bwMode="auto">
            <a:xfrm flipV="1">
              <a:off x="543" y="1590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52"/>
            <p:cNvSpPr>
              <a:spLocks noChangeShapeType="1"/>
            </p:cNvSpPr>
            <p:nvPr/>
          </p:nvSpPr>
          <p:spPr bwMode="auto">
            <a:xfrm flipV="1">
              <a:off x="561" y="1564"/>
              <a:ext cx="21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Line 53"/>
            <p:cNvSpPr>
              <a:spLocks noChangeShapeType="1"/>
            </p:cNvSpPr>
            <p:nvPr/>
          </p:nvSpPr>
          <p:spPr bwMode="auto">
            <a:xfrm flipV="1">
              <a:off x="582" y="1539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Line 54"/>
            <p:cNvSpPr>
              <a:spLocks noChangeShapeType="1"/>
            </p:cNvSpPr>
            <p:nvPr/>
          </p:nvSpPr>
          <p:spPr bwMode="auto">
            <a:xfrm flipV="1">
              <a:off x="601" y="1513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Line 55"/>
            <p:cNvSpPr>
              <a:spLocks noChangeShapeType="1"/>
            </p:cNvSpPr>
            <p:nvPr/>
          </p:nvSpPr>
          <p:spPr bwMode="auto">
            <a:xfrm flipV="1">
              <a:off x="620" y="1488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Line 56"/>
            <p:cNvSpPr>
              <a:spLocks noChangeShapeType="1"/>
            </p:cNvSpPr>
            <p:nvPr/>
          </p:nvSpPr>
          <p:spPr bwMode="auto">
            <a:xfrm flipV="1">
              <a:off x="640" y="146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Line 57"/>
            <p:cNvSpPr>
              <a:spLocks noChangeShapeType="1"/>
            </p:cNvSpPr>
            <p:nvPr/>
          </p:nvSpPr>
          <p:spPr bwMode="auto">
            <a:xfrm flipV="1">
              <a:off x="661" y="1439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Line 58"/>
            <p:cNvSpPr>
              <a:spLocks noChangeShapeType="1"/>
            </p:cNvSpPr>
            <p:nvPr/>
          </p:nvSpPr>
          <p:spPr bwMode="auto">
            <a:xfrm flipV="1">
              <a:off x="680" y="1415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Line 59"/>
            <p:cNvSpPr>
              <a:spLocks noChangeShapeType="1"/>
            </p:cNvSpPr>
            <p:nvPr/>
          </p:nvSpPr>
          <p:spPr bwMode="auto">
            <a:xfrm flipV="1">
              <a:off x="698" y="1391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Line 60"/>
            <p:cNvSpPr>
              <a:spLocks noChangeShapeType="1"/>
            </p:cNvSpPr>
            <p:nvPr/>
          </p:nvSpPr>
          <p:spPr bwMode="auto">
            <a:xfrm flipV="1">
              <a:off x="718" y="136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Line 61"/>
            <p:cNvSpPr>
              <a:spLocks noChangeShapeType="1"/>
            </p:cNvSpPr>
            <p:nvPr/>
          </p:nvSpPr>
          <p:spPr bwMode="auto">
            <a:xfrm flipV="1">
              <a:off x="737" y="1347"/>
              <a:ext cx="2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Line 62"/>
            <p:cNvSpPr>
              <a:spLocks noChangeShapeType="1"/>
            </p:cNvSpPr>
            <p:nvPr/>
          </p:nvSpPr>
          <p:spPr bwMode="auto">
            <a:xfrm flipV="1">
              <a:off x="758" y="1325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Line 63"/>
            <p:cNvSpPr>
              <a:spLocks noChangeShapeType="1"/>
            </p:cNvSpPr>
            <p:nvPr/>
          </p:nvSpPr>
          <p:spPr bwMode="auto">
            <a:xfrm flipV="1">
              <a:off x="777" y="1306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Line 64"/>
            <p:cNvSpPr>
              <a:spLocks noChangeShapeType="1"/>
            </p:cNvSpPr>
            <p:nvPr/>
          </p:nvSpPr>
          <p:spPr bwMode="auto">
            <a:xfrm flipV="1">
              <a:off x="797" y="1287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Line 65"/>
            <p:cNvSpPr>
              <a:spLocks noChangeShapeType="1"/>
            </p:cNvSpPr>
            <p:nvPr/>
          </p:nvSpPr>
          <p:spPr bwMode="auto">
            <a:xfrm flipV="1">
              <a:off x="816" y="1270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Line 66"/>
            <p:cNvSpPr>
              <a:spLocks noChangeShapeType="1"/>
            </p:cNvSpPr>
            <p:nvPr/>
          </p:nvSpPr>
          <p:spPr bwMode="auto">
            <a:xfrm flipV="1">
              <a:off x="835" y="1251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0" name="Line 67"/>
            <p:cNvSpPr>
              <a:spLocks noChangeShapeType="1"/>
            </p:cNvSpPr>
            <p:nvPr/>
          </p:nvSpPr>
          <p:spPr bwMode="auto">
            <a:xfrm flipV="1">
              <a:off x="855" y="1237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Line 68"/>
            <p:cNvSpPr>
              <a:spLocks noChangeShapeType="1"/>
            </p:cNvSpPr>
            <p:nvPr/>
          </p:nvSpPr>
          <p:spPr bwMode="auto">
            <a:xfrm flipV="1">
              <a:off x="875" y="1222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Line 69"/>
            <p:cNvSpPr>
              <a:spLocks noChangeShapeType="1"/>
            </p:cNvSpPr>
            <p:nvPr/>
          </p:nvSpPr>
          <p:spPr bwMode="auto">
            <a:xfrm flipV="1">
              <a:off x="894" y="1210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Line 70"/>
            <p:cNvSpPr>
              <a:spLocks noChangeShapeType="1"/>
            </p:cNvSpPr>
            <p:nvPr/>
          </p:nvSpPr>
          <p:spPr bwMode="auto">
            <a:xfrm flipV="1">
              <a:off x="913" y="1198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Line 71"/>
            <p:cNvSpPr>
              <a:spLocks noChangeShapeType="1"/>
            </p:cNvSpPr>
            <p:nvPr/>
          </p:nvSpPr>
          <p:spPr bwMode="auto">
            <a:xfrm flipV="1">
              <a:off x="934" y="1188"/>
              <a:ext cx="17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Line 72"/>
            <p:cNvSpPr>
              <a:spLocks noChangeShapeType="1"/>
            </p:cNvSpPr>
            <p:nvPr/>
          </p:nvSpPr>
          <p:spPr bwMode="auto">
            <a:xfrm flipV="1">
              <a:off x="951" y="1181"/>
              <a:ext cx="21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Line 73"/>
            <p:cNvSpPr>
              <a:spLocks noChangeShapeType="1"/>
            </p:cNvSpPr>
            <p:nvPr/>
          </p:nvSpPr>
          <p:spPr bwMode="auto">
            <a:xfrm flipV="1">
              <a:off x="972" y="117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Line 74"/>
            <p:cNvSpPr>
              <a:spLocks noChangeShapeType="1"/>
            </p:cNvSpPr>
            <p:nvPr/>
          </p:nvSpPr>
          <p:spPr bwMode="auto">
            <a:xfrm flipV="1">
              <a:off x="991" y="1169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Line 75"/>
            <p:cNvSpPr>
              <a:spLocks noChangeShapeType="1"/>
            </p:cNvSpPr>
            <p:nvPr/>
          </p:nvSpPr>
          <p:spPr bwMode="auto">
            <a:xfrm flipV="1">
              <a:off x="1011" y="1164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Line 76"/>
            <p:cNvSpPr>
              <a:spLocks noChangeShapeType="1"/>
            </p:cNvSpPr>
            <p:nvPr/>
          </p:nvSpPr>
          <p:spPr bwMode="auto">
            <a:xfrm flipV="1">
              <a:off x="1031" y="1163"/>
              <a:ext cx="20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Line 77"/>
            <p:cNvSpPr>
              <a:spLocks noChangeShapeType="1"/>
            </p:cNvSpPr>
            <p:nvPr/>
          </p:nvSpPr>
          <p:spPr bwMode="auto">
            <a:xfrm>
              <a:off x="1051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Line 78"/>
            <p:cNvSpPr>
              <a:spLocks noChangeShapeType="1"/>
            </p:cNvSpPr>
            <p:nvPr/>
          </p:nvSpPr>
          <p:spPr bwMode="auto">
            <a:xfrm>
              <a:off x="1070" y="116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Line 79"/>
            <p:cNvSpPr>
              <a:spLocks noChangeShapeType="1"/>
            </p:cNvSpPr>
            <p:nvPr/>
          </p:nvSpPr>
          <p:spPr bwMode="auto">
            <a:xfrm>
              <a:off x="1088" y="1164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Line 80"/>
            <p:cNvSpPr>
              <a:spLocks noChangeShapeType="1"/>
            </p:cNvSpPr>
            <p:nvPr/>
          </p:nvSpPr>
          <p:spPr bwMode="auto">
            <a:xfrm>
              <a:off x="1108" y="11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Line 81"/>
            <p:cNvSpPr>
              <a:spLocks noChangeShapeType="1"/>
            </p:cNvSpPr>
            <p:nvPr/>
          </p:nvSpPr>
          <p:spPr bwMode="auto">
            <a:xfrm>
              <a:off x="1129" y="117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Line 82"/>
            <p:cNvSpPr>
              <a:spLocks noChangeShapeType="1"/>
            </p:cNvSpPr>
            <p:nvPr/>
          </p:nvSpPr>
          <p:spPr bwMode="auto">
            <a:xfrm>
              <a:off x="1148" y="1179"/>
              <a:ext cx="19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Line 83"/>
            <p:cNvSpPr>
              <a:spLocks noChangeShapeType="1"/>
            </p:cNvSpPr>
            <p:nvPr/>
          </p:nvSpPr>
          <p:spPr bwMode="auto">
            <a:xfrm>
              <a:off x="1167" y="118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Line 84"/>
            <p:cNvSpPr>
              <a:spLocks noChangeShapeType="1"/>
            </p:cNvSpPr>
            <p:nvPr/>
          </p:nvSpPr>
          <p:spPr bwMode="auto">
            <a:xfrm>
              <a:off x="1187" y="1194"/>
              <a:ext cx="18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Line 85"/>
            <p:cNvSpPr>
              <a:spLocks noChangeShapeType="1"/>
            </p:cNvSpPr>
            <p:nvPr/>
          </p:nvSpPr>
          <p:spPr bwMode="auto">
            <a:xfrm>
              <a:off x="1205" y="1205"/>
              <a:ext cx="21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9" name="Line 86"/>
            <p:cNvSpPr>
              <a:spLocks noChangeShapeType="1"/>
            </p:cNvSpPr>
            <p:nvPr/>
          </p:nvSpPr>
          <p:spPr bwMode="auto">
            <a:xfrm>
              <a:off x="1226" y="1218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Line 87"/>
            <p:cNvSpPr>
              <a:spLocks noChangeShapeType="1"/>
            </p:cNvSpPr>
            <p:nvPr/>
          </p:nvSpPr>
          <p:spPr bwMode="auto">
            <a:xfrm>
              <a:off x="1245" y="123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Line 88"/>
            <p:cNvSpPr>
              <a:spLocks noChangeShapeType="1"/>
            </p:cNvSpPr>
            <p:nvPr/>
          </p:nvSpPr>
          <p:spPr bwMode="auto">
            <a:xfrm>
              <a:off x="1265" y="1247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2" name="Line 89"/>
            <p:cNvSpPr>
              <a:spLocks noChangeShapeType="1"/>
            </p:cNvSpPr>
            <p:nvPr/>
          </p:nvSpPr>
          <p:spPr bwMode="auto">
            <a:xfrm>
              <a:off x="1284" y="1262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3" name="Line 90"/>
            <p:cNvSpPr>
              <a:spLocks noChangeShapeType="1"/>
            </p:cNvSpPr>
            <p:nvPr/>
          </p:nvSpPr>
          <p:spPr bwMode="auto">
            <a:xfrm>
              <a:off x="1304" y="1279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4" name="Line 91"/>
            <p:cNvSpPr>
              <a:spLocks noChangeShapeType="1"/>
            </p:cNvSpPr>
            <p:nvPr/>
          </p:nvSpPr>
          <p:spPr bwMode="auto">
            <a:xfrm>
              <a:off x="1324" y="1299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Line 92"/>
            <p:cNvSpPr>
              <a:spLocks noChangeShapeType="1"/>
            </p:cNvSpPr>
            <p:nvPr/>
          </p:nvSpPr>
          <p:spPr bwMode="auto">
            <a:xfrm>
              <a:off x="1344" y="131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6" name="Line 93"/>
            <p:cNvSpPr>
              <a:spLocks noChangeShapeType="1"/>
            </p:cNvSpPr>
            <p:nvPr/>
          </p:nvSpPr>
          <p:spPr bwMode="auto">
            <a:xfrm>
              <a:off x="1362" y="133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Line 94"/>
            <p:cNvSpPr>
              <a:spLocks noChangeShapeType="1"/>
            </p:cNvSpPr>
            <p:nvPr/>
          </p:nvSpPr>
          <p:spPr bwMode="auto">
            <a:xfrm>
              <a:off x="1381" y="1361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Line 95"/>
            <p:cNvSpPr>
              <a:spLocks noChangeShapeType="1"/>
            </p:cNvSpPr>
            <p:nvPr/>
          </p:nvSpPr>
          <p:spPr bwMode="auto">
            <a:xfrm>
              <a:off x="1402" y="1384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9" name="Line 96"/>
            <p:cNvSpPr>
              <a:spLocks noChangeShapeType="1"/>
            </p:cNvSpPr>
            <p:nvPr/>
          </p:nvSpPr>
          <p:spPr bwMode="auto">
            <a:xfrm>
              <a:off x="1422" y="1407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0" name="Line 97"/>
            <p:cNvSpPr>
              <a:spLocks noChangeShapeType="1"/>
            </p:cNvSpPr>
            <p:nvPr/>
          </p:nvSpPr>
          <p:spPr bwMode="auto">
            <a:xfrm>
              <a:off x="1441" y="143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1" name="Line 98"/>
            <p:cNvSpPr>
              <a:spLocks noChangeShapeType="1"/>
            </p:cNvSpPr>
            <p:nvPr/>
          </p:nvSpPr>
          <p:spPr bwMode="auto">
            <a:xfrm>
              <a:off x="1460" y="1455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Line 99"/>
            <p:cNvSpPr>
              <a:spLocks noChangeShapeType="1"/>
            </p:cNvSpPr>
            <p:nvPr/>
          </p:nvSpPr>
          <p:spPr bwMode="auto">
            <a:xfrm>
              <a:off x="1481" y="1480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3" name="Line 100"/>
            <p:cNvSpPr>
              <a:spLocks noChangeShapeType="1"/>
            </p:cNvSpPr>
            <p:nvPr/>
          </p:nvSpPr>
          <p:spPr bwMode="auto">
            <a:xfrm>
              <a:off x="1499" y="1506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Line 101"/>
            <p:cNvSpPr>
              <a:spLocks noChangeShapeType="1"/>
            </p:cNvSpPr>
            <p:nvPr/>
          </p:nvSpPr>
          <p:spPr bwMode="auto">
            <a:xfrm>
              <a:off x="1519" y="1529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" name="Line 102"/>
            <p:cNvSpPr>
              <a:spLocks noChangeShapeType="1"/>
            </p:cNvSpPr>
            <p:nvPr/>
          </p:nvSpPr>
          <p:spPr bwMode="auto">
            <a:xfrm>
              <a:off x="1538" y="1555"/>
              <a:ext cx="21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Line 103"/>
            <p:cNvSpPr>
              <a:spLocks noChangeShapeType="1"/>
            </p:cNvSpPr>
            <p:nvPr/>
          </p:nvSpPr>
          <p:spPr bwMode="auto">
            <a:xfrm>
              <a:off x="1559" y="158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Line 104"/>
            <p:cNvSpPr>
              <a:spLocks noChangeShapeType="1"/>
            </p:cNvSpPr>
            <p:nvPr/>
          </p:nvSpPr>
          <p:spPr bwMode="auto">
            <a:xfrm>
              <a:off x="1578" y="160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Line 105"/>
            <p:cNvSpPr>
              <a:spLocks noChangeShapeType="1"/>
            </p:cNvSpPr>
            <p:nvPr/>
          </p:nvSpPr>
          <p:spPr bwMode="auto">
            <a:xfrm>
              <a:off x="1598" y="1632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9" name="Line 106"/>
            <p:cNvSpPr>
              <a:spLocks noChangeShapeType="1"/>
            </p:cNvSpPr>
            <p:nvPr/>
          </p:nvSpPr>
          <p:spPr bwMode="auto">
            <a:xfrm>
              <a:off x="1616" y="165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Line 107"/>
            <p:cNvSpPr>
              <a:spLocks noChangeShapeType="1"/>
            </p:cNvSpPr>
            <p:nvPr/>
          </p:nvSpPr>
          <p:spPr bwMode="auto">
            <a:xfrm>
              <a:off x="1636" y="1682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1" name="Line 108"/>
            <p:cNvSpPr>
              <a:spLocks noChangeShapeType="1"/>
            </p:cNvSpPr>
            <p:nvPr/>
          </p:nvSpPr>
          <p:spPr bwMode="auto">
            <a:xfrm>
              <a:off x="1656" y="1707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Line 109"/>
            <p:cNvSpPr>
              <a:spLocks noChangeShapeType="1"/>
            </p:cNvSpPr>
            <p:nvPr/>
          </p:nvSpPr>
          <p:spPr bwMode="auto">
            <a:xfrm>
              <a:off x="1675" y="1730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Line 110"/>
            <p:cNvSpPr>
              <a:spLocks noChangeShapeType="1"/>
            </p:cNvSpPr>
            <p:nvPr/>
          </p:nvSpPr>
          <p:spPr bwMode="auto">
            <a:xfrm>
              <a:off x="1695" y="1753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4" name="Line 111"/>
            <p:cNvSpPr>
              <a:spLocks noChangeShapeType="1"/>
            </p:cNvSpPr>
            <p:nvPr/>
          </p:nvSpPr>
          <p:spPr bwMode="auto">
            <a:xfrm>
              <a:off x="1716" y="1776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5" name="Line 112"/>
            <p:cNvSpPr>
              <a:spLocks noChangeShapeType="1"/>
            </p:cNvSpPr>
            <p:nvPr/>
          </p:nvSpPr>
          <p:spPr bwMode="auto">
            <a:xfrm>
              <a:off x="1735" y="179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6" name="Line 113"/>
            <p:cNvSpPr>
              <a:spLocks noChangeShapeType="1"/>
            </p:cNvSpPr>
            <p:nvPr/>
          </p:nvSpPr>
          <p:spPr bwMode="auto">
            <a:xfrm>
              <a:off x="1753" y="1818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Line 114"/>
            <p:cNvSpPr>
              <a:spLocks noChangeShapeType="1"/>
            </p:cNvSpPr>
            <p:nvPr/>
          </p:nvSpPr>
          <p:spPr bwMode="auto">
            <a:xfrm>
              <a:off x="1773" y="1837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Line 115"/>
            <p:cNvSpPr>
              <a:spLocks noChangeShapeType="1"/>
            </p:cNvSpPr>
            <p:nvPr/>
          </p:nvSpPr>
          <p:spPr bwMode="auto">
            <a:xfrm>
              <a:off x="1793" y="1856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Line 116"/>
            <p:cNvSpPr>
              <a:spLocks noChangeShapeType="1"/>
            </p:cNvSpPr>
            <p:nvPr/>
          </p:nvSpPr>
          <p:spPr bwMode="auto">
            <a:xfrm>
              <a:off x="1813" y="1874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Line 117"/>
            <p:cNvSpPr>
              <a:spLocks noChangeShapeType="1"/>
            </p:cNvSpPr>
            <p:nvPr/>
          </p:nvSpPr>
          <p:spPr bwMode="auto">
            <a:xfrm>
              <a:off x="1832" y="1891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Line 118"/>
            <p:cNvSpPr>
              <a:spLocks noChangeShapeType="1"/>
            </p:cNvSpPr>
            <p:nvPr/>
          </p:nvSpPr>
          <p:spPr bwMode="auto">
            <a:xfrm>
              <a:off x="1852" y="190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Line 119"/>
            <p:cNvSpPr>
              <a:spLocks noChangeShapeType="1"/>
            </p:cNvSpPr>
            <p:nvPr/>
          </p:nvSpPr>
          <p:spPr bwMode="auto">
            <a:xfrm>
              <a:off x="1871" y="1920"/>
              <a:ext cx="21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Line 120"/>
            <p:cNvSpPr>
              <a:spLocks noChangeShapeType="1"/>
            </p:cNvSpPr>
            <p:nvPr/>
          </p:nvSpPr>
          <p:spPr bwMode="auto">
            <a:xfrm>
              <a:off x="1892" y="1931"/>
              <a:ext cx="17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Line 121"/>
            <p:cNvSpPr>
              <a:spLocks noChangeShapeType="1"/>
            </p:cNvSpPr>
            <p:nvPr/>
          </p:nvSpPr>
          <p:spPr bwMode="auto">
            <a:xfrm>
              <a:off x="1909" y="1942"/>
              <a:ext cx="21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5" name="Line 122"/>
            <p:cNvSpPr>
              <a:spLocks noChangeShapeType="1"/>
            </p:cNvSpPr>
            <p:nvPr/>
          </p:nvSpPr>
          <p:spPr bwMode="auto">
            <a:xfrm>
              <a:off x="1930" y="195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6" name="Line 123"/>
            <p:cNvSpPr>
              <a:spLocks noChangeShapeType="1"/>
            </p:cNvSpPr>
            <p:nvPr/>
          </p:nvSpPr>
          <p:spPr bwMode="auto">
            <a:xfrm>
              <a:off x="1949" y="1959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7" name="Line 124"/>
            <p:cNvSpPr>
              <a:spLocks noChangeShapeType="1"/>
            </p:cNvSpPr>
            <p:nvPr/>
          </p:nvSpPr>
          <p:spPr bwMode="auto">
            <a:xfrm>
              <a:off x="1968" y="1966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8" name="Line 125"/>
            <p:cNvSpPr>
              <a:spLocks noChangeShapeType="1"/>
            </p:cNvSpPr>
            <p:nvPr/>
          </p:nvSpPr>
          <p:spPr bwMode="auto">
            <a:xfrm>
              <a:off x="1989" y="1969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Line 126"/>
            <p:cNvSpPr>
              <a:spLocks noChangeShapeType="1"/>
            </p:cNvSpPr>
            <p:nvPr/>
          </p:nvSpPr>
          <p:spPr bwMode="auto">
            <a:xfrm>
              <a:off x="2009" y="197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Line 127"/>
            <p:cNvSpPr>
              <a:spLocks noChangeShapeType="1"/>
            </p:cNvSpPr>
            <p:nvPr/>
          </p:nvSpPr>
          <p:spPr bwMode="auto">
            <a:xfrm>
              <a:off x="2027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Line 128"/>
            <p:cNvSpPr>
              <a:spLocks noChangeShapeType="1"/>
            </p:cNvSpPr>
            <p:nvPr/>
          </p:nvSpPr>
          <p:spPr bwMode="auto">
            <a:xfrm flipV="1">
              <a:off x="2046" y="1971"/>
              <a:ext cx="20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2" name="Line 129"/>
            <p:cNvSpPr>
              <a:spLocks noChangeShapeType="1"/>
            </p:cNvSpPr>
            <p:nvPr/>
          </p:nvSpPr>
          <p:spPr bwMode="auto">
            <a:xfrm flipV="1">
              <a:off x="2066" y="19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3" name="Line 130"/>
            <p:cNvSpPr>
              <a:spLocks noChangeShapeType="1"/>
            </p:cNvSpPr>
            <p:nvPr/>
          </p:nvSpPr>
          <p:spPr bwMode="auto">
            <a:xfrm flipV="1">
              <a:off x="2087" y="1963"/>
              <a:ext cx="19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Line 131"/>
            <p:cNvSpPr>
              <a:spLocks noChangeShapeType="1"/>
            </p:cNvSpPr>
            <p:nvPr/>
          </p:nvSpPr>
          <p:spPr bwMode="auto">
            <a:xfrm flipV="1">
              <a:off x="2106" y="1956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5" name="Line 132"/>
            <p:cNvSpPr>
              <a:spLocks noChangeShapeType="1"/>
            </p:cNvSpPr>
            <p:nvPr/>
          </p:nvSpPr>
          <p:spPr bwMode="auto">
            <a:xfrm flipV="1">
              <a:off x="2125" y="1949"/>
              <a:ext cx="20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Line 133"/>
            <p:cNvSpPr>
              <a:spLocks noChangeShapeType="1"/>
            </p:cNvSpPr>
            <p:nvPr/>
          </p:nvSpPr>
          <p:spPr bwMode="auto">
            <a:xfrm flipV="1">
              <a:off x="2145" y="1939"/>
              <a:ext cx="18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7" name="Line 134"/>
            <p:cNvSpPr>
              <a:spLocks noChangeShapeType="1"/>
            </p:cNvSpPr>
            <p:nvPr/>
          </p:nvSpPr>
          <p:spPr bwMode="auto">
            <a:xfrm flipV="1">
              <a:off x="2163" y="1927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Line 135"/>
            <p:cNvSpPr>
              <a:spLocks noChangeShapeType="1"/>
            </p:cNvSpPr>
            <p:nvPr/>
          </p:nvSpPr>
          <p:spPr bwMode="auto">
            <a:xfrm flipV="1">
              <a:off x="2184" y="1915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9" name="Line 136"/>
            <p:cNvSpPr>
              <a:spLocks noChangeShapeType="1"/>
            </p:cNvSpPr>
            <p:nvPr/>
          </p:nvSpPr>
          <p:spPr bwMode="auto">
            <a:xfrm flipV="1">
              <a:off x="2203" y="1900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Line 137"/>
            <p:cNvSpPr>
              <a:spLocks noChangeShapeType="1"/>
            </p:cNvSpPr>
            <p:nvPr/>
          </p:nvSpPr>
          <p:spPr bwMode="auto">
            <a:xfrm flipV="1">
              <a:off x="2223" y="188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1" name="Line 138"/>
            <p:cNvSpPr>
              <a:spLocks noChangeShapeType="1"/>
            </p:cNvSpPr>
            <p:nvPr/>
          </p:nvSpPr>
          <p:spPr bwMode="auto">
            <a:xfrm flipV="1">
              <a:off x="2242" y="1868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2" name="Line 139"/>
            <p:cNvSpPr>
              <a:spLocks noChangeShapeType="1"/>
            </p:cNvSpPr>
            <p:nvPr/>
          </p:nvSpPr>
          <p:spPr bwMode="auto">
            <a:xfrm flipV="1">
              <a:off x="2262" y="1851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3" name="Line 140"/>
            <p:cNvSpPr>
              <a:spLocks noChangeShapeType="1"/>
            </p:cNvSpPr>
            <p:nvPr/>
          </p:nvSpPr>
          <p:spPr bwMode="auto">
            <a:xfrm flipV="1">
              <a:off x="2281" y="1831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4" name="Line 141"/>
            <p:cNvSpPr>
              <a:spLocks noChangeShapeType="1"/>
            </p:cNvSpPr>
            <p:nvPr/>
          </p:nvSpPr>
          <p:spPr bwMode="auto">
            <a:xfrm flipV="1">
              <a:off x="2301" y="1812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5" name="Line 142"/>
            <p:cNvSpPr>
              <a:spLocks noChangeShapeType="1"/>
            </p:cNvSpPr>
            <p:nvPr/>
          </p:nvSpPr>
          <p:spPr bwMode="auto">
            <a:xfrm flipV="1">
              <a:off x="2320" y="1790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6" name="Line 143"/>
            <p:cNvSpPr>
              <a:spLocks noChangeShapeType="1"/>
            </p:cNvSpPr>
            <p:nvPr/>
          </p:nvSpPr>
          <p:spPr bwMode="auto">
            <a:xfrm flipV="1">
              <a:off x="2339" y="1768"/>
              <a:ext cx="21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7" name="Line 144"/>
            <p:cNvSpPr>
              <a:spLocks noChangeShapeType="1"/>
            </p:cNvSpPr>
            <p:nvPr/>
          </p:nvSpPr>
          <p:spPr bwMode="auto">
            <a:xfrm flipV="1">
              <a:off x="2360" y="1747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8" name="Line 145"/>
            <p:cNvSpPr>
              <a:spLocks noChangeShapeType="1"/>
            </p:cNvSpPr>
            <p:nvPr/>
          </p:nvSpPr>
          <p:spPr bwMode="auto">
            <a:xfrm flipV="1">
              <a:off x="2380" y="172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9" name="Line 146"/>
            <p:cNvSpPr>
              <a:spLocks noChangeShapeType="1"/>
            </p:cNvSpPr>
            <p:nvPr/>
          </p:nvSpPr>
          <p:spPr bwMode="auto">
            <a:xfrm flipV="1">
              <a:off x="2399" y="1698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0" name="Line 147"/>
            <p:cNvSpPr>
              <a:spLocks noChangeShapeType="1"/>
            </p:cNvSpPr>
            <p:nvPr/>
          </p:nvSpPr>
          <p:spPr bwMode="auto">
            <a:xfrm flipV="1">
              <a:off x="2417" y="1674"/>
              <a:ext cx="2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1" name="Line 148"/>
            <p:cNvSpPr>
              <a:spLocks noChangeShapeType="1"/>
            </p:cNvSpPr>
            <p:nvPr/>
          </p:nvSpPr>
          <p:spPr bwMode="auto">
            <a:xfrm flipV="1">
              <a:off x="2438" y="1650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2" name="Line 149"/>
            <p:cNvSpPr>
              <a:spLocks noChangeShapeType="1"/>
            </p:cNvSpPr>
            <p:nvPr/>
          </p:nvSpPr>
          <p:spPr bwMode="auto">
            <a:xfrm flipV="1">
              <a:off x="2457" y="1624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3" name="Line 150"/>
            <p:cNvSpPr>
              <a:spLocks noChangeShapeType="1"/>
            </p:cNvSpPr>
            <p:nvPr/>
          </p:nvSpPr>
          <p:spPr bwMode="auto">
            <a:xfrm flipV="1">
              <a:off x="2477" y="1598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4" name="Line 151"/>
            <p:cNvSpPr>
              <a:spLocks noChangeShapeType="1"/>
            </p:cNvSpPr>
            <p:nvPr/>
          </p:nvSpPr>
          <p:spPr bwMode="auto">
            <a:xfrm flipV="1">
              <a:off x="2496" y="157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5" name="Line 152"/>
            <p:cNvSpPr>
              <a:spLocks noChangeShapeType="1"/>
            </p:cNvSpPr>
            <p:nvPr/>
          </p:nvSpPr>
          <p:spPr bwMode="auto">
            <a:xfrm flipV="1">
              <a:off x="2517" y="1547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6" name="Line 153"/>
            <p:cNvSpPr>
              <a:spLocks noChangeShapeType="1"/>
            </p:cNvSpPr>
            <p:nvPr/>
          </p:nvSpPr>
          <p:spPr bwMode="auto">
            <a:xfrm flipV="1">
              <a:off x="2536" y="1521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7" name="Line 154"/>
            <p:cNvSpPr>
              <a:spLocks noChangeShapeType="1"/>
            </p:cNvSpPr>
            <p:nvPr/>
          </p:nvSpPr>
          <p:spPr bwMode="auto">
            <a:xfrm flipV="1">
              <a:off x="2554" y="1496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8" name="Line 155"/>
            <p:cNvSpPr>
              <a:spLocks noChangeShapeType="1"/>
            </p:cNvSpPr>
            <p:nvPr/>
          </p:nvSpPr>
          <p:spPr bwMode="auto">
            <a:xfrm flipV="1">
              <a:off x="2574" y="1470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9" name="Line 156"/>
            <p:cNvSpPr>
              <a:spLocks noChangeShapeType="1"/>
            </p:cNvSpPr>
            <p:nvPr/>
          </p:nvSpPr>
          <p:spPr bwMode="auto">
            <a:xfrm flipV="1">
              <a:off x="2594" y="1446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0" name="Line 157"/>
            <p:cNvSpPr>
              <a:spLocks noChangeShapeType="1"/>
            </p:cNvSpPr>
            <p:nvPr/>
          </p:nvSpPr>
          <p:spPr bwMode="auto">
            <a:xfrm flipV="1">
              <a:off x="2614" y="1422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1" name="Line 158"/>
            <p:cNvSpPr>
              <a:spLocks noChangeShapeType="1"/>
            </p:cNvSpPr>
            <p:nvPr/>
          </p:nvSpPr>
          <p:spPr bwMode="auto">
            <a:xfrm flipV="1">
              <a:off x="2633" y="1398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2" name="Line 159"/>
            <p:cNvSpPr>
              <a:spLocks noChangeShapeType="1"/>
            </p:cNvSpPr>
            <p:nvPr/>
          </p:nvSpPr>
          <p:spPr bwMode="auto">
            <a:xfrm flipV="1">
              <a:off x="2653" y="1375"/>
              <a:ext cx="18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3" name="Line 160"/>
            <p:cNvSpPr>
              <a:spLocks noChangeShapeType="1"/>
            </p:cNvSpPr>
            <p:nvPr/>
          </p:nvSpPr>
          <p:spPr bwMode="auto">
            <a:xfrm flipV="1">
              <a:off x="2671" y="1353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4" name="Line 161"/>
            <p:cNvSpPr>
              <a:spLocks noChangeShapeType="1"/>
            </p:cNvSpPr>
            <p:nvPr/>
          </p:nvSpPr>
          <p:spPr bwMode="auto">
            <a:xfrm flipV="1">
              <a:off x="2691" y="1333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5" name="Line 162"/>
            <p:cNvSpPr>
              <a:spLocks noChangeShapeType="1"/>
            </p:cNvSpPr>
            <p:nvPr/>
          </p:nvSpPr>
          <p:spPr bwMode="auto">
            <a:xfrm flipV="1">
              <a:off x="2711" y="1312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6" name="Line 163"/>
            <p:cNvSpPr>
              <a:spLocks noChangeShapeType="1"/>
            </p:cNvSpPr>
            <p:nvPr/>
          </p:nvSpPr>
          <p:spPr bwMode="auto">
            <a:xfrm flipV="1">
              <a:off x="2731" y="1294"/>
              <a:ext cx="19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7" name="Line 164"/>
            <p:cNvSpPr>
              <a:spLocks noChangeShapeType="1"/>
            </p:cNvSpPr>
            <p:nvPr/>
          </p:nvSpPr>
          <p:spPr bwMode="auto">
            <a:xfrm flipV="1">
              <a:off x="2750" y="1274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8" name="Line 165"/>
            <p:cNvSpPr>
              <a:spLocks noChangeShapeType="1"/>
            </p:cNvSpPr>
            <p:nvPr/>
          </p:nvSpPr>
          <p:spPr bwMode="auto">
            <a:xfrm flipV="1">
              <a:off x="2770" y="1257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9" name="Line 166"/>
            <p:cNvSpPr>
              <a:spLocks noChangeShapeType="1"/>
            </p:cNvSpPr>
            <p:nvPr/>
          </p:nvSpPr>
          <p:spPr bwMode="auto">
            <a:xfrm flipV="1">
              <a:off x="2790" y="124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0" name="Line 167"/>
            <p:cNvSpPr>
              <a:spLocks noChangeShapeType="1"/>
            </p:cNvSpPr>
            <p:nvPr/>
          </p:nvSpPr>
          <p:spPr bwMode="auto">
            <a:xfrm flipV="1">
              <a:off x="2810" y="1228"/>
              <a:ext cx="18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1" name="Line 168"/>
            <p:cNvSpPr>
              <a:spLocks noChangeShapeType="1"/>
            </p:cNvSpPr>
            <p:nvPr/>
          </p:nvSpPr>
          <p:spPr bwMode="auto">
            <a:xfrm flipV="1">
              <a:off x="2828" y="1213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2" name="Line 169"/>
            <p:cNvSpPr>
              <a:spLocks noChangeShapeType="1"/>
            </p:cNvSpPr>
            <p:nvPr/>
          </p:nvSpPr>
          <p:spPr bwMode="auto">
            <a:xfrm flipV="1">
              <a:off x="2847" y="1203"/>
              <a:ext cx="20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3" name="Line 170"/>
            <p:cNvSpPr>
              <a:spLocks noChangeShapeType="1"/>
            </p:cNvSpPr>
            <p:nvPr/>
          </p:nvSpPr>
          <p:spPr bwMode="auto">
            <a:xfrm flipV="1">
              <a:off x="2867" y="1192"/>
              <a:ext cx="20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4" name="Line 171"/>
            <p:cNvSpPr>
              <a:spLocks noChangeShapeType="1"/>
            </p:cNvSpPr>
            <p:nvPr/>
          </p:nvSpPr>
          <p:spPr bwMode="auto">
            <a:xfrm flipV="1">
              <a:off x="2887" y="1183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5" name="Line 172"/>
            <p:cNvSpPr>
              <a:spLocks noChangeShapeType="1"/>
            </p:cNvSpPr>
            <p:nvPr/>
          </p:nvSpPr>
          <p:spPr bwMode="auto">
            <a:xfrm flipV="1">
              <a:off x="2907" y="1175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6" name="Line 173"/>
            <p:cNvSpPr>
              <a:spLocks noChangeShapeType="1"/>
            </p:cNvSpPr>
            <p:nvPr/>
          </p:nvSpPr>
          <p:spPr bwMode="auto">
            <a:xfrm flipV="1">
              <a:off x="2926" y="1170"/>
              <a:ext cx="21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7" name="Line 174"/>
            <p:cNvSpPr>
              <a:spLocks noChangeShapeType="1"/>
            </p:cNvSpPr>
            <p:nvPr/>
          </p:nvSpPr>
          <p:spPr bwMode="auto">
            <a:xfrm flipV="1">
              <a:off x="2947" y="1167"/>
              <a:ext cx="17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8" name="Line 175"/>
            <p:cNvSpPr>
              <a:spLocks noChangeShapeType="1"/>
            </p:cNvSpPr>
            <p:nvPr/>
          </p:nvSpPr>
          <p:spPr bwMode="auto">
            <a:xfrm flipV="1">
              <a:off x="2964" y="1163"/>
              <a:ext cx="21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9" name="Line 176"/>
            <p:cNvSpPr>
              <a:spLocks noChangeShapeType="1"/>
            </p:cNvSpPr>
            <p:nvPr/>
          </p:nvSpPr>
          <p:spPr bwMode="auto">
            <a:xfrm>
              <a:off x="2985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0" name="Line 177"/>
            <p:cNvSpPr>
              <a:spLocks noChangeShapeType="1"/>
            </p:cNvSpPr>
            <p:nvPr/>
          </p:nvSpPr>
          <p:spPr bwMode="auto">
            <a:xfrm flipV="1">
              <a:off x="93" y="2378"/>
              <a:ext cx="19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1" name="Line 178"/>
            <p:cNvSpPr>
              <a:spLocks noChangeShapeType="1"/>
            </p:cNvSpPr>
            <p:nvPr/>
          </p:nvSpPr>
          <p:spPr bwMode="auto">
            <a:xfrm flipV="1">
              <a:off x="112" y="2373"/>
              <a:ext cx="21" cy="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2" name="Line 179"/>
            <p:cNvSpPr>
              <a:spLocks noChangeShapeType="1"/>
            </p:cNvSpPr>
            <p:nvPr/>
          </p:nvSpPr>
          <p:spPr bwMode="auto">
            <a:xfrm flipV="1">
              <a:off x="133" y="2365"/>
              <a:ext cx="20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3" name="Line 180"/>
            <p:cNvSpPr>
              <a:spLocks noChangeShapeType="1"/>
            </p:cNvSpPr>
            <p:nvPr/>
          </p:nvSpPr>
          <p:spPr bwMode="auto">
            <a:xfrm flipV="1">
              <a:off x="153" y="2354"/>
              <a:ext cx="18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4" name="Line 181"/>
            <p:cNvSpPr>
              <a:spLocks noChangeShapeType="1"/>
            </p:cNvSpPr>
            <p:nvPr/>
          </p:nvSpPr>
          <p:spPr bwMode="auto">
            <a:xfrm flipV="1">
              <a:off x="171" y="2340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5" name="Line 182"/>
            <p:cNvSpPr>
              <a:spLocks noChangeShapeType="1"/>
            </p:cNvSpPr>
            <p:nvPr/>
          </p:nvSpPr>
          <p:spPr bwMode="auto">
            <a:xfrm flipV="1">
              <a:off x="190" y="2322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6" name="Line 183"/>
            <p:cNvSpPr>
              <a:spLocks noChangeShapeType="1"/>
            </p:cNvSpPr>
            <p:nvPr/>
          </p:nvSpPr>
          <p:spPr bwMode="auto">
            <a:xfrm flipV="1">
              <a:off x="210" y="2302"/>
              <a:ext cx="19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7" name="Line 184"/>
            <p:cNvSpPr>
              <a:spLocks noChangeShapeType="1"/>
            </p:cNvSpPr>
            <p:nvPr/>
          </p:nvSpPr>
          <p:spPr bwMode="auto">
            <a:xfrm flipV="1">
              <a:off x="229" y="2278"/>
              <a:ext cx="21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8" name="Line 185"/>
            <p:cNvSpPr>
              <a:spLocks noChangeShapeType="1"/>
            </p:cNvSpPr>
            <p:nvPr/>
          </p:nvSpPr>
          <p:spPr bwMode="auto">
            <a:xfrm flipV="1">
              <a:off x="250" y="2253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9" name="Line 186"/>
            <p:cNvSpPr>
              <a:spLocks noChangeShapeType="1"/>
            </p:cNvSpPr>
            <p:nvPr/>
          </p:nvSpPr>
          <p:spPr bwMode="auto">
            <a:xfrm flipV="1">
              <a:off x="269" y="222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0" name="Line 187"/>
            <p:cNvSpPr>
              <a:spLocks noChangeShapeType="1"/>
            </p:cNvSpPr>
            <p:nvPr/>
          </p:nvSpPr>
          <p:spPr bwMode="auto">
            <a:xfrm flipV="1">
              <a:off x="289" y="2191"/>
              <a:ext cx="18" cy="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1" name="Line 188"/>
            <p:cNvSpPr>
              <a:spLocks noChangeShapeType="1"/>
            </p:cNvSpPr>
            <p:nvPr/>
          </p:nvSpPr>
          <p:spPr bwMode="auto">
            <a:xfrm flipV="1">
              <a:off x="307" y="2156"/>
              <a:ext cx="19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2" name="Line 189"/>
            <p:cNvSpPr>
              <a:spLocks noChangeShapeType="1"/>
            </p:cNvSpPr>
            <p:nvPr/>
          </p:nvSpPr>
          <p:spPr bwMode="auto">
            <a:xfrm flipV="1">
              <a:off x="326" y="2121"/>
              <a:ext cx="21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3" name="Line 190"/>
            <p:cNvSpPr>
              <a:spLocks noChangeShapeType="1"/>
            </p:cNvSpPr>
            <p:nvPr/>
          </p:nvSpPr>
          <p:spPr bwMode="auto">
            <a:xfrm flipV="1">
              <a:off x="347" y="2082"/>
              <a:ext cx="20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4" name="Line 191"/>
            <p:cNvSpPr>
              <a:spLocks noChangeShapeType="1"/>
            </p:cNvSpPr>
            <p:nvPr/>
          </p:nvSpPr>
          <p:spPr bwMode="auto">
            <a:xfrm flipV="1">
              <a:off x="367" y="2042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5" name="Line 192"/>
            <p:cNvSpPr>
              <a:spLocks noChangeShapeType="1"/>
            </p:cNvSpPr>
            <p:nvPr/>
          </p:nvSpPr>
          <p:spPr bwMode="auto">
            <a:xfrm flipV="1">
              <a:off x="386" y="1998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6" name="Line 193"/>
            <p:cNvSpPr>
              <a:spLocks noChangeShapeType="1"/>
            </p:cNvSpPr>
            <p:nvPr/>
          </p:nvSpPr>
          <p:spPr bwMode="auto">
            <a:xfrm flipV="1">
              <a:off x="406" y="1955"/>
              <a:ext cx="20" cy="4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7" name="Line 194"/>
            <p:cNvSpPr>
              <a:spLocks noChangeShapeType="1"/>
            </p:cNvSpPr>
            <p:nvPr/>
          </p:nvSpPr>
          <p:spPr bwMode="auto">
            <a:xfrm flipV="1">
              <a:off x="426" y="1909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8" name="Line 195"/>
            <p:cNvSpPr>
              <a:spLocks noChangeShapeType="1"/>
            </p:cNvSpPr>
            <p:nvPr/>
          </p:nvSpPr>
          <p:spPr bwMode="auto">
            <a:xfrm flipV="1">
              <a:off x="445" y="1862"/>
              <a:ext cx="19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9" name="Line 196"/>
            <p:cNvSpPr>
              <a:spLocks noChangeShapeType="1"/>
            </p:cNvSpPr>
            <p:nvPr/>
          </p:nvSpPr>
          <p:spPr bwMode="auto">
            <a:xfrm flipV="1">
              <a:off x="464" y="181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0" name="Line 197"/>
            <p:cNvSpPr>
              <a:spLocks noChangeShapeType="1"/>
            </p:cNvSpPr>
            <p:nvPr/>
          </p:nvSpPr>
          <p:spPr bwMode="auto">
            <a:xfrm flipV="1">
              <a:off x="483" y="1764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1" name="Line 198"/>
            <p:cNvSpPr>
              <a:spLocks noChangeShapeType="1"/>
            </p:cNvSpPr>
            <p:nvPr/>
          </p:nvSpPr>
          <p:spPr bwMode="auto">
            <a:xfrm flipV="1">
              <a:off x="504" y="1714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2" name="Line 199"/>
            <p:cNvSpPr>
              <a:spLocks noChangeShapeType="1"/>
            </p:cNvSpPr>
            <p:nvPr/>
          </p:nvSpPr>
          <p:spPr bwMode="auto">
            <a:xfrm flipV="1">
              <a:off x="523" y="166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3" name="Line 200"/>
            <p:cNvSpPr>
              <a:spLocks noChangeShapeType="1"/>
            </p:cNvSpPr>
            <p:nvPr/>
          </p:nvSpPr>
          <p:spPr bwMode="auto">
            <a:xfrm flipV="1">
              <a:off x="543" y="1612"/>
              <a:ext cx="18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4" name="Line 201"/>
            <p:cNvSpPr>
              <a:spLocks noChangeShapeType="1"/>
            </p:cNvSpPr>
            <p:nvPr/>
          </p:nvSpPr>
          <p:spPr bwMode="auto">
            <a:xfrm flipV="1">
              <a:off x="561" y="1560"/>
              <a:ext cx="21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5" name="Line 202"/>
            <p:cNvSpPr>
              <a:spLocks noChangeShapeType="1"/>
            </p:cNvSpPr>
            <p:nvPr/>
          </p:nvSpPr>
          <p:spPr bwMode="auto">
            <a:xfrm flipV="1">
              <a:off x="582" y="1509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6" name="Line 203"/>
            <p:cNvSpPr>
              <a:spLocks noChangeShapeType="1"/>
            </p:cNvSpPr>
            <p:nvPr/>
          </p:nvSpPr>
          <p:spPr bwMode="auto">
            <a:xfrm flipV="1">
              <a:off x="601" y="1457"/>
              <a:ext cx="19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" name="Line 204"/>
            <p:cNvSpPr>
              <a:spLocks noChangeShapeType="1"/>
            </p:cNvSpPr>
            <p:nvPr/>
          </p:nvSpPr>
          <p:spPr bwMode="auto">
            <a:xfrm flipV="1">
              <a:off x="620" y="1407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8" name="Line 205"/>
            <p:cNvSpPr>
              <a:spLocks noChangeShapeType="1"/>
            </p:cNvSpPr>
            <p:nvPr/>
          </p:nvSpPr>
          <p:spPr bwMode="auto">
            <a:xfrm flipV="1">
              <a:off x="640" y="1357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9" name="Line 206"/>
            <p:cNvSpPr>
              <a:spLocks noChangeShapeType="1"/>
            </p:cNvSpPr>
            <p:nvPr/>
          </p:nvSpPr>
          <p:spPr bwMode="auto">
            <a:xfrm flipV="1">
              <a:off x="661" y="130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0" name="Line 207"/>
            <p:cNvSpPr>
              <a:spLocks noChangeShapeType="1"/>
            </p:cNvSpPr>
            <p:nvPr/>
          </p:nvSpPr>
          <p:spPr bwMode="auto">
            <a:xfrm flipV="1">
              <a:off x="680" y="1260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1" name="Line 208"/>
            <p:cNvSpPr>
              <a:spLocks noChangeShapeType="1"/>
            </p:cNvSpPr>
            <p:nvPr/>
          </p:nvSpPr>
          <p:spPr bwMode="auto">
            <a:xfrm flipV="1">
              <a:off x="698" y="1213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2" name="Line 209"/>
            <p:cNvSpPr>
              <a:spLocks noChangeShapeType="1"/>
            </p:cNvSpPr>
            <p:nvPr/>
          </p:nvSpPr>
          <p:spPr bwMode="auto">
            <a:xfrm flipV="1">
              <a:off x="718" y="1168"/>
              <a:ext cx="19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3" name="Line 210"/>
            <p:cNvSpPr>
              <a:spLocks noChangeShapeType="1"/>
            </p:cNvSpPr>
            <p:nvPr/>
          </p:nvSpPr>
          <p:spPr bwMode="auto">
            <a:xfrm flipV="1">
              <a:off x="737" y="1123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4" name="Line 211"/>
            <p:cNvSpPr>
              <a:spLocks noChangeShapeType="1"/>
            </p:cNvSpPr>
            <p:nvPr/>
          </p:nvSpPr>
          <p:spPr bwMode="auto">
            <a:xfrm flipV="1">
              <a:off x="758" y="1083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5" name="Line 212"/>
            <p:cNvSpPr>
              <a:spLocks noChangeShapeType="1"/>
            </p:cNvSpPr>
            <p:nvPr/>
          </p:nvSpPr>
          <p:spPr bwMode="auto">
            <a:xfrm flipV="1">
              <a:off x="777" y="1042"/>
              <a:ext cx="20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6" name="Line 213"/>
            <p:cNvSpPr>
              <a:spLocks noChangeShapeType="1"/>
            </p:cNvSpPr>
            <p:nvPr/>
          </p:nvSpPr>
          <p:spPr bwMode="auto">
            <a:xfrm flipV="1">
              <a:off x="797" y="1003"/>
              <a:ext cx="19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7" name="Line 214"/>
            <p:cNvSpPr>
              <a:spLocks noChangeShapeType="1"/>
            </p:cNvSpPr>
            <p:nvPr/>
          </p:nvSpPr>
          <p:spPr bwMode="auto">
            <a:xfrm flipV="1">
              <a:off x="816" y="96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8" name="Line 215"/>
            <p:cNvSpPr>
              <a:spLocks noChangeShapeType="1"/>
            </p:cNvSpPr>
            <p:nvPr/>
          </p:nvSpPr>
          <p:spPr bwMode="auto">
            <a:xfrm flipV="1">
              <a:off x="835" y="935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9" name="Line 216"/>
            <p:cNvSpPr>
              <a:spLocks noChangeShapeType="1"/>
            </p:cNvSpPr>
            <p:nvPr/>
          </p:nvSpPr>
          <p:spPr bwMode="auto">
            <a:xfrm flipV="1">
              <a:off x="855" y="905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0" name="Line 217"/>
            <p:cNvSpPr>
              <a:spLocks noChangeShapeType="1"/>
            </p:cNvSpPr>
            <p:nvPr/>
          </p:nvSpPr>
          <p:spPr bwMode="auto">
            <a:xfrm flipV="1">
              <a:off x="875" y="876"/>
              <a:ext cx="19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1" name="Line 218"/>
            <p:cNvSpPr>
              <a:spLocks noChangeShapeType="1"/>
            </p:cNvSpPr>
            <p:nvPr/>
          </p:nvSpPr>
          <p:spPr bwMode="auto">
            <a:xfrm flipV="1">
              <a:off x="894" y="851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2" name="Line 219"/>
            <p:cNvSpPr>
              <a:spLocks noChangeShapeType="1"/>
            </p:cNvSpPr>
            <p:nvPr/>
          </p:nvSpPr>
          <p:spPr bwMode="auto">
            <a:xfrm flipV="1">
              <a:off x="913" y="828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3" name="Line 220"/>
            <p:cNvSpPr>
              <a:spLocks noChangeShapeType="1"/>
            </p:cNvSpPr>
            <p:nvPr/>
          </p:nvSpPr>
          <p:spPr bwMode="auto">
            <a:xfrm flipV="1">
              <a:off x="934" y="808"/>
              <a:ext cx="17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4" name="Line 221"/>
            <p:cNvSpPr>
              <a:spLocks noChangeShapeType="1"/>
            </p:cNvSpPr>
            <p:nvPr/>
          </p:nvSpPr>
          <p:spPr bwMode="auto">
            <a:xfrm flipV="1">
              <a:off x="951" y="792"/>
              <a:ext cx="21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5" name="Line 222"/>
            <p:cNvSpPr>
              <a:spLocks noChangeShapeType="1"/>
            </p:cNvSpPr>
            <p:nvPr/>
          </p:nvSpPr>
          <p:spPr bwMode="auto">
            <a:xfrm flipV="1">
              <a:off x="972" y="779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6" name="Line 223"/>
            <p:cNvSpPr>
              <a:spLocks noChangeShapeType="1"/>
            </p:cNvSpPr>
            <p:nvPr/>
          </p:nvSpPr>
          <p:spPr bwMode="auto">
            <a:xfrm flipV="1">
              <a:off x="991" y="768"/>
              <a:ext cx="20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7" name="Line 224"/>
            <p:cNvSpPr>
              <a:spLocks noChangeShapeType="1"/>
            </p:cNvSpPr>
            <p:nvPr/>
          </p:nvSpPr>
          <p:spPr bwMode="auto">
            <a:xfrm flipV="1">
              <a:off x="1011" y="761"/>
              <a:ext cx="20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8" name="Line 225"/>
            <p:cNvSpPr>
              <a:spLocks noChangeShapeType="1"/>
            </p:cNvSpPr>
            <p:nvPr/>
          </p:nvSpPr>
          <p:spPr bwMode="auto">
            <a:xfrm flipV="1">
              <a:off x="1031" y="758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9" name="Line 226"/>
            <p:cNvSpPr>
              <a:spLocks noChangeShapeType="1"/>
            </p:cNvSpPr>
            <p:nvPr/>
          </p:nvSpPr>
          <p:spPr bwMode="auto">
            <a:xfrm>
              <a:off x="1051" y="758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0" name="Line 227"/>
            <p:cNvSpPr>
              <a:spLocks noChangeShapeType="1"/>
            </p:cNvSpPr>
            <p:nvPr/>
          </p:nvSpPr>
          <p:spPr bwMode="auto">
            <a:xfrm>
              <a:off x="1070" y="758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1" name="Line 228"/>
            <p:cNvSpPr>
              <a:spLocks noChangeShapeType="1"/>
            </p:cNvSpPr>
            <p:nvPr/>
          </p:nvSpPr>
          <p:spPr bwMode="auto">
            <a:xfrm>
              <a:off x="1088" y="760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2" name="Line 229"/>
            <p:cNvSpPr>
              <a:spLocks noChangeShapeType="1"/>
            </p:cNvSpPr>
            <p:nvPr/>
          </p:nvSpPr>
          <p:spPr bwMode="auto">
            <a:xfrm>
              <a:off x="1108" y="766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3" name="Line 230"/>
            <p:cNvSpPr>
              <a:spLocks noChangeShapeType="1"/>
            </p:cNvSpPr>
            <p:nvPr/>
          </p:nvSpPr>
          <p:spPr bwMode="auto">
            <a:xfrm>
              <a:off x="1129" y="774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4" name="Line 231"/>
            <p:cNvSpPr>
              <a:spLocks noChangeShapeType="1"/>
            </p:cNvSpPr>
            <p:nvPr/>
          </p:nvSpPr>
          <p:spPr bwMode="auto">
            <a:xfrm>
              <a:off x="1148" y="786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5" name="Line 232"/>
            <p:cNvSpPr>
              <a:spLocks noChangeShapeType="1"/>
            </p:cNvSpPr>
            <p:nvPr/>
          </p:nvSpPr>
          <p:spPr bwMode="auto">
            <a:xfrm>
              <a:off x="1167" y="803"/>
              <a:ext cx="20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6" name="Line 233"/>
            <p:cNvSpPr>
              <a:spLocks noChangeShapeType="1"/>
            </p:cNvSpPr>
            <p:nvPr/>
          </p:nvSpPr>
          <p:spPr bwMode="auto">
            <a:xfrm>
              <a:off x="1187" y="822"/>
              <a:ext cx="18" cy="2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7" name="Line 234"/>
            <p:cNvSpPr>
              <a:spLocks noChangeShapeType="1"/>
            </p:cNvSpPr>
            <p:nvPr/>
          </p:nvSpPr>
          <p:spPr bwMode="auto">
            <a:xfrm>
              <a:off x="1205" y="843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8" name="Line 235"/>
            <p:cNvSpPr>
              <a:spLocks noChangeShapeType="1"/>
            </p:cNvSpPr>
            <p:nvPr/>
          </p:nvSpPr>
          <p:spPr bwMode="auto">
            <a:xfrm>
              <a:off x="1226" y="868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9" name="Line 236"/>
            <p:cNvSpPr>
              <a:spLocks noChangeShapeType="1"/>
            </p:cNvSpPr>
            <p:nvPr/>
          </p:nvSpPr>
          <p:spPr bwMode="auto">
            <a:xfrm>
              <a:off x="1245" y="894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0" name="Line 237"/>
            <p:cNvSpPr>
              <a:spLocks noChangeShapeType="1"/>
            </p:cNvSpPr>
            <p:nvPr/>
          </p:nvSpPr>
          <p:spPr bwMode="auto">
            <a:xfrm>
              <a:off x="1265" y="924"/>
              <a:ext cx="19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1" name="Line 238"/>
            <p:cNvSpPr>
              <a:spLocks noChangeShapeType="1"/>
            </p:cNvSpPr>
            <p:nvPr/>
          </p:nvSpPr>
          <p:spPr bwMode="auto">
            <a:xfrm>
              <a:off x="1284" y="957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2" name="Line 239"/>
            <p:cNvSpPr>
              <a:spLocks noChangeShapeType="1"/>
            </p:cNvSpPr>
            <p:nvPr/>
          </p:nvSpPr>
          <p:spPr bwMode="auto">
            <a:xfrm>
              <a:off x="1304" y="991"/>
              <a:ext cx="20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3" name="Line 240"/>
            <p:cNvSpPr>
              <a:spLocks noChangeShapeType="1"/>
            </p:cNvSpPr>
            <p:nvPr/>
          </p:nvSpPr>
          <p:spPr bwMode="auto">
            <a:xfrm>
              <a:off x="1324" y="102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4" name="Line 241"/>
            <p:cNvSpPr>
              <a:spLocks noChangeShapeType="1"/>
            </p:cNvSpPr>
            <p:nvPr/>
          </p:nvSpPr>
          <p:spPr bwMode="auto">
            <a:xfrm>
              <a:off x="1344" y="1069"/>
              <a:ext cx="18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5" name="Line 242"/>
            <p:cNvSpPr>
              <a:spLocks noChangeShapeType="1"/>
            </p:cNvSpPr>
            <p:nvPr/>
          </p:nvSpPr>
          <p:spPr bwMode="auto">
            <a:xfrm>
              <a:off x="1362" y="1110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6" name="Line 243"/>
            <p:cNvSpPr>
              <a:spLocks noChangeShapeType="1"/>
            </p:cNvSpPr>
            <p:nvPr/>
          </p:nvSpPr>
          <p:spPr bwMode="auto">
            <a:xfrm>
              <a:off x="1381" y="1152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7" name="Line 244"/>
            <p:cNvSpPr>
              <a:spLocks noChangeShapeType="1"/>
            </p:cNvSpPr>
            <p:nvPr/>
          </p:nvSpPr>
          <p:spPr bwMode="auto">
            <a:xfrm>
              <a:off x="1402" y="1198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8" name="Line 245"/>
            <p:cNvSpPr>
              <a:spLocks noChangeShapeType="1"/>
            </p:cNvSpPr>
            <p:nvPr/>
          </p:nvSpPr>
          <p:spPr bwMode="auto">
            <a:xfrm>
              <a:off x="1422" y="1245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9" name="Line 246"/>
            <p:cNvSpPr>
              <a:spLocks noChangeShapeType="1"/>
            </p:cNvSpPr>
            <p:nvPr/>
          </p:nvSpPr>
          <p:spPr bwMode="auto">
            <a:xfrm>
              <a:off x="1441" y="1291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0" name="Line 247"/>
            <p:cNvSpPr>
              <a:spLocks noChangeShapeType="1"/>
            </p:cNvSpPr>
            <p:nvPr/>
          </p:nvSpPr>
          <p:spPr bwMode="auto">
            <a:xfrm>
              <a:off x="1460" y="1341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1" name="Line 248"/>
            <p:cNvSpPr>
              <a:spLocks noChangeShapeType="1"/>
            </p:cNvSpPr>
            <p:nvPr/>
          </p:nvSpPr>
          <p:spPr bwMode="auto">
            <a:xfrm>
              <a:off x="1481" y="1391"/>
              <a:ext cx="18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2" name="Line 249"/>
            <p:cNvSpPr>
              <a:spLocks noChangeShapeType="1"/>
            </p:cNvSpPr>
            <p:nvPr/>
          </p:nvSpPr>
          <p:spPr bwMode="auto">
            <a:xfrm>
              <a:off x="1499" y="1440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3" name="Line 250"/>
            <p:cNvSpPr>
              <a:spLocks noChangeShapeType="1"/>
            </p:cNvSpPr>
            <p:nvPr/>
          </p:nvSpPr>
          <p:spPr bwMode="auto">
            <a:xfrm>
              <a:off x="1519" y="149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4" name="Line 251"/>
            <p:cNvSpPr>
              <a:spLocks noChangeShapeType="1"/>
            </p:cNvSpPr>
            <p:nvPr/>
          </p:nvSpPr>
          <p:spPr bwMode="auto">
            <a:xfrm>
              <a:off x="1538" y="1542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5" name="Line 252"/>
            <p:cNvSpPr>
              <a:spLocks noChangeShapeType="1"/>
            </p:cNvSpPr>
            <p:nvPr/>
          </p:nvSpPr>
          <p:spPr bwMode="auto">
            <a:xfrm>
              <a:off x="1559" y="1595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6" name="Line 253"/>
            <p:cNvSpPr>
              <a:spLocks noChangeShapeType="1"/>
            </p:cNvSpPr>
            <p:nvPr/>
          </p:nvSpPr>
          <p:spPr bwMode="auto">
            <a:xfrm>
              <a:off x="1578" y="1645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7" name="Line 254"/>
            <p:cNvSpPr>
              <a:spLocks noChangeShapeType="1"/>
            </p:cNvSpPr>
            <p:nvPr/>
          </p:nvSpPr>
          <p:spPr bwMode="auto">
            <a:xfrm>
              <a:off x="1598" y="1697"/>
              <a:ext cx="18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8" name="Line 255"/>
            <p:cNvSpPr>
              <a:spLocks noChangeShapeType="1"/>
            </p:cNvSpPr>
            <p:nvPr/>
          </p:nvSpPr>
          <p:spPr bwMode="auto">
            <a:xfrm>
              <a:off x="1616" y="1747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9" name="Line 256"/>
            <p:cNvSpPr>
              <a:spLocks noChangeShapeType="1"/>
            </p:cNvSpPr>
            <p:nvPr/>
          </p:nvSpPr>
          <p:spPr bwMode="auto">
            <a:xfrm>
              <a:off x="1636" y="1796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0" name="Line 257"/>
            <p:cNvSpPr>
              <a:spLocks noChangeShapeType="1"/>
            </p:cNvSpPr>
            <p:nvPr/>
          </p:nvSpPr>
          <p:spPr bwMode="auto">
            <a:xfrm>
              <a:off x="1656" y="1844"/>
              <a:ext cx="19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1" name="Line 258"/>
            <p:cNvSpPr>
              <a:spLocks noChangeShapeType="1"/>
            </p:cNvSpPr>
            <p:nvPr/>
          </p:nvSpPr>
          <p:spPr bwMode="auto">
            <a:xfrm>
              <a:off x="1675" y="189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2" name="Line 259"/>
            <p:cNvSpPr>
              <a:spLocks noChangeShapeType="1"/>
            </p:cNvSpPr>
            <p:nvPr/>
          </p:nvSpPr>
          <p:spPr bwMode="auto">
            <a:xfrm>
              <a:off x="1695" y="1939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3" name="Line 260"/>
            <p:cNvSpPr>
              <a:spLocks noChangeShapeType="1"/>
            </p:cNvSpPr>
            <p:nvPr/>
          </p:nvSpPr>
          <p:spPr bwMode="auto">
            <a:xfrm>
              <a:off x="1716" y="1985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4" name="Line 261"/>
            <p:cNvSpPr>
              <a:spLocks noChangeShapeType="1"/>
            </p:cNvSpPr>
            <p:nvPr/>
          </p:nvSpPr>
          <p:spPr bwMode="auto">
            <a:xfrm>
              <a:off x="1735" y="2027"/>
              <a:ext cx="18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5" name="Line 262"/>
            <p:cNvSpPr>
              <a:spLocks noChangeShapeType="1"/>
            </p:cNvSpPr>
            <p:nvPr/>
          </p:nvSpPr>
          <p:spPr bwMode="auto">
            <a:xfrm>
              <a:off x="1753" y="206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6" name="Line 263"/>
            <p:cNvSpPr>
              <a:spLocks noChangeShapeType="1"/>
            </p:cNvSpPr>
            <p:nvPr/>
          </p:nvSpPr>
          <p:spPr bwMode="auto">
            <a:xfrm>
              <a:off x="1773" y="2109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7" name="Line 264"/>
            <p:cNvSpPr>
              <a:spLocks noChangeShapeType="1"/>
            </p:cNvSpPr>
            <p:nvPr/>
          </p:nvSpPr>
          <p:spPr bwMode="auto">
            <a:xfrm>
              <a:off x="1793" y="2144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8" name="Line 265"/>
            <p:cNvSpPr>
              <a:spLocks noChangeShapeType="1"/>
            </p:cNvSpPr>
            <p:nvPr/>
          </p:nvSpPr>
          <p:spPr bwMode="auto">
            <a:xfrm>
              <a:off x="1813" y="217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39" name="Line 266"/>
            <p:cNvSpPr>
              <a:spLocks noChangeShapeType="1"/>
            </p:cNvSpPr>
            <p:nvPr/>
          </p:nvSpPr>
          <p:spPr bwMode="auto">
            <a:xfrm>
              <a:off x="1832" y="221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0" name="Line 267"/>
            <p:cNvSpPr>
              <a:spLocks noChangeShapeType="1"/>
            </p:cNvSpPr>
            <p:nvPr/>
          </p:nvSpPr>
          <p:spPr bwMode="auto">
            <a:xfrm>
              <a:off x="1852" y="2243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1" name="Line 268"/>
            <p:cNvSpPr>
              <a:spLocks noChangeShapeType="1"/>
            </p:cNvSpPr>
            <p:nvPr/>
          </p:nvSpPr>
          <p:spPr bwMode="auto">
            <a:xfrm>
              <a:off x="1871" y="2269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2" name="Line 269"/>
            <p:cNvSpPr>
              <a:spLocks noChangeShapeType="1"/>
            </p:cNvSpPr>
            <p:nvPr/>
          </p:nvSpPr>
          <p:spPr bwMode="auto">
            <a:xfrm>
              <a:off x="1892" y="2294"/>
              <a:ext cx="17" cy="2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3" name="Line 270"/>
            <p:cNvSpPr>
              <a:spLocks noChangeShapeType="1"/>
            </p:cNvSpPr>
            <p:nvPr/>
          </p:nvSpPr>
          <p:spPr bwMode="auto">
            <a:xfrm>
              <a:off x="1909" y="2316"/>
              <a:ext cx="21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4" name="Line 271"/>
            <p:cNvSpPr>
              <a:spLocks noChangeShapeType="1"/>
            </p:cNvSpPr>
            <p:nvPr/>
          </p:nvSpPr>
          <p:spPr bwMode="auto">
            <a:xfrm>
              <a:off x="1930" y="2334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5" name="Line 272"/>
            <p:cNvSpPr>
              <a:spLocks noChangeShapeType="1"/>
            </p:cNvSpPr>
            <p:nvPr/>
          </p:nvSpPr>
          <p:spPr bwMode="auto">
            <a:xfrm>
              <a:off x="1949" y="2351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6" name="Line 273"/>
            <p:cNvSpPr>
              <a:spLocks noChangeShapeType="1"/>
            </p:cNvSpPr>
            <p:nvPr/>
          </p:nvSpPr>
          <p:spPr bwMode="auto">
            <a:xfrm>
              <a:off x="1968" y="2363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7" name="Line 274"/>
            <p:cNvSpPr>
              <a:spLocks noChangeShapeType="1"/>
            </p:cNvSpPr>
            <p:nvPr/>
          </p:nvSpPr>
          <p:spPr bwMode="auto">
            <a:xfrm>
              <a:off x="1989" y="2371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8" name="Line 275"/>
            <p:cNvSpPr>
              <a:spLocks noChangeShapeType="1"/>
            </p:cNvSpPr>
            <p:nvPr/>
          </p:nvSpPr>
          <p:spPr bwMode="auto">
            <a:xfrm>
              <a:off x="2009" y="2377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49" name="Line 276"/>
            <p:cNvSpPr>
              <a:spLocks noChangeShapeType="1"/>
            </p:cNvSpPr>
            <p:nvPr/>
          </p:nvSpPr>
          <p:spPr bwMode="auto">
            <a:xfrm>
              <a:off x="2027" y="2379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0" name="Line 277"/>
            <p:cNvSpPr>
              <a:spLocks noChangeShapeType="1"/>
            </p:cNvSpPr>
            <p:nvPr/>
          </p:nvSpPr>
          <p:spPr bwMode="auto">
            <a:xfrm flipV="1">
              <a:off x="2046" y="2376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1" name="Line 278"/>
            <p:cNvSpPr>
              <a:spLocks noChangeShapeType="1"/>
            </p:cNvSpPr>
            <p:nvPr/>
          </p:nvSpPr>
          <p:spPr bwMode="auto">
            <a:xfrm flipV="1">
              <a:off x="2066" y="2369"/>
              <a:ext cx="21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2" name="Line 279"/>
            <p:cNvSpPr>
              <a:spLocks noChangeShapeType="1"/>
            </p:cNvSpPr>
            <p:nvPr/>
          </p:nvSpPr>
          <p:spPr bwMode="auto">
            <a:xfrm flipV="1">
              <a:off x="2087" y="2358"/>
              <a:ext cx="19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3" name="Line 280"/>
            <p:cNvSpPr>
              <a:spLocks noChangeShapeType="1"/>
            </p:cNvSpPr>
            <p:nvPr/>
          </p:nvSpPr>
          <p:spPr bwMode="auto">
            <a:xfrm flipV="1">
              <a:off x="2106" y="2345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4" name="Line 281"/>
            <p:cNvSpPr>
              <a:spLocks noChangeShapeType="1"/>
            </p:cNvSpPr>
            <p:nvPr/>
          </p:nvSpPr>
          <p:spPr bwMode="auto">
            <a:xfrm flipV="1">
              <a:off x="2125" y="2329"/>
              <a:ext cx="20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5" name="Line 282"/>
            <p:cNvSpPr>
              <a:spLocks noChangeShapeType="1"/>
            </p:cNvSpPr>
            <p:nvPr/>
          </p:nvSpPr>
          <p:spPr bwMode="auto">
            <a:xfrm flipV="1">
              <a:off x="2145" y="2310"/>
              <a:ext cx="18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6" name="Line 283"/>
            <p:cNvSpPr>
              <a:spLocks noChangeShapeType="1"/>
            </p:cNvSpPr>
            <p:nvPr/>
          </p:nvSpPr>
          <p:spPr bwMode="auto">
            <a:xfrm flipV="1">
              <a:off x="2163" y="2287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7" name="Line 284"/>
            <p:cNvSpPr>
              <a:spLocks noChangeShapeType="1"/>
            </p:cNvSpPr>
            <p:nvPr/>
          </p:nvSpPr>
          <p:spPr bwMode="auto">
            <a:xfrm flipV="1">
              <a:off x="2184" y="2261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8" name="Line 285"/>
            <p:cNvSpPr>
              <a:spLocks noChangeShapeType="1"/>
            </p:cNvSpPr>
            <p:nvPr/>
          </p:nvSpPr>
          <p:spPr bwMode="auto">
            <a:xfrm flipV="1">
              <a:off x="2203" y="2232"/>
              <a:ext cx="20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59" name="Line 286"/>
            <p:cNvSpPr>
              <a:spLocks noChangeShapeType="1"/>
            </p:cNvSpPr>
            <p:nvPr/>
          </p:nvSpPr>
          <p:spPr bwMode="auto">
            <a:xfrm flipV="1">
              <a:off x="2223" y="2202"/>
              <a:ext cx="19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0" name="Line 287"/>
            <p:cNvSpPr>
              <a:spLocks noChangeShapeType="1"/>
            </p:cNvSpPr>
            <p:nvPr/>
          </p:nvSpPr>
          <p:spPr bwMode="auto">
            <a:xfrm flipV="1">
              <a:off x="2242" y="2168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1" name="Line 288"/>
            <p:cNvSpPr>
              <a:spLocks noChangeShapeType="1"/>
            </p:cNvSpPr>
            <p:nvPr/>
          </p:nvSpPr>
          <p:spPr bwMode="auto">
            <a:xfrm flipV="1">
              <a:off x="2262" y="2132"/>
              <a:ext cx="19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2" name="Line 289"/>
            <p:cNvSpPr>
              <a:spLocks noChangeShapeType="1"/>
            </p:cNvSpPr>
            <p:nvPr/>
          </p:nvSpPr>
          <p:spPr bwMode="auto">
            <a:xfrm flipV="1">
              <a:off x="2281" y="2095"/>
              <a:ext cx="20" cy="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3" name="Line 290"/>
            <p:cNvSpPr>
              <a:spLocks noChangeShapeType="1"/>
            </p:cNvSpPr>
            <p:nvPr/>
          </p:nvSpPr>
          <p:spPr bwMode="auto">
            <a:xfrm flipV="1">
              <a:off x="2301" y="2054"/>
              <a:ext cx="19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4" name="Line 291"/>
            <p:cNvSpPr>
              <a:spLocks noChangeShapeType="1"/>
            </p:cNvSpPr>
            <p:nvPr/>
          </p:nvSpPr>
          <p:spPr bwMode="auto">
            <a:xfrm flipV="1">
              <a:off x="2320" y="2014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5" name="Line 292"/>
            <p:cNvSpPr>
              <a:spLocks noChangeShapeType="1"/>
            </p:cNvSpPr>
            <p:nvPr/>
          </p:nvSpPr>
          <p:spPr bwMode="auto">
            <a:xfrm flipV="1">
              <a:off x="2339" y="1969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6" name="Line 293"/>
            <p:cNvSpPr>
              <a:spLocks noChangeShapeType="1"/>
            </p:cNvSpPr>
            <p:nvPr/>
          </p:nvSpPr>
          <p:spPr bwMode="auto">
            <a:xfrm flipV="1">
              <a:off x="2360" y="192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7" name="Line 294"/>
            <p:cNvSpPr>
              <a:spLocks noChangeShapeType="1"/>
            </p:cNvSpPr>
            <p:nvPr/>
          </p:nvSpPr>
          <p:spPr bwMode="auto">
            <a:xfrm flipV="1">
              <a:off x="2380" y="1876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8" name="Line 295"/>
            <p:cNvSpPr>
              <a:spLocks noChangeShapeType="1"/>
            </p:cNvSpPr>
            <p:nvPr/>
          </p:nvSpPr>
          <p:spPr bwMode="auto">
            <a:xfrm flipV="1">
              <a:off x="2399" y="1829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69" name="Line 296"/>
            <p:cNvSpPr>
              <a:spLocks noChangeShapeType="1"/>
            </p:cNvSpPr>
            <p:nvPr/>
          </p:nvSpPr>
          <p:spPr bwMode="auto">
            <a:xfrm flipV="1">
              <a:off x="2417" y="1781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0" name="Line 297"/>
            <p:cNvSpPr>
              <a:spLocks noChangeShapeType="1"/>
            </p:cNvSpPr>
            <p:nvPr/>
          </p:nvSpPr>
          <p:spPr bwMode="auto">
            <a:xfrm flipV="1">
              <a:off x="2438" y="1730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1" name="Line 298"/>
            <p:cNvSpPr>
              <a:spLocks noChangeShapeType="1"/>
            </p:cNvSpPr>
            <p:nvPr/>
          </p:nvSpPr>
          <p:spPr bwMode="auto">
            <a:xfrm flipV="1">
              <a:off x="2457" y="1680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2" name="Line 299"/>
            <p:cNvSpPr>
              <a:spLocks noChangeShapeType="1"/>
            </p:cNvSpPr>
            <p:nvPr/>
          </p:nvSpPr>
          <p:spPr bwMode="auto">
            <a:xfrm flipV="1">
              <a:off x="2477" y="1630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3" name="Line 300"/>
            <p:cNvSpPr>
              <a:spLocks noChangeShapeType="1"/>
            </p:cNvSpPr>
            <p:nvPr/>
          </p:nvSpPr>
          <p:spPr bwMode="auto">
            <a:xfrm flipV="1">
              <a:off x="2496" y="1577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4" name="Line 301"/>
            <p:cNvSpPr>
              <a:spLocks noChangeShapeType="1"/>
            </p:cNvSpPr>
            <p:nvPr/>
          </p:nvSpPr>
          <p:spPr bwMode="auto">
            <a:xfrm flipV="1">
              <a:off x="2517" y="152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5" name="Line 302"/>
            <p:cNvSpPr>
              <a:spLocks noChangeShapeType="1"/>
            </p:cNvSpPr>
            <p:nvPr/>
          </p:nvSpPr>
          <p:spPr bwMode="auto">
            <a:xfrm flipV="1">
              <a:off x="2536" y="1474"/>
              <a:ext cx="18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6" name="Line 303"/>
            <p:cNvSpPr>
              <a:spLocks noChangeShapeType="1"/>
            </p:cNvSpPr>
            <p:nvPr/>
          </p:nvSpPr>
          <p:spPr bwMode="auto">
            <a:xfrm flipV="1">
              <a:off x="2554" y="142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" name="Line 304"/>
            <p:cNvSpPr>
              <a:spLocks noChangeShapeType="1"/>
            </p:cNvSpPr>
            <p:nvPr/>
          </p:nvSpPr>
          <p:spPr bwMode="auto">
            <a:xfrm flipV="1">
              <a:off x="2574" y="1374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8" name="Line 305"/>
            <p:cNvSpPr>
              <a:spLocks noChangeShapeType="1"/>
            </p:cNvSpPr>
            <p:nvPr/>
          </p:nvSpPr>
          <p:spPr bwMode="auto">
            <a:xfrm flipV="1">
              <a:off x="2594" y="1325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9" name="Line 306"/>
            <p:cNvSpPr>
              <a:spLocks noChangeShapeType="1"/>
            </p:cNvSpPr>
            <p:nvPr/>
          </p:nvSpPr>
          <p:spPr bwMode="auto">
            <a:xfrm flipV="1">
              <a:off x="2614" y="1276"/>
              <a:ext cx="19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0" name="Line 307"/>
            <p:cNvSpPr>
              <a:spLocks noChangeShapeType="1"/>
            </p:cNvSpPr>
            <p:nvPr/>
          </p:nvSpPr>
          <p:spPr bwMode="auto">
            <a:xfrm flipV="1">
              <a:off x="2633" y="1228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1" name="Line 308"/>
            <p:cNvSpPr>
              <a:spLocks noChangeShapeType="1"/>
            </p:cNvSpPr>
            <p:nvPr/>
          </p:nvSpPr>
          <p:spPr bwMode="auto">
            <a:xfrm flipV="1">
              <a:off x="2653" y="1183"/>
              <a:ext cx="18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2" name="Line 309"/>
            <p:cNvSpPr>
              <a:spLocks noChangeShapeType="1"/>
            </p:cNvSpPr>
            <p:nvPr/>
          </p:nvSpPr>
          <p:spPr bwMode="auto">
            <a:xfrm flipV="1">
              <a:off x="2671" y="1139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3" name="Line 310"/>
            <p:cNvSpPr>
              <a:spLocks noChangeShapeType="1"/>
            </p:cNvSpPr>
            <p:nvPr/>
          </p:nvSpPr>
          <p:spPr bwMode="auto">
            <a:xfrm flipV="1">
              <a:off x="2691" y="1095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4" name="Line 311"/>
            <p:cNvSpPr>
              <a:spLocks noChangeShapeType="1"/>
            </p:cNvSpPr>
            <p:nvPr/>
          </p:nvSpPr>
          <p:spPr bwMode="auto">
            <a:xfrm flipV="1">
              <a:off x="2711" y="1055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5" name="Line 312"/>
            <p:cNvSpPr>
              <a:spLocks noChangeShapeType="1"/>
            </p:cNvSpPr>
            <p:nvPr/>
          </p:nvSpPr>
          <p:spPr bwMode="auto">
            <a:xfrm flipV="1">
              <a:off x="2731" y="1017"/>
              <a:ext cx="19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6" name="Line 313"/>
            <p:cNvSpPr>
              <a:spLocks noChangeShapeType="1"/>
            </p:cNvSpPr>
            <p:nvPr/>
          </p:nvSpPr>
          <p:spPr bwMode="auto">
            <a:xfrm flipV="1">
              <a:off x="2750" y="981"/>
              <a:ext cx="20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7" name="Line 314"/>
            <p:cNvSpPr>
              <a:spLocks noChangeShapeType="1"/>
            </p:cNvSpPr>
            <p:nvPr/>
          </p:nvSpPr>
          <p:spPr bwMode="auto">
            <a:xfrm flipV="1">
              <a:off x="2770" y="946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8" name="Line 315"/>
            <p:cNvSpPr>
              <a:spLocks noChangeShapeType="1"/>
            </p:cNvSpPr>
            <p:nvPr/>
          </p:nvSpPr>
          <p:spPr bwMode="auto">
            <a:xfrm flipV="1">
              <a:off x="2790" y="915"/>
              <a:ext cx="20" cy="3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89" name="Line 316"/>
            <p:cNvSpPr>
              <a:spLocks noChangeShapeType="1"/>
            </p:cNvSpPr>
            <p:nvPr/>
          </p:nvSpPr>
          <p:spPr bwMode="auto">
            <a:xfrm flipV="1">
              <a:off x="2810" y="886"/>
              <a:ext cx="18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0" name="Line 317"/>
            <p:cNvSpPr>
              <a:spLocks noChangeShapeType="1"/>
            </p:cNvSpPr>
            <p:nvPr/>
          </p:nvSpPr>
          <p:spPr bwMode="auto">
            <a:xfrm flipV="1">
              <a:off x="2828" y="859"/>
              <a:ext cx="19" cy="2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1" name="Line 318"/>
            <p:cNvSpPr>
              <a:spLocks noChangeShapeType="1"/>
            </p:cNvSpPr>
            <p:nvPr/>
          </p:nvSpPr>
          <p:spPr bwMode="auto">
            <a:xfrm flipV="1">
              <a:off x="2847" y="835"/>
              <a:ext cx="20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2" name="Line 319"/>
            <p:cNvSpPr>
              <a:spLocks noChangeShapeType="1"/>
            </p:cNvSpPr>
            <p:nvPr/>
          </p:nvSpPr>
          <p:spPr bwMode="auto">
            <a:xfrm flipV="1">
              <a:off x="2867" y="815"/>
              <a:ext cx="20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3" name="Line 320"/>
            <p:cNvSpPr>
              <a:spLocks noChangeShapeType="1"/>
            </p:cNvSpPr>
            <p:nvPr/>
          </p:nvSpPr>
          <p:spPr bwMode="auto">
            <a:xfrm flipV="1">
              <a:off x="2887" y="797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4" name="Line 321"/>
            <p:cNvSpPr>
              <a:spLocks noChangeShapeType="1"/>
            </p:cNvSpPr>
            <p:nvPr/>
          </p:nvSpPr>
          <p:spPr bwMode="auto">
            <a:xfrm flipV="1">
              <a:off x="2907" y="783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5" name="Line 322"/>
            <p:cNvSpPr>
              <a:spLocks noChangeShapeType="1"/>
            </p:cNvSpPr>
            <p:nvPr/>
          </p:nvSpPr>
          <p:spPr bwMode="auto">
            <a:xfrm flipV="1">
              <a:off x="2926" y="771"/>
              <a:ext cx="21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6" name="Line 323"/>
            <p:cNvSpPr>
              <a:spLocks noChangeShapeType="1"/>
            </p:cNvSpPr>
            <p:nvPr/>
          </p:nvSpPr>
          <p:spPr bwMode="auto">
            <a:xfrm flipV="1">
              <a:off x="2947" y="762"/>
              <a:ext cx="17" cy="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7" name="Line 324"/>
            <p:cNvSpPr>
              <a:spLocks noChangeShapeType="1"/>
            </p:cNvSpPr>
            <p:nvPr/>
          </p:nvSpPr>
          <p:spPr bwMode="auto">
            <a:xfrm flipV="1">
              <a:off x="2964" y="760"/>
              <a:ext cx="21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98" name="Line 325"/>
            <p:cNvSpPr>
              <a:spLocks noChangeShapeType="1"/>
            </p:cNvSpPr>
            <p:nvPr/>
          </p:nvSpPr>
          <p:spPr bwMode="auto">
            <a:xfrm flipV="1">
              <a:off x="2985" y="758"/>
              <a:ext cx="19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590" name="Text Box 326"/>
          <p:cNvSpPr txBox="1">
            <a:spLocks noChangeArrowheads="1"/>
          </p:cNvSpPr>
          <p:nvPr/>
        </p:nvSpPr>
        <p:spPr bwMode="auto">
          <a:xfrm>
            <a:off x="3124200" y="17526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/>
              <a:t>u</a:t>
            </a:r>
            <a:endParaRPr lang="en-US" sz="2000"/>
          </a:p>
        </p:txBody>
      </p:sp>
      <p:sp>
        <p:nvSpPr>
          <p:cNvPr id="11591" name="Text Box 327"/>
          <p:cNvSpPr txBox="1">
            <a:spLocks noChangeArrowheads="1"/>
          </p:cNvSpPr>
          <p:nvPr/>
        </p:nvSpPr>
        <p:spPr bwMode="auto">
          <a:xfrm>
            <a:off x="6895675" y="3766831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dirty="0">
                <a:cs typeface="Arial" charset="0"/>
              </a:rPr>
              <a:t>ω</a:t>
            </a:r>
            <a:r>
              <a:rPr lang="en-US" sz="2000" dirty="0">
                <a:cs typeface="Arial" charset="0"/>
              </a:rPr>
              <a:t>t</a:t>
            </a:r>
          </a:p>
        </p:txBody>
      </p:sp>
      <p:sp>
        <p:nvSpPr>
          <p:cNvPr id="11592" name="Line 328"/>
          <p:cNvSpPr>
            <a:spLocks noChangeShapeType="1"/>
          </p:cNvSpPr>
          <p:nvPr/>
        </p:nvSpPr>
        <p:spPr bwMode="auto">
          <a:xfrm>
            <a:off x="63246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93" name="Line 329"/>
          <p:cNvSpPr>
            <a:spLocks noChangeShapeType="1"/>
          </p:cNvSpPr>
          <p:nvPr/>
        </p:nvSpPr>
        <p:spPr bwMode="auto">
          <a:xfrm>
            <a:off x="3200400" y="5181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94" name="Text Box 330"/>
          <p:cNvSpPr txBox="1">
            <a:spLocks noChangeArrowheads="1"/>
          </p:cNvSpPr>
          <p:nvPr/>
        </p:nvSpPr>
        <p:spPr bwMode="auto">
          <a:xfrm>
            <a:off x="3962400" y="4495801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/>
              <a:t>T</a:t>
            </a:r>
            <a:endParaRPr lang="en-US" sz="2000"/>
          </a:p>
        </p:txBody>
      </p:sp>
      <p:sp>
        <p:nvSpPr>
          <p:cNvPr id="11595" name="Text Box 331"/>
          <p:cNvSpPr txBox="1">
            <a:spLocks noChangeArrowheads="1"/>
          </p:cNvSpPr>
          <p:nvPr/>
        </p:nvSpPr>
        <p:spPr bwMode="auto">
          <a:xfrm>
            <a:off x="7527103" y="1254969"/>
            <a:ext cx="3605681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 i="1" dirty="0"/>
              <a:t>Frekvencija je broj celih ciklusa koje načini </a:t>
            </a:r>
            <a:r>
              <a:rPr lang="sr-Latn-CS" sz="2400" i="1" dirty="0"/>
              <a:t>naizmjenična </a:t>
            </a:r>
            <a:r>
              <a:rPr lang="sr-Latn-CS" sz="2400" i="1" dirty="0"/>
              <a:t>veličina u jednoj sekundi</a:t>
            </a:r>
          </a:p>
          <a:p>
            <a:pPr eaLnBrk="1" hangingPunct="1">
              <a:spcBef>
                <a:spcPct val="50000"/>
              </a:spcBef>
            </a:pPr>
            <a:endParaRPr lang="sr-Latn-CS" sz="2400" i="1" dirty="0"/>
          </a:p>
          <a:p>
            <a:pPr eaLnBrk="1" hangingPunct="1">
              <a:spcBef>
                <a:spcPct val="50000"/>
              </a:spcBef>
            </a:pPr>
            <a:r>
              <a:rPr lang="sr-Latn-CS" i="1" dirty="0"/>
              <a:t>f</a:t>
            </a:r>
            <a:r>
              <a:rPr lang="sr-Latn-CS" i="1" dirty="0" smtClean="0"/>
              <a:t> </a:t>
            </a:r>
            <a:r>
              <a:rPr lang="sr-Latn-CS" i="1" dirty="0"/>
              <a:t>= 1/ T</a:t>
            </a:r>
          </a:p>
          <a:p>
            <a:pPr eaLnBrk="1" hangingPunct="1">
              <a:spcBef>
                <a:spcPct val="50000"/>
              </a:spcBef>
            </a:pPr>
            <a:r>
              <a:rPr lang="sr-Latn-CS" i="1" dirty="0"/>
              <a:t>Hz  Herc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64E0-7FE5-4C4E-AB6C-B349EE323702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1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5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5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15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15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15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1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1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1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1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90" grpId="0"/>
      <p:bldP spid="11591" grpId="0"/>
      <p:bldP spid="11592" grpId="0" animBg="1"/>
      <p:bldP spid="11593" grpId="0" animBg="1"/>
      <p:bldP spid="115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184" y="521960"/>
            <a:ext cx="9034362" cy="1202485"/>
          </a:xfrm>
        </p:spPr>
        <p:txBody>
          <a:bodyPr/>
          <a:lstStyle/>
          <a:p>
            <a:pPr eaLnBrk="1" hangingPunct="1"/>
            <a:r>
              <a:rPr lang="sr-Latn-CS" sz="4000" b="1" dirty="0"/>
              <a:t>EFEKTIVNA </a:t>
            </a:r>
            <a:r>
              <a:rPr lang="sr-Latn-CS" sz="4000" b="1" dirty="0" smtClean="0"/>
              <a:t>VRIJEDNOST (I;U)</a:t>
            </a:r>
            <a:endParaRPr lang="en-US" sz="4000" b="1" dirty="0"/>
          </a:p>
        </p:txBody>
      </p:sp>
      <p:grpSp>
        <p:nvGrpSpPr>
          <p:cNvPr id="1030" name="Group 4"/>
          <p:cNvGrpSpPr>
            <a:grpSpLocks/>
          </p:cNvGrpSpPr>
          <p:nvPr/>
        </p:nvGrpSpPr>
        <p:grpSpPr bwMode="auto">
          <a:xfrm>
            <a:off x="2362201" y="2362200"/>
            <a:ext cx="4621213" cy="2833688"/>
            <a:chOff x="93" y="676"/>
            <a:chExt cx="2911" cy="1785"/>
          </a:xfrm>
        </p:grpSpPr>
        <p:sp>
          <p:nvSpPr>
            <p:cNvPr id="1045" name="Line 5"/>
            <p:cNvSpPr>
              <a:spLocks noChangeShapeType="1"/>
            </p:cNvSpPr>
            <p:nvPr/>
          </p:nvSpPr>
          <p:spPr bwMode="auto">
            <a:xfrm>
              <a:off x="570" y="2244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6"/>
            <p:cNvSpPr>
              <a:spLocks noChangeShapeType="1"/>
            </p:cNvSpPr>
            <p:nvPr/>
          </p:nvSpPr>
          <p:spPr bwMode="auto">
            <a:xfrm>
              <a:off x="570" y="1908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7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8"/>
            <p:cNvSpPr>
              <a:spLocks noChangeShapeType="1"/>
            </p:cNvSpPr>
            <p:nvPr/>
          </p:nvSpPr>
          <p:spPr bwMode="auto">
            <a:xfrm>
              <a:off x="565" y="1567"/>
              <a:ext cx="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9"/>
            <p:cNvSpPr>
              <a:spLocks noChangeShapeType="1"/>
            </p:cNvSpPr>
            <p:nvPr/>
          </p:nvSpPr>
          <p:spPr bwMode="auto">
            <a:xfrm>
              <a:off x="570" y="1230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10"/>
            <p:cNvSpPr>
              <a:spLocks noChangeShapeType="1"/>
            </p:cNvSpPr>
            <p:nvPr/>
          </p:nvSpPr>
          <p:spPr bwMode="auto">
            <a:xfrm>
              <a:off x="570" y="893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Line 11"/>
            <p:cNvSpPr>
              <a:spLocks noChangeShapeType="1"/>
            </p:cNvSpPr>
            <p:nvPr/>
          </p:nvSpPr>
          <p:spPr bwMode="auto">
            <a:xfrm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12"/>
            <p:cNvSpPr>
              <a:spLocks noChangeShapeType="1"/>
            </p:cNvSpPr>
            <p:nvPr/>
          </p:nvSpPr>
          <p:spPr bwMode="auto">
            <a:xfrm flipV="1">
              <a:off x="9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35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 flipV="1"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 flipV="1">
              <a:off x="578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Line 16"/>
            <p:cNvSpPr>
              <a:spLocks noChangeShapeType="1"/>
            </p:cNvSpPr>
            <p:nvPr/>
          </p:nvSpPr>
          <p:spPr bwMode="auto">
            <a:xfrm flipV="1">
              <a:off x="820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Line 17"/>
            <p:cNvSpPr>
              <a:spLocks noChangeShapeType="1"/>
            </p:cNvSpPr>
            <p:nvPr/>
          </p:nvSpPr>
          <p:spPr bwMode="auto">
            <a:xfrm flipV="1">
              <a:off x="106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Line 18"/>
            <p:cNvSpPr>
              <a:spLocks noChangeShapeType="1"/>
            </p:cNvSpPr>
            <p:nvPr/>
          </p:nvSpPr>
          <p:spPr bwMode="auto">
            <a:xfrm flipV="1">
              <a:off x="1306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19"/>
            <p:cNvSpPr>
              <a:spLocks noChangeShapeType="1"/>
            </p:cNvSpPr>
            <p:nvPr/>
          </p:nvSpPr>
          <p:spPr bwMode="auto">
            <a:xfrm flipV="1">
              <a:off x="1550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Line 20"/>
            <p:cNvSpPr>
              <a:spLocks noChangeShapeType="1"/>
            </p:cNvSpPr>
            <p:nvPr/>
          </p:nvSpPr>
          <p:spPr bwMode="auto">
            <a:xfrm flipV="1">
              <a:off x="179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Line 21"/>
            <p:cNvSpPr>
              <a:spLocks noChangeShapeType="1"/>
            </p:cNvSpPr>
            <p:nvPr/>
          </p:nvSpPr>
          <p:spPr bwMode="auto">
            <a:xfrm flipV="1">
              <a:off x="203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Line 22"/>
            <p:cNvSpPr>
              <a:spLocks noChangeShapeType="1"/>
            </p:cNvSpPr>
            <p:nvPr/>
          </p:nvSpPr>
          <p:spPr bwMode="auto">
            <a:xfrm flipV="1">
              <a:off x="2277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Line 23"/>
            <p:cNvSpPr>
              <a:spLocks noChangeShapeType="1"/>
            </p:cNvSpPr>
            <p:nvPr/>
          </p:nvSpPr>
          <p:spPr bwMode="auto">
            <a:xfrm flipV="1">
              <a:off x="2519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Line 24"/>
            <p:cNvSpPr>
              <a:spLocks noChangeShapeType="1"/>
            </p:cNvSpPr>
            <p:nvPr/>
          </p:nvSpPr>
          <p:spPr bwMode="auto">
            <a:xfrm flipV="1">
              <a:off x="276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Line 25"/>
            <p:cNvSpPr>
              <a:spLocks noChangeShapeType="1"/>
            </p:cNvSpPr>
            <p:nvPr/>
          </p:nvSpPr>
          <p:spPr bwMode="auto">
            <a:xfrm flipV="1">
              <a:off x="300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Line 26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Line 27"/>
            <p:cNvSpPr>
              <a:spLocks noChangeShapeType="1"/>
            </p:cNvSpPr>
            <p:nvPr/>
          </p:nvSpPr>
          <p:spPr bwMode="auto">
            <a:xfrm>
              <a:off x="93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Line 28"/>
            <p:cNvSpPr>
              <a:spLocks noChangeShapeType="1"/>
            </p:cNvSpPr>
            <p:nvPr/>
          </p:nvSpPr>
          <p:spPr bwMode="auto">
            <a:xfrm flipV="1">
              <a:off x="112" y="1971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Line 29"/>
            <p:cNvSpPr>
              <a:spLocks noChangeShapeType="1"/>
            </p:cNvSpPr>
            <p:nvPr/>
          </p:nvSpPr>
          <p:spPr bwMode="auto">
            <a:xfrm flipV="1">
              <a:off x="133" y="1967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Line 30"/>
            <p:cNvSpPr>
              <a:spLocks noChangeShapeType="1"/>
            </p:cNvSpPr>
            <p:nvPr/>
          </p:nvSpPr>
          <p:spPr bwMode="auto">
            <a:xfrm flipV="1">
              <a:off x="153" y="1961"/>
              <a:ext cx="18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Line 31"/>
            <p:cNvSpPr>
              <a:spLocks noChangeShapeType="1"/>
            </p:cNvSpPr>
            <p:nvPr/>
          </p:nvSpPr>
          <p:spPr bwMode="auto">
            <a:xfrm flipV="1">
              <a:off x="171" y="195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Line 32"/>
            <p:cNvSpPr>
              <a:spLocks noChangeShapeType="1"/>
            </p:cNvSpPr>
            <p:nvPr/>
          </p:nvSpPr>
          <p:spPr bwMode="auto">
            <a:xfrm flipV="1">
              <a:off x="190" y="194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Line 33"/>
            <p:cNvSpPr>
              <a:spLocks noChangeShapeType="1"/>
            </p:cNvSpPr>
            <p:nvPr/>
          </p:nvSpPr>
          <p:spPr bwMode="auto">
            <a:xfrm flipV="1">
              <a:off x="210" y="1934"/>
              <a:ext cx="19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Line 34"/>
            <p:cNvSpPr>
              <a:spLocks noChangeShapeType="1"/>
            </p:cNvSpPr>
            <p:nvPr/>
          </p:nvSpPr>
          <p:spPr bwMode="auto">
            <a:xfrm flipV="1">
              <a:off x="229" y="1922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Line 35"/>
            <p:cNvSpPr>
              <a:spLocks noChangeShapeType="1"/>
            </p:cNvSpPr>
            <p:nvPr/>
          </p:nvSpPr>
          <p:spPr bwMode="auto">
            <a:xfrm flipV="1">
              <a:off x="250" y="1909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Line 36"/>
            <p:cNvSpPr>
              <a:spLocks noChangeShapeType="1"/>
            </p:cNvSpPr>
            <p:nvPr/>
          </p:nvSpPr>
          <p:spPr bwMode="auto">
            <a:xfrm flipV="1">
              <a:off x="269" y="1895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Line 37"/>
            <p:cNvSpPr>
              <a:spLocks noChangeShapeType="1"/>
            </p:cNvSpPr>
            <p:nvPr/>
          </p:nvSpPr>
          <p:spPr bwMode="auto">
            <a:xfrm flipV="1">
              <a:off x="289" y="1880"/>
              <a:ext cx="18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Line 38"/>
            <p:cNvSpPr>
              <a:spLocks noChangeShapeType="1"/>
            </p:cNvSpPr>
            <p:nvPr/>
          </p:nvSpPr>
          <p:spPr bwMode="auto">
            <a:xfrm flipV="1">
              <a:off x="307" y="1863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Line 39"/>
            <p:cNvSpPr>
              <a:spLocks noChangeShapeType="1"/>
            </p:cNvSpPr>
            <p:nvPr/>
          </p:nvSpPr>
          <p:spPr bwMode="auto">
            <a:xfrm flipV="1">
              <a:off x="326" y="1844"/>
              <a:ext cx="21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40"/>
            <p:cNvSpPr>
              <a:spLocks noChangeShapeType="1"/>
            </p:cNvSpPr>
            <p:nvPr/>
          </p:nvSpPr>
          <p:spPr bwMode="auto">
            <a:xfrm flipV="1">
              <a:off x="347" y="1825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Line 41"/>
            <p:cNvSpPr>
              <a:spLocks noChangeShapeType="1"/>
            </p:cNvSpPr>
            <p:nvPr/>
          </p:nvSpPr>
          <p:spPr bwMode="auto">
            <a:xfrm flipV="1">
              <a:off x="367" y="1805"/>
              <a:ext cx="19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Line 42"/>
            <p:cNvSpPr>
              <a:spLocks noChangeShapeType="1"/>
            </p:cNvSpPr>
            <p:nvPr/>
          </p:nvSpPr>
          <p:spPr bwMode="auto">
            <a:xfrm flipV="1">
              <a:off x="386" y="1784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Line 43"/>
            <p:cNvSpPr>
              <a:spLocks noChangeShapeType="1"/>
            </p:cNvSpPr>
            <p:nvPr/>
          </p:nvSpPr>
          <p:spPr bwMode="auto">
            <a:xfrm flipV="1">
              <a:off x="406" y="1762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Line 44"/>
            <p:cNvSpPr>
              <a:spLocks noChangeShapeType="1"/>
            </p:cNvSpPr>
            <p:nvPr/>
          </p:nvSpPr>
          <p:spPr bwMode="auto">
            <a:xfrm flipV="1">
              <a:off x="426" y="1739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Line 45"/>
            <p:cNvSpPr>
              <a:spLocks noChangeShapeType="1"/>
            </p:cNvSpPr>
            <p:nvPr/>
          </p:nvSpPr>
          <p:spPr bwMode="auto">
            <a:xfrm flipV="1">
              <a:off x="445" y="1715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Line 46"/>
            <p:cNvSpPr>
              <a:spLocks noChangeShapeType="1"/>
            </p:cNvSpPr>
            <p:nvPr/>
          </p:nvSpPr>
          <p:spPr bwMode="auto">
            <a:xfrm flipV="1">
              <a:off x="464" y="169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Line 47"/>
            <p:cNvSpPr>
              <a:spLocks noChangeShapeType="1"/>
            </p:cNvSpPr>
            <p:nvPr/>
          </p:nvSpPr>
          <p:spPr bwMode="auto">
            <a:xfrm flipV="1">
              <a:off x="483" y="1666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48"/>
            <p:cNvSpPr>
              <a:spLocks noChangeShapeType="1"/>
            </p:cNvSpPr>
            <p:nvPr/>
          </p:nvSpPr>
          <p:spPr bwMode="auto">
            <a:xfrm flipV="1">
              <a:off x="504" y="1641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49"/>
            <p:cNvSpPr>
              <a:spLocks noChangeShapeType="1"/>
            </p:cNvSpPr>
            <p:nvPr/>
          </p:nvSpPr>
          <p:spPr bwMode="auto">
            <a:xfrm flipV="1">
              <a:off x="523" y="1615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Line 50"/>
            <p:cNvSpPr>
              <a:spLocks noChangeShapeType="1"/>
            </p:cNvSpPr>
            <p:nvPr/>
          </p:nvSpPr>
          <p:spPr bwMode="auto">
            <a:xfrm flipV="1">
              <a:off x="543" y="1590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Line 51"/>
            <p:cNvSpPr>
              <a:spLocks noChangeShapeType="1"/>
            </p:cNvSpPr>
            <p:nvPr/>
          </p:nvSpPr>
          <p:spPr bwMode="auto">
            <a:xfrm flipV="1">
              <a:off x="561" y="1564"/>
              <a:ext cx="21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Line 52"/>
            <p:cNvSpPr>
              <a:spLocks noChangeShapeType="1"/>
            </p:cNvSpPr>
            <p:nvPr/>
          </p:nvSpPr>
          <p:spPr bwMode="auto">
            <a:xfrm flipV="1">
              <a:off x="582" y="1539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Line 53"/>
            <p:cNvSpPr>
              <a:spLocks noChangeShapeType="1"/>
            </p:cNvSpPr>
            <p:nvPr/>
          </p:nvSpPr>
          <p:spPr bwMode="auto">
            <a:xfrm flipV="1">
              <a:off x="601" y="1513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Line 54"/>
            <p:cNvSpPr>
              <a:spLocks noChangeShapeType="1"/>
            </p:cNvSpPr>
            <p:nvPr/>
          </p:nvSpPr>
          <p:spPr bwMode="auto">
            <a:xfrm flipV="1">
              <a:off x="620" y="1488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Line 55"/>
            <p:cNvSpPr>
              <a:spLocks noChangeShapeType="1"/>
            </p:cNvSpPr>
            <p:nvPr/>
          </p:nvSpPr>
          <p:spPr bwMode="auto">
            <a:xfrm flipV="1">
              <a:off x="640" y="146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Line 56"/>
            <p:cNvSpPr>
              <a:spLocks noChangeShapeType="1"/>
            </p:cNvSpPr>
            <p:nvPr/>
          </p:nvSpPr>
          <p:spPr bwMode="auto">
            <a:xfrm flipV="1">
              <a:off x="661" y="1439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Line 57"/>
            <p:cNvSpPr>
              <a:spLocks noChangeShapeType="1"/>
            </p:cNvSpPr>
            <p:nvPr/>
          </p:nvSpPr>
          <p:spPr bwMode="auto">
            <a:xfrm flipV="1">
              <a:off x="680" y="1415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Line 58"/>
            <p:cNvSpPr>
              <a:spLocks noChangeShapeType="1"/>
            </p:cNvSpPr>
            <p:nvPr/>
          </p:nvSpPr>
          <p:spPr bwMode="auto">
            <a:xfrm flipV="1">
              <a:off x="698" y="1391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Line 59"/>
            <p:cNvSpPr>
              <a:spLocks noChangeShapeType="1"/>
            </p:cNvSpPr>
            <p:nvPr/>
          </p:nvSpPr>
          <p:spPr bwMode="auto">
            <a:xfrm flipV="1">
              <a:off x="718" y="136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Line 60"/>
            <p:cNvSpPr>
              <a:spLocks noChangeShapeType="1"/>
            </p:cNvSpPr>
            <p:nvPr/>
          </p:nvSpPr>
          <p:spPr bwMode="auto">
            <a:xfrm flipV="1">
              <a:off x="737" y="1347"/>
              <a:ext cx="2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Line 61"/>
            <p:cNvSpPr>
              <a:spLocks noChangeShapeType="1"/>
            </p:cNvSpPr>
            <p:nvPr/>
          </p:nvSpPr>
          <p:spPr bwMode="auto">
            <a:xfrm flipV="1">
              <a:off x="758" y="1325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Line 62"/>
            <p:cNvSpPr>
              <a:spLocks noChangeShapeType="1"/>
            </p:cNvSpPr>
            <p:nvPr/>
          </p:nvSpPr>
          <p:spPr bwMode="auto">
            <a:xfrm flipV="1">
              <a:off x="777" y="1306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Line 63"/>
            <p:cNvSpPr>
              <a:spLocks noChangeShapeType="1"/>
            </p:cNvSpPr>
            <p:nvPr/>
          </p:nvSpPr>
          <p:spPr bwMode="auto">
            <a:xfrm flipV="1">
              <a:off x="797" y="1287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4" name="Line 64"/>
            <p:cNvSpPr>
              <a:spLocks noChangeShapeType="1"/>
            </p:cNvSpPr>
            <p:nvPr/>
          </p:nvSpPr>
          <p:spPr bwMode="auto">
            <a:xfrm flipV="1">
              <a:off x="816" y="1270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5" name="Line 65"/>
            <p:cNvSpPr>
              <a:spLocks noChangeShapeType="1"/>
            </p:cNvSpPr>
            <p:nvPr/>
          </p:nvSpPr>
          <p:spPr bwMode="auto">
            <a:xfrm flipV="1">
              <a:off x="835" y="1251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" name="Line 66"/>
            <p:cNvSpPr>
              <a:spLocks noChangeShapeType="1"/>
            </p:cNvSpPr>
            <p:nvPr/>
          </p:nvSpPr>
          <p:spPr bwMode="auto">
            <a:xfrm flipV="1">
              <a:off x="855" y="1237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" name="Line 67"/>
            <p:cNvSpPr>
              <a:spLocks noChangeShapeType="1"/>
            </p:cNvSpPr>
            <p:nvPr/>
          </p:nvSpPr>
          <p:spPr bwMode="auto">
            <a:xfrm flipV="1">
              <a:off x="875" y="1222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8" name="Line 68"/>
            <p:cNvSpPr>
              <a:spLocks noChangeShapeType="1"/>
            </p:cNvSpPr>
            <p:nvPr/>
          </p:nvSpPr>
          <p:spPr bwMode="auto">
            <a:xfrm flipV="1">
              <a:off x="894" y="1210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9" name="Line 69"/>
            <p:cNvSpPr>
              <a:spLocks noChangeShapeType="1"/>
            </p:cNvSpPr>
            <p:nvPr/>
          </p:nvSpPr>
          <p:spPr bwMode="auto">
            <a:xfrm flipV="1">
              <a:off x="913" y="1198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0" name="Line 70"/>
            <p:cNvSpPr>
              <a:spLocks noChangeShapeType="1"/>
            </p:cNvSpPr>
            <p:nvPr/>
          </p:nvSpPr>
          <p:spPr bwMode="auto">
            <a:xfrm flipV="1">
              <a:off x="934" y="1188"/>
              <a:ext cx="17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1" name="Line 71"/>
            <p:cNvSpPr>
              <a:spLocks noChangeShapeType="1"/>
            </p:cNvSpPr>
            <p:nvPr/>
          </p:nvSpPr>
          <p:spPr bwMode="auto">
            <a:xfrm flipV="1">
              <a:off x="951" y="1181"/>
              <a:ext cx="21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2" name="Line 72"/>
            <p:cNvSpPr>
              <a:spLocks noChangeShapeType="1"/>
            </p:cNvSpPr>
            <p:nvPr/>
          </p:nvSpPr>
          <p:spPr bwMode="auto">
            <a:xfrm flipV="1">
              <a:off x="972" y="117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3" name="Line 73"/>
            <p:cNvSpPr>
              <a:spLocks noChangeShapeType="1"/>
            </p:cNvSpPr>
            <p:nvPr/>
          </p:nvSpPr>
          <p:spPr bwMode="auto">
            <a:xfrm flipV="1">
              <a:off x="991" y="1169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Line 74"/>
            <p:cNvSpPr>
              <a:spLocks noChangeShapeType="1"/>
            </p:cNvSpPr>
            <p:nvPr/>
          </p:nvSpPr>
          <p:spPr bwMode="auto">
            <a:xfrm flipV="1">
              <a:off x="1011" y="1164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Line 75"/>
            <p:cNvSpPr>
              <a:spLocks noChangeShapeType="1"/>
            </p:cNvSpPr>
            <p:nvPr/>
          </p:nvSpPr>
          <p:spPr bwMode="auto">
            <a:xfrm flipV="1">
              <a:off x="1031" y="1163"/>
              <a:ext cx="20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Line 76"/>
            <p:cNvSpPr>
              <a:spLocks noChangeShapeType="1"/>
            </p:cNvSpPr>
            <p:nvPr/>
          </p:nvSpPr>
          <p:spPr bwMode="auto">
            <a:xfrm>
              <a:off x="1051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Line 77"/>
            <p:cNvSpPr>
              <a:spLocks noChangeShapeType="1"/>
            </p:cNvSpPr>
            <p:nvPr/>
          </p:nvSpPr>
          <p:spPr bwMode="auto">
            <a:xfrm>
              <a:off x="1070" y="116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Line 78"/>
            <p:cNvSpPr>
              <a:spLocks noChangeShapeType="1"/>
            </p:cNvSpPr>
            <p:nvPr/>
          </p:nvSpPr>
          <p:spPr bwMode="auto">
            <a:xfrm>
              <a:off x="1088" y="1164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Line 79"/>
            <p:cNvSpPr>
              <a:spLocks noChangeShapeType="1"/>
            </p:cNvSpPr>
            <p:nvPr/>
          </p:nvSpPr>
          <p:spPr bwMode="auto">
            <a:xfrm>
              <a:off x="1108" y="11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Line 80"/>
            <p:cNvSpPr>
              <a:spLocks noChangeShapeType="1"/>
            </p:cNvSpPr>
            <p:nvPr/>
          </p:nvSpPr>
          <p:spPr bwMode="auto">
            <a:xfrm>
              <a:off x="1129" y="117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Line 81"/>
            <p:cNvSpPr>
              <a:spLocks noChangeShapeType="1"/>
            </p:cNvSpPr>
            <p:nvPr/>
          </p:nvSpPr>
          <p:spPr bwMode="auto">
            <a:xfrm>
              <a:off x="1148" y="1179"/>
              <a:ext cx="19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2" name="Line 82"/>
            <p:cNvSpPr>
              <a:spLocks noChangeShapeType="1"/>
            </p:cNvSpPr>
            <p:nvPr/>
          </p:nvSpPr>
          <p:spPr bwMode="auto">
            <a:xfrm>
              <a:off x="1167" y="118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3" name="Line 83"/>
            <p:cNvSpPr>
              <a:spLocks noChangeShapeType="1"/>
            </p:cNvSpPr>
            <p:nvPr/>
          </p:nvSpPr>
          <p:spPr bwMode="auto">
            <a:xfrm>
              <a:off x="1187" y="1194"/>
              <a:ext cx="18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Line 84"/>
            <p:cNvSpPr>
              <a:spLocks noChangeShapeType="1"/>
            </p:cNvSpPr>
            <p:nvPr/>
          </p:nvSpPr>
          <p:spPr bwMode="auto">
            <a:xfrm>
              <a:off x="1205" y="1205"/>
              <a:ext cx="21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5" name="Line 85"/>
            <p:cNvSpPr>
              <a:spLocks noChangeShapeType="1"/>
            </p:cNvSpPr>
            <p:nvPr/>
          </p:nvSpPr>
          <p:spPr bwMode="auto">
            <a:xfrm>
              <a:off x="1226" y="1218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" name="Line 86"/>
            <p:cNvSpPr>
              <a:spLocks noChangeShapeType="1"/>
            </p:cNvSpPr>
            <p:nvPr/>
          </p:nvSpPr>
          <p:spPr bwMode="auto">
            <a:xfrm>
              <a:off x="1245" y="123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" name="Line 87"/>
            <p:cNvSpPr>
              <a:spLocks noChangeShapeType="1"/>
            </p:cNvSpPr>
            <p:nvPr/>
          </p:nvSpPr>
          <p:spPr bwMode="auto">
            <a:xfrm>
              <a:off x="1265" y="1247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" name="Line 88"/>
            <p:cNvSpPr>
              <a:spLocks noChangeShapeType="1"/>
            </p:cNvSpPr>
            <p:nvPr/>
          </p:nvSpPr>
          <p:spPr bwMode="auto">
            <a:xfrm>
              <a:off x="1284" y="1262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" name="Line 89"/>
            <p:cNvSpPr>
              <a:spLocks noChangeShapeType="1"/>
            </p:cNvSpPr>
            <p:nvPr/>
          </p:nvSpPr>
          <p:spPr bwMode="auto">
            <a:xfrm>
              <a:off x="1304" y="1279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" name="Line 90"/>
            <p:cNvSpPr>
              <a:spLocks noChangeShapeType="1"/>
            </p:cNvSpPr>
            <p:nvPr/>
          </p:nvSpPr>
          <p:spPr bwMode="auto">
            <a:xfrm>
              <a:off x="1324" y="1299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" name="Line 91"/>
            <p:cNvSpPr>
              <a:spLocks noChangeShapeType="1"/>
            </p:cNvSpPr>
            <p:nvPr/>
          </p:nvSpPr>
          <p:spPr bwMode="auto">
            <a:xfrm>
              <a:off x="1344" y="131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" name="Line 92"/>
            <p:cNvSpPr>
              <a:spLocks noChangeShapeType="1"/>
            </p:cNvSpPr>
            <p:nvPr/>
          </p:nvSpPr>
          <p:spPr bwMode="auto">
            <a:xfrm>
              <a:off x="1362" y="133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3" name="Line 93"/>
            <p:cNvSpPr>
              <a:spLocks noChangeShapeType="1"/>
            </p:cNvSpPr>
            <p:nvPr/>
          </p:nvSpPr>
          <p:spPr bwMode="auto">
            <a:xfrm>
              <a:off x="1381" y="1361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4" name="Line 94"/>
            <p:cNvSpPr>
              <a:spLocks noChangeShapeType="1"/>
            </p:cNvSpPr>
            <p:nvPr/>
          </p:nvSpPr>
          <p:spPr bwMode="auto">
            <a:xfrm>
              <a:off x="1402" y="1384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5" name="Line 95"/>
            <p:cNvSpPr>
              <a:spLocks noChangeShapeType="1"/>
            </p:cNvSpPr>
            <p:nvPr/>
          </p:nvSpPr>
          <p:spPr bwMode="auto">
            <a:xfrm>
              <a:off x="1422" y="1407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6" name="Line 96"/>
            <p:cNvSpPr>
              <a:spLocks noChangeShapeType="1"/>
            </p:cNvSpPr>
            <p:nvPr/>
          </p:nvSpPr>
          <p:spPr bwMode="auto">
            <a:xfrm>
              <a:off x="1441" y="143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" name="Line 97"/>
            <p:cNvSpPr>
              <a:spLocks noChangeShapeType="1"/>
            </p:cNvSpPr>
            <p:nvPr/>
          </p:nvSpPr>
          <p:spPr bwMode="auto">
            <a:xfrm>
              <a:off x="1460" y="1455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" name="Line 98"/>
            <p:cNvSpPr>
              <a:spLocks noChangeShapeType="1"/>
            </p:cNvSpPr>
            <p:nvPr/>
          </p:nvSpPr>
          <p:spPr bwMode="auto">
            <a:xfrm>
              <a:off x="1481" y="1480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9" name="Line 99"/>
            <p:cNvSpPr>
              <a:spLocks noChangeShapeType="1"/>
            </p:cNvSpPr>
            <p:nvPr/>
          </p:nvSpPr>
          <p:spPr bwMode="auto">
            <a:xfrm>
              <a:off x="1499" y="1506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Line 100"/>
            <p:cNvSpPr>
              <a:spLocks noChangeShapeType="1"/>
            </p:cNvSpPr>
            <p:nvPr/>
          </p:nvSpPr>
          <p:spPr bwMode="auto">
            <a:xfrm>
              <a:off x="1519" y="1529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Line 101"/>
            <p:cNvSpPr>
              <a:spLocks noChangeShapeType="1"/>
            </p:cNvSpPr>
            <p:nvPr/>
          </p:nvSpPr>
          <p:spPr bwMode="auto">
            <a:xfrm>
              <a:off x="1538" y="1555"/>
              <a:ext cx="21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2" name="Line 102"/>
            <p:cNvSpPr>
              <a:spLocks noChangeShapeType="1"/>
            </p:cNvSpPr>
            <p:nvPr/>
          </p:nvSpPr>
          <p:spPr bwMode="auto">
            <a:xfrm>
              <a:off x="1559" y="158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3" name="Line 103"/>
            <p:cNvSpPr>
              <a:spLocks noChangeShapeType="1"/>
            </p:cNvSpPr>
            <p:nvPr/>
          </p:nvSpPr>
          <p:spPr bwMode="auto">
            <a:xfrm>
              <a:off x="1578" y="160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4" name="Line 104"/>
            <p:cNvSpPr>
              <a:spLocks noChangeShapeType="1"/>
            </p:cNvSpPr>
            <p:nvPr/>
          </p:nvSpPr>
          <p:spPr bwMode="auto">
            <a:xfrm>
              <a:off x="1598" y="1632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" name="Line 105"/>
            <p:cNvSpPr>
              <a:spLocks noChangeShapeType="1"/>
            </p:cNvSpPr>
            <p:nvPr/>
          </p:nvSpPr>
          <p:spPr bwMode="auto">
            <a:xfrm>
              <a:off x="1616" y="165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6" name="Line 106"/>
            <p:cNvSpPr>
              <a:spLocks noChangeShapeType="1"/>
            </p:cNvSpPr>
            <p:nvPr/>
          </p:nvSpPr>
          <p:spPr bwMode="auto">
            <a:xfrm>
              <a:off x="1636" y="1682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" name="Line 107"/>
            <p:cNvSpPr>
              <a:spLocks noChangeShapeType="1"/>
            </p:cNvSpPr>
            <p:nvPr/>
          </p:nvSpPr>
          <p:spPr bwMode="auto">
            <a:xfrm>
              <a:off x="1656" y="1707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8" name="Line 108"/>
            <p:cNvSpPr>
              <a:spLocks noChangeShapeType="1"/>
            </p:cNvSpPr>
            <p:nvPr/>
          </p:nvSpPr>
          <p:spPr bwMode="auto">
            <a:xfrm>
              <a:off x="1675" y="1730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9" name="Line 109"/>
            <p:cNvSpPr>
              <a:spLocks noChangeShapeType="1"/>
            </p:cNvSpPr>
            <p:nvPr/>
          </p:nvSpPr>
          <p:spPr bwMode="auto">
            <a:xfrm>
              <a:off x="1695" y="1753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0" name="Line 110"/>
            <p:cNvSpPr>
              <a:spLocks noChangeShapeType="1"/>
            </p:cNvSpPr>
            <p:nvPr/>
          </p:nvSpPr>
          <p:spPr bwMode="auto">
            <a:xfrm>
              <a:off x="1716" y="1776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1" name="Line 111"/>
            <p:cNvSpPr>
              <a:spLocks noChangeShapeType="1"/>
            </p:cNvSpPr>
            <p:nvPr/>
          </p:nvSpPr>
          <p:spPr bwMode="auto">
            <a:xfrm>
              <a:off x="1735" y="179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2" name="Line 112"/>
            <p:cNvSpPr>
              <a:spLocks noChangeShapeType="1"/>
            </p:cNvSpPr>
            <p:nvPr/>
          </p:nvSpPr>
          <p:spPr bwMode="auto">
            <a:xfrm>
              <a:off x="1753" y="1818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3" name="Line 113"/>
            <p:cNvSpPr>
              <a:spLocks noChangeShapeType="1"/>
            </p:cNvSpPr>
            <p:nvPr/>
          </p:nvSpPr>
          <p:spPr bwMode="auto">
            <a:xfrm>
              <a:off x="1773" y="1837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4" name="Line 114"/>
            <p:cNvSpPr>
              <a:spLocks noChangeShapeType="1"/>
            </p:cNvSpPr>
            <p:nvPr/>
          </p:nvSpPr>
          <p:spPr bwMode="auto">
            <a:xfrm>
              <a:off x="1793" y="1856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5" name="Line 115"/>
            <p:cNvSpPr>
              <a:spLocks noChangeShapeType="1"/>
            </p:cNvSpPr>
            <p:nvPr/>
          </p:nvSpPr>
          <p:spPr bwMode="auto">
            <a:xfrm>
              <a:off x="1813" y="1874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6" name="Line 116"/>
            <p:cNvSpPr>
              <a:spLocks noChangeShapeType="1"/>
            </p:cNvSpPr>
            <p:nvPr/>
          </p:nvSpPr>
          <p:spPr bwMode="auto">
            <a:xfrm>
              <a:off x="1832" y="1891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" name="Line 117"/>
            <p:cNvSpPr>
              <a:spLocks noChangeShapeType="1"/>
            </p:cNvSpPr>
            <p:nvPr/>
          </p:nvSpPr>
          <p:spPr bwMode="auto">
            <a:xfrm>
              <a:off x="1852" y="190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8" name="Line 118"/>
            <p:cNvSpPr>
              <a:spLocks noChangeShapeType="1"/>
            </p:cNvSpPr>
            <p:nvPr/>
          </p:nvSpPr>
          <p:spPr bwMode="auto">
            <a:xfrm>
              <a:off x="1871" y="1920"/>
              <a:ext cx="21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9" name="Line 119"/>
            <p:cNvSpPr>
              <a:spLocks noChangeShapeType="1"/>
            </p:cNvSpPr>
            <p:nvPr/>
          </p:nvSpPr>
          <p:spPr bwMode="auto">
            <a:xfrm>
              <a:off x="1892" y="1931"/>
              <a:ext cx="17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0" name="Line 120"/>
            <p:cNvSpPr>
              <a:spLocks noChangeShapeType="1"/>
            </p:cNvSpPr>
            <p:nvPr/>
          </p:nvSpPr>
          <p:spPr bwMode="auto">
            <a:xfrm>
              <a:off x="1909" y="1942"/>
              <a:ext cx="21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1" name="Line 121"/>
            <p:cNvSpPr>
              <a:spLocks noChangeShapeType="1"/>
            </p:cNvSpPr>
            <p:nvPr/>
          </p:nvSpPr>
          <p:spPr bwMode="auto">
            <a:xfrm>
              <a:off x="1930" y="195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2" name="Line 122"/>
            <p:cNvSpPr>
              <a:spLocks noChangeShapeType="1"/>
            </p:cNvSpPr>
            <p:nvPr/>
          </p:nvSpPr>
          <p:spPr bwMode="auto">
            <a:xfrm>
              <a:off x="1949" y="1959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3" name="Line 123"/>
            <p:cNvSpPr>
              <a:spLocks noChangeShapeType="1"/>
            </p:cNvSpPr>
            <p:nvPr/>
          </p:nvSpPr>
          <p:spPr bwMode="auto">
            <a:xfrm>
              <a:off x="1968" y="1966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4" name="Line 124"/>
            <p:cNvSpPr>
              <a:spLocks noChangeShapeType="1"/>
            </p:cNvSpPr>
            <p:nvPr/>
          </p:nvSpPr>
          <p:spPr bwMode="auto">
            <a:xfrm>
              <a:off x="1989" y="1969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5" name="Line 125"/>
            <p:cNvSpPr>
              <a:spLocks noChangeShapeType="1"/>
            </p:cNvSpPr>
            <p:nvPr/>
          </p:nvSpPr>
          <p:spPr bwMode="auto">
            <a:xfrm>
              <a:off x="2009" y="197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6" name="Line 126"/>
            <p:cNvSpPr>
              <a:spLocks noChangeShapeType="1"/>
            </p:cNvSpPr>
            <p:nvPr/>
          </p:nvSpPr>
          <p:spPr bwMode="auto">
            <a:xfrm>
              <a:off x="2027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7" name="Line 127"/>
            <p:cNvSpPr>
              <a:spLocks noChangeShapeType="1"/>
            </p:cNvSpPr>
            <p:nvPr/>
          </p:nvSpPr>
          <p:spPr bwMode="auto">
            <a:xfrm flipV="1">
              <a:off x="2046" y="1971"/>
              <a:ext cx="20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" name="Line 128"/>
            <p:cNvSpPr>
              <a:spLocks noChangeShapeType="1"/>
            </p:cNvSpPr>
            <p:nvPr/>
          </p:nvSpPr>
          <p:spPr bwMode="auto">
            <a:xfrm flipV="1">
              <a:off x="2066" y="19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9" name="Line 129"/>
            <p:cNvSpPr>
              <a:spLocks noChangeShapeType="1"/>
            </p:cNvSpPr>
            <p:nvPr/>
          </p:nvSpPr>
          <p:spPr bwMode="auto">
            <a:xfrm flipV="1">
              <a:off x="2087" y="1963"/>
              <a:ext cx="19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0" name="Line 130"/>
            <p:cNvSpPr>
              <a:spLocks noChangeShapeType="1"/>
            </p:cNvSpPr>
            <p:nvPr/>
          </p:nvSpPr>
          <p:spPr bwMode="auto">
            <a:xfrm flipV="1">
              <a:off x="2106" y="1956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1" name="Line 131"/>
            <p:cNvSpPr>
              <a:spLocks noChangeShapeType="1"/>
            </p:cNvSpPr>
            <p:nvPr/>
          </p:nvSpPr>
          <p:spPr bwMode="auto">
            <a:xfrm flipV="1">
              <a:off x="2125" y="1949"/>
              <a:ext cx="20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2" name="Line 132"/>
            <p:cNvSpPr>
              <a:spLocks noChangeShapeType="1"/>
            </p:cNvSpPr>
            <p:nvPr/>
          </p:nvSpPr>
          <p:spPr bwMode="auto">
            <a:xfrm flipV="1">
              <a:off x="2145" y="1939"/>
              <a:ext cx="18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3" name="Line 133"/>
            <p:cNvSpPr>
              <a:spLocks noChangeShapeType="1"/>
            </p:cNvSpPr>
            <p:nvPr/>
          </p:nvSpPr>
          <p:spPr bwMode="auto">
            <a:xfrm flipV="1">
              <a:off x="2163" y="1927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4" name="Line 134"/>
            <p:cNvSpPr>
              <a:spLocks noChangeShapeType="1"/>
            </p:cNvSpPr>
            <p:nvPr/>
          </p:nvSpPr>
          <p:spPr bwMode="auto">
            <a:xfrm flipV="1">
              <a:off x="2184" y="1915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5" name="Line 135"/>
            <p:cNvSpPr>
              <a:spLocks noChangeShapeType="1"/>
            </p:cNvSpPr>
            <p:nvPr/>
          </p:nvSpPr>
          <p:spPr bwMode="auto">
            <a:xfrm flipV="1">
              <a:off x="2203" y="1900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6" name="Line 136"/>
            <p:cNvSpPr>
              <a:spLocks noChangeShapeType="1"/>
            </p:cNvSpPr>
            <p:nvPr/>
          </p:nvSpPr>
          <p:spPr bwMode="auto">
            <a:xfrm flipV="1">
              <a:off x="2223" y="188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7" name="Line 137"/>
            <p:cNvSpPr>
              <a:spLocks noChangeShapeType="1"/>
            </p:cNvSpPr>
            <p:nvPr/>
          </p:nvSpPr>
          <p:spPr bwMode="auto">
            <a:xfrm flipV="1">
              <a:off x="2242" y="1868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8" name="Line 138"/>
            <p:cNvSpPr>
              <a:spLocks noChangeShapeType="1"/>
            </p:cNvSpPr>
            <p:nvPr/>
          </p:nvSpPr>
          <p:spPr bwMode="auto">
            <a:xfrm flipV="1">
              <a:off x="2262" y="1851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9" name="Line 139"/>
            <p:cNvSpPr>
              <a:spLocks noChangeShapeType="1"/>
            </p:cNvSpPr>
            <p:nvPr/>
          </p:nvSpPr>
          <p:spPr bwMode="auto">
            <a:xfrm flipV="1">
              <a:off x="2281" y="1831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0" name="Line 140"/>
            <p:cNvSpPr>
              <a:spLocks noChangeShapeType="1"/>
            </p:cNvSpPr>
            <p:nvPr/>
          </p:nvSpPr>
          <p:spPr bwMode="auto">
            <a:xfrm flipV="1">
              <a:off x="2301" y="1812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1" name="Line 141"/>
            <p:cNvSpPr>
              <a:spLocks noChangeShapeType="1"/>
            </p:cNvSpPr>
            <p:nvPr/>
          </p:nvSpPr>
          <p:spPr bwMode="auto">
            <a:xfrm flipV="1">
              <a:off x="2320" y="1790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2" name="Line 142"/>
            <p:cNvSpPr>
              <a:spLocks noChangeShapeType="1"/>
            </p:cNvSpPr>
            <p:nvPr/>
          </p:nvSpPr>
          <p:spPr bwMode="auto">
            <a:xfrm flipV="1">
              <a:off x="2339" y="1768"/>
              <a:ext cx="21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3" name="Line 143"/>
            <p:cNvSpPr>
              <a:spLocks noChangeShapeType="1"/>
            </p:cNvSpPr>
            <p:nvPr/>
          </p:nvSpPr>
          <p:spPr bwMode="auto">
            <a:xfrm flipV="1">
              <a:off x="2360" y="1747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4" name="Line 144"/>
            <p:cNvSpPr>
              <a:spLocks noChangeShapeType="1"/>
            </p:cNvSpPr>
            <p:nvPr/>
          </p:nvSpPr>
          <p:spPr bwMode="auto">
            <a:xfrm flipV="1">
              <a:off x="2380" y="172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5" name="Line 145"/>
            <p:cNvSpPr>
              <a:spLocks noChangeShapeType="1"/>
            </p:cNvSpPr>
            <p:nvPr/>
          </p:nvSpPr>
          <p:spPr bwMode="auto">
            <a:xfrm flipV="1">
              <a:off x="2399" y="1698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6" name="Line 146"/>
            <p:cNvSpPr>
              <a:spLocks noChangeShapeType="1"/>
            </p:cNvSpPr>
            <p:nvPr/>
          </p:nvSpPr>
          <p:spPr bwMode="auto">
            <a:xfrm flipV="1">
              <a:off x="2417" y="1674"/>
              <a:ext cx="2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7" name="Line 147"/>
            <p:cNvSpPr>
              <a:spLocks noChangeShapeType="1"/>
            </p:cNvSpPr>
            <p:nvPr/>
          </p:nvSpPr>
          <p:spPr bwMode="auto">
            <a:xfrm flipV="1">
              <a:off x="2438" y="1650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8" name="Line 148"/>
            <p:cNvSpPr>
              <a:spLocks noChangeShapeType="1"/>
            </p:cNvSpPr>
            <p:nvPr/>
          </p:nvSpPr>
          <p:spPr bwMode="auto">
            <a:xfrm flipV="1">
              <a:off x="2457" y="1624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9" name="Line 149"/>
            <p:cNvSpPr>
              <a:spLocks noChangeShapeType="1"/>
            </p:cNvSpPr>
            <p:nvPr/>
          </p:nvSpPr>
          <p:spPr bwMode="auto">
            <a:xfrm flipV="1">
              <a:off x="2477" y="1598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0" name="Line 150"/>
            <p:cNvSpPr>
              <a:spLocks noChangeShapeType="1"/>
            </p:cNvSpPr>
            <p:nvPr/>
          </p:nvSpPr>
          <p:spPr bwMode="auto">
            <a:xfrm flipV="1">
              <a:off x="2496" y="157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1" name="Line 151"/>
            <p:cNvSpPr>
              <a:spLocks noChangeShapeType="1"/>
            </p:cNvSpPr>
            <p:nvPr/>
          </p:nvSpPr>
          <p:spPr bwMode="auto">
            <a:xfrm flipV="1">
              <a:off x="2517" y="1547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2" name="Line 152"/>
            <p:cNvSpPr>
              <a:spLocks noChangeShapeType="1"/>
            </p:cNvSpPr>
            <p:nvPr/>
          </p:nvSpPr>
          <p:spPr bwMode="auto">
            <a:xfrm flipV="1">
              <a:off x="2536" y="1521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3" name="Line 153"/>
            <p:cNvSpPr>
              <a:spLocks noChangeShapeType="1"/>
            </p:cNvSpPr>
            <p:nvPr/>
          </p:nvSpPr>
          <p:spPr bwMode="auto">
            <a:xfrm flipV="1">
              <a:off x="2554" y="1496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4" name="Line 154"/>
            <p:cNvSpPr>
              <a:spLocks noChangeShapeType="1"/>
            </p:cNvSpPr>
            <p:nvPr/>
          </p:nvSpPr>
          <p:spPr bwMode="auto">
            <a:xfrm flipV="1">
              <a:off x="2574" y="1470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5" name="Line 155"/>
            <p:cNvSpPr>
              <a:spLocks noChangeShapeType="1"/>
            </p:cNvSpPr>
            <p:nvPr/>
          </p:nvSpPr>
          <p:spPr bwMode="auto">
            <a:xfrm flipV="1">
              <a:off x="2594" y="1446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6" name="Line 156"/>
            <p:cNvSpPr>
              <a:spLocks noChangeShapeType="1"/>
            </p:cNvSpPr>
            <p:nvPr/>
          </p:nvSpPr>
          <p:spPr bwMode="auto">
            <a:xfrm flipV="1">
              <a:off x="2614" y="1422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7" name="Line 157"/>
            <p:cNvSpPr>
              <a:spLocks noChangeShapeType="1"/>
            </p:cNvSpPr>
            <p:nvPr/>
          </p:nvSpPr>
          <p:spPr bwMode="auto">
            <a:xfrm flipV="1">
              <a:off x="2633" y="1398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" name="Line 158"/>
            <p:cNvSpPr>
              <a:spLocks noChangeShapeType="1"/>
            </p:cNvSpPr>
            <p:nvPr/>
          </p:nvSpPr>
          <p:spPr bwMode="auto">
            <a:xfrm flipV="1">
              <a:off x="2653" y="1375"/>
              <a:ext cx="18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9" name="Line 159"/>
            <p:cNvSpPr>
              <a:spLocks noChangeShapeType="1"/>
            </p:cNvSpPr>
            <p:nvPr/>
          </p:nvSpPr>
          <p:spPr bwMode="auto">
            <a:xfrm flipV="1">
              <a:off x="2671" y="1353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0" name="Line 160"/>
            <p:cNvSpPr>
              <a:spLocks noChangeShapeType="1"/>
            </p:cNvSpPr>
            <p:nvPr/>
          </p:nvSpPr>
          <p:spPr bwMode="auto">
            <a:xfrm flipV="1">
              <a:off x="2691" y="1333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1" name="Line 161"/>
            <p:cNvSpPr>
              <a:spLocks noChangeShapeType="1"/>
            </p:cNvSpPr>
            <p:nvPr/>
          </p:nvSpPr>
          <p:spPr bwMode="auto">
            <a:xfrm flipV="1">
              <a:off x="2711" y="1312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2" name="Line 162"/>
            <p:cNvSpPr>
              <a:spLocks noChangeShapeType="1"/>
            </p:cNvSpPr>
            <p:nvPr/>
          </p:nvSpPr>
          <p:spPr bwMode="auto">
            <a:xfrm flipV="1">
              <a:off x="2731" y="1294"/>
              <a:ext cx="19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3" name="Line 163"/>
            <p:cNvSpPr>
              <a:spLocks noChangeShapeType="1"/>
            </p:cNvSpPr>
            <p:nvPr/>
          </p:nvSpPr>
          <p:spPr bwMode="auto">
            <a:xfrm flipV="1">
              <a:off x="2750" y="1274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4" name="Line 164"/>
            <p:cNvSpPr>
              <a:spLocks noChangeShapeType="1"/>
            </p:cNvSpPr>
            <p:nvPr/>
          </p:nvSpPr>
          <p:spPr bwMode="auto">
            <a:xfrm flipV="1">
              <a:off x="2770" y="1257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5" name="Line 165"/>
            <p:cNvSpPr>
              <a:spLocks noChangeShapeType="1"/>
            </p:cNvSpPr>
            <p:nvPr/>
          </p:nvSpPr>
          <p:spPr bwMode="auto">
            <a:xfrm flipV="1">
              <a:off x="2790" y="124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6" name="Line 166"/>
            <p:cNvSpPr>
              <a:spLocks noChangeShapeType="1"/>
            </p:cNvSpPr>
            <p:nvPr/>
          </p:nvSpPr>
          <p:spPr bwMode="auto">
            <a:xfrm flipV="1">
              <a:off x="2810" y="1228"/>
              <a:ext cx="18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7" name="Line 167"/>
            <p:cNvSpPr>
              <a:spLocks noChangeShapeType="1"/>
            </p:cNvSpPr>
            <p:nvPr/>
          </p:nvSpPr>
          <p:spPr bwMode="auto">
            <a:xfrm flipV="1">
              <a:off x="2828" y="1213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" name="Line 168"/>
            <p:cNvSpPr>
              <a:spLocks noChangeShapeType="1"/>
            </p:cNvSpPr>
            <p:nvPr/>
          </p:nvSpPr>
          <p:spPr bwMode="auto">
            <a:xfrm flipV="1">
              <a:off x="2847" y="1203"/>
              <a:ext cx="20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9" name="Line 169"/>
            <p:cNvSpPr>
              <a:spLocks noChangeShapeType="1"/>
            </p:cNvSpPr>
            <p:nvPr/>
          </p:nvSpPr>
          <p:spPr bwMode="auto">
            <a:xfrm flipV="1">
              <a:off x="2867" y="1192"/>
              <a:ext cx="20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0" name="Line 170"/>
            <p:cNvSpPr>
              <a:spLocks noChangeShapeType="1"/>
            </p:cNvSpPr>
            <p:nvPr/>
          </p:nvSpPr>
          <p:spPr bwMode="auto">
            <a:xfrm flipV="1">
              <a:off x="2887" y="1183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1" name="Line 171"/>
            <p:cNvSpPr>
              <a:spLocks noChangeShapeType="1"/>
            </p:cNvSpPr>
            <p:nvPr/>
          </p:nvSpPr>
          <p:spPr bwMode="auto">
            <a:xfrm flipV="1">
              <a:off x="2907" y="1175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2" name="Line 172"/>
            <p:cNvSpPr>
              <a:spLocks noChangeShapeType="1"/>
            </p:cNvSpPr>
            <p:nvPr/>
          </p:nvSpPr>
          <p:spPr bwMode="auto">
            <a:xfrm flipV="1">
              <a:off x="2926" y="1170"/>
              <a:ext cx="21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3" name="Line 173"/>
            <p:cNvSpPr>
              <a:spLocks noChangeShapeType="1"/>
            </p:cNvSpPr>
            <p:nvPr/>
          </p:nvSpPr>
          <p:spPr bwMode="auto">
            <a:xfrm flipV="1">
              <a:off x="2947" y="1167"/>
              <a:ext cx="17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4" name="Line 174"/>
            <p:cNvSpPr>
              <a:spLocks noChangeShapeType="1"/>
            </p:cNvSpPr>
            <p:nvPr/>
          </p:nvSpPr>
          <p:spPr bwMode="auto">
            <a:xfrm flipV="1">
              <a:off x="2964" y="1163"/>
              <a:ext cx="21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5" name="Line 175"/>
            <p:cNvSpPr>
              <a:spLocks noChangeShapeType="1"/>
            </p:cNvSpPr>
            <p:nvPr/>
          </p:nvSpPr>
          <p:spPr bwMode="auto">
            <a:xfrm>
              <a:off x="2985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6" name="Line 176"/>
            <p:cNvSpPr>
              <a:spLocks noChangeShapeType="1"/>
            </p:cNvSpPr>
            <p:nvPr/>
          </p:nvSpPr>
          <p:spPr bwMode="auto">
            <a:xfrm flipV="1">
              <a:off x="93" y="2378"/>
              <a:ext cx="19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7" name="Line 177"/>
            <p:cNvSpPr>
              <a:spLocks noChangeShapeType="1"/>
            </p:cNvSpPr>
            <p:nvPr/>
          </p:nvSpPr>
          <p:spPr bwMode="auto">
            <a:xfrm flipV="1">
              <a:off x="112" y="2373"/>
              <a:ext cx="21" cy="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" name="Line 178"/>
            <p:cNvSpPr>
              <a:spLocks noChangeShapeType="1"/>
            </p:cNvSpPr>
            <p:nvPr/>
          </p:nvSpPr>
          <p:spPr bwMode="auto">
            <a:xfrm flipV="1">
              <a:off x="133" y="2365"/>
              <a:ext cx="20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9" name="Line 179"/>
            <p:cNvSpPr>
              <a:spLocks noChangeShapeType="1"/>
            </p:cNvSpPr>
            <p:nvPr/>
          </p:nvSpPr>
          <p:spPr bwMode="auto">
            <a:xfrm flipV="1">
              <a:off x="153" y="2354"/>
              <a:ext cx="18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0" name="Line 180"/>
            <p:cNvSpPr>
              <a:spLocks noChangeShapeType="1"/>
            </p:cNvSpPr>
            <p:nvPr/>
          </p:nvSpPr>
          <p:spPr bwMode="auto">
            <a:xfrm flipV="1">
              <a:off x="171" y="2340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1" name="Line 181"/>
            <p:cNvSpPr>
              <a:spLocks noChangeShapeType="1"/>
            </p:cNvSpPr>
            <p:nvPr/>
          </p:nvSpPr>
          <p:spPr bwMode="auto">
            <a:xfrm flipV="1">
              <a:off x="190" y="2322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2" name="Line 182"/>
            <p:cNvSpPr>
              <a:spLocks noChangeShapeType="1"/>
            </p:cNvSpPr>
            <p:nvPr/>
          </p:nvSpPr>
          <p:spPr bwMode="auto">
            <a:xfrm flipV="1">
              <a:off x="210" y="2302"/>
              <a:ext cx="19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3" name="Line 183"/>
            <p:cNvSpPr>
              <a:spLocks noChangeShapeType="1"/>
            </p:cNvSpPr>
            <p:nvPr/>
          </p:nvSpPr>
          <p:spPr bwMode="auto">
            <a:xfrm flipV="1">
              <a:off x="229" y="2278"/>
              <a:ext cx="21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4" name="Line 184"/>
            <p:cNvSpPr>
              <a:spLocks noChangeShapeType="1"/>
            </p:cNvSpPr>
            <p:nvPr/>
          </p:nvSpPr>
          <p:spPr bwMode="auto">
            <a:xfrm flipV="1">
              <a:off x="250" y="2253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5" name="Line 185"/>
            <p:cNvSpPr>
              <a:spLocks noChangeShapeType="1"/>
            </p:cNvSpPr>
            <p:nvPr/>
          </p:nvSpPr>
          <p:spPr bwMode="auto">
            <a:xfrm flipV="1">
              <a:off x="269" y="222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6" name="Line 186"/>
            <p:cNvSpPr>
              <a:spLocks noChangeShapeType="1"/>
            </p:cNvSpPr>
            <p:nvPr/>
          </p:nvSpPr>
          <p:spPr bwMode="auto">
            <a:xfrm flipV="1">
              <a:off x="289" y="2191"/>
              <a:ext cx="18" cy="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7" name="Line 187"/>
            <p:cNvSpPr>
              <a:spLocks noChangeShapeType="1"/>
            </p:cNvSpPr>
            <p:nvPr/>
          </p:nvSpPr>
          <p:spPr bwMode="auto">
            <a:xfrm flipV="1">
              <a:off x="307" y="2156"/>
              <a:ext cx="19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8" name="Line 188"/>
            <p:cNvSpPr>
              <a:spLocks noChangeShapeType="1"/>
            </p:cNvSpPr>
            <p:nvPr/>
          </p:nvSpPr>
          <p:spPr bwMode="auto">
            <a:xfrm flipV="1">
              <a:off x="326" y="2121"/>
              <a:ext cx="21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" name="Line 189"/>
            <p:cNvSpPr>
              <a:spLocks noChangeShapeType="1"/>
            </p:cNvSpPr>
            <p:nvPr/>
          </p:nvSpPr>
          <p:spPr bwMode="auto">
            <a:xfrm flipV="1">
              <a:off x="347" y="2082"/>
              <a:ext cx="20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" name="Line 190"/>
            <p:cNvSpPr>
              <a:spLocks noChangeShapeType="1"/>
            </p:cNvSpPr>
            <p:nvPr/>
          </p:nvSpPr>
          <p:spPr bwMode="auto">
            <a:xfrm flipV="1">
              <a:off x="367" y="2042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" name="Line 191"/>
            <p:cNvSpPr>
              <a:spLocks noChangeShapeType="1"/>
            </p:cNvSpPr>
            <p:nvPr/>
          </p:nvSpPr>
          <p:spPr bwMode="auto">
            <a:xfrm flipV="1">
              <a:off x="386" y="1998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" name="Line 192"/>
            <p:cNvSpPr>
              <a:spLocks noChangeShapeType="1"/>
            </p:cNvSpPr>
            <p:nvPr/>
          </p:nvSpPr>
          <p:spPr bwMode="auto">
            <a:xfrm flipV="1">
              <a:off x="406" y="1955"/>
              <a:ext cx="20" cy="4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" name="Line 193"/>
            <p:cNvSpPr>
              <a:spLocks noChangeShapeType="1"/>
            </p:cNvSpPr>
            <p:nvPr/>
          </p:nvSpPr>
          <p:spPr bwMode="auto">
            <a:xfrm flipV="1">
              <a:off x="426" y="1909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" name="Line 194"/>
            <p:cNvSpPr>
              <a:spLocks noChangeShapeType="1"/>
            </p:cNvSpPr>
            <p:nvPr/>
          </p:nvSpPr>
          <p:spPr bwMode="auto">
            <a:xfrm flipV="1">
              <a:off x="445" y="1862"/>
              <a:ext cx="19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" name="Line 195"/>
            <p:cNvSpPr>
              <a:spLocks noChangeShapeType="1"/>
            </p:cNvSpPr>
            <p:nvPr/>
          </p:nvSpPr>
          <p:spPr bwMode="auto">
            <a:xfrm flipV="1">
              <a:off x="464" y="181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" name="Line 196"/>
            <p:cNvSpPr>
              <a:spLocks noChangeShapeType="1"/>
            </p:cNvSpPr>
            <p:nvPr/>
          </p:nvSpPr>
          <p:spPr bwMode="auto">
            <a:xfrm flipV="1">
              <a:off x="483" y="1764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" name="Line 197"/>
            <p:cNvSpPr>
              <a:spLocks noChangeShapeType="1"/>
            </p:cNvSpPr>
            <p:nvPr/>
          </p:nvSpPr>
          <p:spPr bwMode="auto">
            <a:xfrm flipV="1">
              <a:off x="504" y="1714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" name="Line 198"/>
            <p:cNvSpPr>
              <a:spLocks noChangeShapeType="1"/>
            </p:cNvSpPr>
            <p:nvPr/>
          </p:nvSpPr>
          <p:spPr bwMode="auto">
            <a:xfrm flipV="1">
              <a:off x="523" y="166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" name="Line 199"/>
            <p:cNvSpPr>
              <a:spLocks noChangeShapeType="1"/>
            </p:cNvSpPr>
            <p:nvPr/>
          </p:nvSpPr>
          <p:spPr bwMode="auto">
            <a:xfrm flipV="1">
              <a:off x="543" y="1612"/>
              <a:ext cx="18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" name="Line 200"/>
            <p:cNvSpPr>
              <a:spLocks noChangeShapeType="1"/>
            </p:cNvSpPr>
            <p:nvPr/>
          </p:nvSpPr>
          <p:spPr bwMode="auto">
            <a:xfrm flipV="1">
              <a:off x="561" y="1560"/>
              <a:ext cx="21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" name="Line 201"/>
            <p:cNvSpPr>
              <a:spLocks noChangeShapeType="1"/>
            </p:cNvSpPr>
            <p:nvPr/>
          </p:nvSpPr>
          <p:spPr bwMode="auto">
            <a:xfrm flipV="1">
              <a:off x="582" y="1509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" name="Line 202"/>
            <p:cNvSpPr>
              <a:spLocks noChangeShapeType="1"/>
            </p:cNvSpPr>
            <p:nvPr/>
          </p:nvSpPr>
          <p:spPr bwMode="auto">
            <a:xfrm flipV="1">
              <a:off x="601" y="1457"/>
              <a:ext cx="19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" name="Line 203"/>
            <p:cNvSpPr>
              <a:spLocks noChangeShapeType="1"/>
            </p:cNvSpPr>
            <p:nvPr/>
          </p:nvSpPr>
          <p:spPr bwMode="auto">
            <a:xfrm flipV="1">
              <a:off x="620" y="1407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" name="Line 204"/>
            <p:cNvSpPr>
              <a:spLocks noChangeShapeType="1"/>
            </p:cNvSpPr>
            <p:nvPr/>
          </p:nvSpPr>
          <p:spPr bwMode="auto">
            <a:xfrm flipV="1">
              <a:off x="640" y="1357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" name="Line 205"/>
            <p:cNvSpPr>
              <a:spLocks noChangeShapeType="1"/>
            </p:cNvSpPr>
            <p:nvPr/>
          </p:nvSpPr>
          <p:spPr bwMode="auto">
            <a:xfrm flipV="1">
              <a:off x="661" y="130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" name="Line 206"/>
            <p:cNvSpPr>
              <a:spLocks noChangeShapeType="1"/>
            </p:cNvSpPr>
            <p:nvPr/>
          </p:nvSpPr>
          <p:spPr bwMode="auto">
            <a:xfrm flipV="1">
              <a:off x="680" y="1260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" name="Line 207"/>
            <p:cNvSpPr>
              <a:spLocks noChangeShapeType="1"/>
            </p:cNvSpPr>
            <p:nvPr/>
          </p:nvSpPr>
          <p:spPr bwMode="auto">
            <a:xfrm flipV="1">
              <a:off x="698" y="1213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" name="Line 208"/>
            <p:cNvSpPr>
              <a:spLocks noChangeShapeType="1"/>
            </p:cNvSpPr>
            <p:nvPr/>
          </p:nvSpPr>
          <p:spPr bwMode="auto">
            <a:xfrm flipV="1">
              <a:off x="718" y="1168"/>
              <a:ext cx="19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" name="Line 209"/>
            <p:cNvSpPr>
              <a:spLocks noChangeShapeType="1"/>
            </p:cNvSpPr>
            <p:nvPr/>
          </p:nvSpPr>
          <p:spPr bwMode="auto">
            <a:xfrm flipV="1">
              <a:off x="737" y="1123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" name="Line 210"/>
            <p:cNvSpPr>
              <a:spLocks noChangeShapeType="1"/>
            </p:cNvSpPr>
            <p:nvPr/>
          </p:nvSpPr>
          <p:spPr bwMode="auto">
            <a:xfrm flipV="1">
              <a:off x="758" y="1083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" name="Line 211"/>
            <p:cNvSpPr>
              <a:spLocks noChangeShapeType="1"/>
            </p:cNvSpPr>
            <p:nvPr/>
          </p:nvSpPr>
          <p:spPr bwMode="auto">
            <a:xfrm flipV="1">
              <a:off x="777" y="1042"/>
              <a:ext cx="20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" name="Line 212"/>
            <p:cNvSpPr>
              <a:spLocks noChangeShapeType="1"/>
            </p:cNvSpPr>
            <p:nvPr/>
          </p:nvSpPr>
          <p:spPr bwMode="auto">
            <a:xfrm flipV="1">
              <a:off x="797" y="1003"/>
              <a:ext cx="19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" name="Line 213"/>
            <p:cNvSpPr>
              <a:spLocks noChangeShapeType="1"/>
            </p:cNvSpPr>
            <p:nvPr/>
          </p:nvSpPr>
          <p:spPr bwMode="auto">
            <a:xfrm flipV="1">
              <a:off x="816" y="96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" name="Line 214"/>
            <p:cNvSpPr>
              <a:spLocks noChangeShapeType="1"/>
            </p:cNvSpPr>
            <p:nvPr/>
          </p:nvSpPr>
          <p:spPr bwMode="auto">
            <a:xfrm flipV="1">
              <a:off x="835" y="935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" name="Line 215"/>
            <p:cNvSpPr>
              <a:spLocks noChangeShapeType="1"/>
            </p:cNvSpPr>
            <p:nvPr/>
          </p:nvSpPr>
          <p:spPr bwMode="auto">
            <a:xfrm flipV="1">
              <a:off x="855" y="905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" name="Line 216"/>
            <p:cNvSpPr>
              <a:spLocks noChangeShapeType="1"/>
            </p:cNvSpPr>
            <p:nvPr/>
          </p:nvSpPr>
          <p:spPr bwMode="auto">
            <a:xfrm flipV="1">
              <a:off x="875" y="876"/>
              <a:ext cx="19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7" name="Line 217"/>
            <p:cNvSpPr>
              <a:spLocks noChangeShapeType="1"/>
            </p:cNvSpPr>
            <p:nvPr/>
          </p:nvSpPr>
          <p:spPr bwMode="auto">
            <a:xfrm flipV="1">
              <a:off x="894" y="851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" name="Line 218"/>
            <p:cNvSpPr>
              <a:spLocks noChangeShapeType="1"/>
            </p:cNvSpPr>
            <p:nvPr/>
          </p:nvSpPr>
          <p:spPr bwMode="auto">
            <a:xfrm flipV="1">
              <a:off x="913" y="828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" name="Line 219"/>
            <p:cNvSpPr>
              <a:spLocks noChangeShapeType="1"/>
            </p:cNvSpPr>
            <p:nvPr/>
          </p:nvSpPr>
          <p:spPr bwMode="auto">
            <a:xfrm flipV="1">
              <a:off x="934" y="808"/>
              <a:ext cx="17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" name="Line 220"/>
            <p:cNvSpPr>
              <a:spLocks noChangeShapeType="1"/>
            </p:cNvSpPr>
            <p:nvPr/>
          </p:nvSpPr>
          <p:spPr bwMode="auto">
            <a:xfrm flipV="1">
              <a:off x="951" y="792"/>
              <a:ext cx="21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1" name="Line 221"/>
            <p:cNvSpPr>
              <a:spLocks noChangeShapeType="1"/>
            </p:cNvSpPr>
            <p:nvPr/>
          </p:nvSpPr>
          <p:spPr bwMode="auto">
            <a:xfrm flipV="1">
              <a:off x="972" y="779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2" name="Line 222"/>
            <p:cNvSpPr>
              <a:spLocks noChangeShapeType="1"/>
            </p:cNvSpPr>
            <p:nvPr/>
          </p:nvSpPr>
          <p:spPr bwMode="auto">
            <a:xfrm flipV="1">
              <a:off x="991" y="768"/>
              <a:ext cx="20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3" name="Line 223"/>
            <p:cNvSpPr>
              <a:spLocks noChangeShapeType="1"/>
            </p:cNvSpPr>
            <p:nvPr/>
          </p:nvSpPr>
          <p:spPr bwMode="auto">
            <a:xfrm flipV="1">
              <a:off x="1011" y="761"/>
              <a:ext cx="20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4" name="Line 224"/>
            <p:cNvSpPr>
              <a:spLocks noChangeShapeType="1"/>
            </p:cNvSpPr>
            <p:nvPr/>
          </p:nvSpPr>
          <p:spPr bwMode="auto">
            <a:xfrm flipV="1">
              <a:off x="1031" y="758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5" name="Line 225"/>
            <p:cNvSpPr>
              <a:spLocks noChangeShapeType="1"/>
            </p:cNvSpPr>
            <p:nvPr/>
          </p:nvSpPr>
          <p:spPr bwMode="auto">
            <a:xfrm>
              <a:off x="1051" y="758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6" name="Line 226"/>
            <p:cNvSpPr>
              <a:spLocks noChangeShapeType="1"/>
            </p:cNvSpPr>
            <p:nvPr/>
          </p:nvSpPr>
          <p:spPr bwMode="auto">
            <a:xfrm>
              <a:off x="1070" y="758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7" name="Line 227"/>
            <p:cNvSpPr>
              <a:spLocks noChangeShapeType="1"/>
            </p:cNvSpPr>
            <p:nvPr/>
          </p:nvSpPr>
          <p:spPr bwMode="auto">
            <a:xfrm>
              <a:off x="1088" y="760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8" name="Line 228"/>
            <p:cNvSpPr>
              <a:spLocks noChangeShapeType="1"/>
            </p:cNvSpPr>
            <p:nvPr/>
          </p:nvSpPr>
          <p:spPr bwMode="auto">
            <a:xfrm>
              <a:off x="1108" y="766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" name="Line 229"/>
            <p:cNvSpPr>
              <a:spLocks noChangeShapeType="1"/>
            </p:cNvSpPr>
            <p:nvPr/>
          </p:nvSpPr>
          <p:spPr bwMode="auto">
            <a:xfrm>
              <a:off x="1129" y="774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" name="Line 230"/>
            <p:cNvSpPr>
              <a:spLocks noChangeShapeType="1"/>
            </p:cNvSpPr>
            <p:nvPr/>
          </p:nvSpPr>
          <p:spPr bwMode="auto">
            <a:xfrm>
              <a:off x="1148" y="786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1" name="Line 231"/>
            <p:cNvSpPr>
              <a:spLocks noChangeShapeType="1"/>
            </p:cNvSpPr>
            <p:nvPr/>
          </p:nvSpPr>
          <p:spPr bwMode="auto">
            <a:xfrm>
              <a:off x="1167" y="803"/>
              <a:ext cx="20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2" name="Line 232"/>
            <p:cNvSpPr>
              <a:spLocks noChangeShapeType="1"/>
            </p:cNvSpPr>
            <p:nvPr/>
          </p:nvSpPr>
          <p:spPr bwMode="auto">
            <a:xfrm>
              <a:off x="1187" y="822"/>
              <a:ext cx="18" cy="2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3" name="Line 233"/>
            <p:cNvSpPr>
              <a:spLocks noChangeShapeType="1"/>
            </p:cNvSpPr>
            <p:nvPr/>
          </p:nvSpPr>
          <p:spPr bwMode="auto">
            <a:xfrm>
              <a:off x="1205" y="843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4" name="Line 234"/>
            <p:cNvSpPr>
              <a:spLocks noChangeShapeType="1"/>
            </p:cNvSpPr>
            <p:nvPr/>
          </p:nvSpPr>
          <p:spPr bwMode="auto">
            <a:xfrm>
              <a:off x="1226" y="868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5" name="Line 235"/>
            <p:cNvSpPr>
              <a:spLocks noChangeShapeType="1"/>
            </p:cNvSpPr>
            <p:nvPr/>
          </p:nvSpPr>
          <p:spPr bwMode="auto">
            <a:xfrm>
              <a:off x="1245" y="894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6" name="Line 236"/>
            <p:cNvSpPr>
              <a:spLocks noChangeShapeType="1"/>
            </p:cNvSpPr>
            <p:nvPr/>
          </p:nvSpPr>
          <p:spPr bwMode="auto">
            <a:xfrm>
              <a:off x="1265" y="924"/>
              <a:ext cx="19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7" name="Line 237"/>
            <p:cNvSpPr>
              <a:spLocks noChangeShapeType="1"/>
            </p:cNvSpPr>
            <p:nvPr/>
          </p:nvSpPr>
          <p:spPr bwMode="auto">
            <a:xfrm>
              <a:off x="1284" y="957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" name="Line 238"/>
            <p:cNvSpPr>
              <a:spLocks noChangeShapeType="1"/>
            </p:cNvSpPr>
            <p:nvPr/>
          </p:nvSpPr>
          <p:spPr bwMode="auto">
            <a:xfrm>
              <a:off x="1304" y="991"/>
              <a:ext cx="20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9" name="Line 239"/>
            <p:cNvSpPr>
              <a:spLocks noChangeShapeType="1"/>
            </p:cNvSpPr>
            <p:nvPr/>
          </p:nvSpPr>
          <p:spPr bwMode="auto">
            <a:xfrm>
              <a:off x="1324" y="102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" name="Line 240"/>
            <p:cNvSpPr>
              <a:spLocks noChangeShapeType="1"/>
            </p:cNvSpPr>
            <p:nvPr/>
          </p:nvSpPr>
          <p:spPr bwMode="auto">
            <a:xfrm>
              <a:off x="1344" y="1069"/>
              <a:ext cx="18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" name="Line 241"/>
            <p:cNvSpPr>
              <a:spLocks noChangeShapeType="1"/>
            </p:cNvSpPr>
            <p:nvPr/>
          </p:nvSpPr>
          <p:spPr bwMode="auto">
            <a:xfrm>
              <a:off x="1362" y="1110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2" name="Line 242"/>
            <p:cNvSpPr>
              <a:spLocks noChangeShapeType="1"/>
            </p:cNvSpPr>
            <p:nvPr/>
          </p:nvSpPr>
          <p:spPr bwMode="auto">
            <a:xfrm>
              <a:off x="1381" y="1152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3" name="Line 243"/>
            <p:cNvSpPr>
              <a:spLocks noChangeShapeType="1"/>
            </p:cNvSpPr>
            <p:nvPr/>
          </p:nvSpPr>
          <p:spPr bwMode="auto">
            <a:xfrm>
              <a:off x="1402" y="1198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4" name="Line 244"/>
            <p:cNvSpPr>
              <a:spLocks noChangeShapeType="1"/>
            </p:cNvSpPr>
            <p:nvPr/>
          </p:nvSpPr>
          <p:spPr bwMode="auto">
            <a:xfrm>
              <a:off x="1422" y="1245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5" name="Line 245"/>
            <p:cNvSpPr>
              <a:spLocks noChangeShapeType="1"/>
            </p:cNvSpPr>
            <p:nvPr/>
          </p:nvSpPr>
          <p:spPr bwMode="auto">
            <a:xfrm>
              <a:off x="1441" y="1291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6" name="Line 246"/>
            <p:cNvSpPr>
              <a:spLocks noChangeShapeType="1"/>
            </p:cNvSpPr>
            <p:nvPr/>
          </p:nvSpPr>
          <p:spPr bwMode="auto">
            <a:xfrm>
              <a:off x="1460" y="1341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7" name="Line 247"/>
            <p:cNvSpPr>
              <a:spLocks noChangeShapeType="1"/>
            </p:cNvSpPr>
            <p:nvPr/>
          </p:nvSpPr>
          <p:spPr bwMode="auto">
            <a:xfrm>
              <a:off x="1481" y="1391"/>
              <a:ext cx="18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8" name="Line 248"/>
            <p:cNvSpPr>
              <a:spLocks noChangeShapeType="1"/>
            </p:cNvSpPr>
            <p:nvPr/>
          </p:nvSpPr>
          <p:spPr bwMode="auto">
            <a:xfrm>
              <a:off x="1499" y="1440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9" name="Line 249"/>
            <p:cNvSpPr>
              <a:spLocks noChangeShapeType="1"/>
            </p:cNvSpPr>
            <p:nvPr/>
          </p:nvSpPr>
          <p:spPr bwMode="auto">
            <a:xfrm>
              <a:off x="1519" y="149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" name="Line 250"/>
            <p:cNvSpPr>
              <a:spLocks noChangeShapeType="1"/>
            </p:cNvSpPr>
            <p:nvPr/>
          </p:nvSpPr>
          <p:spPr bwMode="auto">
            <a:xfrm>
              <a:off x="1538" y="1542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" name="Line 251"/>
            <p:cNvSpPr>
              <a:spLocks noChangeShapeType="1"/>
            </p:cNvSpPr>
            <p:nvPr/>
          </p:nvSpPr>
          <p:spPr bwMode="auto">
            <a:xfrm>
              <a:off x="1559" y="1595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2" name="Line 252"/>
            <p:cNvSpPr>
              <a:spLocks noChangeShapeType="1"/>
            </p:cNvSpPr>
            <p:nvPr/>
          </p:nvSpPr>
          <p:spPr bwMode="auto">
            <a:xfrm>
              <a:off x="1578" y="1645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3" name="Line 253"/>
            <p:cNvSpPr>
              <a:spLocks noChangeShapeType="1"/>
            </p:cNvSpPr>
            <p:nvPr/>
          </p:nvSpPr>
          <p:spPr bwMode="auto">
            <a:xfrm>
              <a:off x="1598" y="1697"/>
              <a:ext cx="18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4" name="Line 254"/>
            <p:cNvSpPr>
              <a:spLocks noChangeShapeType="1"/>
            </p:cNvSpPr>
            <p:nvPr/>
          </p:nvSpPr>
          <p:spPr bwMode="auto">
            <a:xfrm>
              <a:off x="1616" y="1747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5" name="Line 255"/>
            <p:cNvSpPr>
              <a:spLocks noChangeShapeType="1"/>
            </p:cNvSpPr>
            <p:nvPr/>
          </p:nvSpPr>
          <p:spPr bwMode="auto">
            <a:xfrm>
              <a:off x="1636" y="1796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6" name="Line 256"/>
            <p:cNvSpPr>
              <a:spLocks noChangeShapeType="1"/>
            </p:cNvSpPr>
            <p:nvPr/>
          </p:nvSpPr>
          <p:spPr bwMode="auto">
            <a:xfrm>
              <a:off x="1656" y="1844"/>
              <a:ext cx="19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7" name="Line 257"/>
            <p:cNvSpPr>
              <a:spLocks noChangeShapeType="1"/>
            </p:cNvSpPr>
            <p:nvPr/>
          </p:nvSpPr>
          <p:spPr bwMode="auto">
            <a:xfrm>
              <a:off x="1675" y="189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8" name="Line 258"/>
            <p:cNvSpPr>
              <a:spLocks noChangeShapeType="1"/>
            </p:cNvSpPr>
            <p:nvPr/>
          </p:nvSpPr>
          <p:spPr bwMode="auto">
            <a:xfrm>
              <a:off x="1695" y="1939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9" name="Line 259"/>
            <p:cNvSpPr>
              <a:spLocks noChangeShapeType="1"/>
            </p:cNvSpPr>
            <p:nvPr/>
          </p:nvSpPr>
          <p:spPr bwMode="auto">
            <a:xfrm>
              <a:off x="1716" y="1985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" name="Line 260"/>
            <p:cNvSpPr>
              <a:spLocks noChangeShapeType="1"/>
            </p:cNvSpPr>
            <p:nvPr/>
          </p:nvSpPr>
          <p:spPr bwMode="auto">
            <a:xfrm>
              <a:off x="1735" y="2027"/>
              <a:ext cx="18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" name="Line 261"/>
            <p:cNvSpPr>
              <a:spLocks noChangeShapeType="1"/>
            </p:cNvSpPr>
            <p:nvPr/>
          </p:nvSpPr>
          <p:spPr bwMode="auto">
            <a:xfrm>
              <a:off x="1753" y="206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2" name="Line 262"/>
            <p:cNvSpPr>
              <a:spLocks noChangeShapeType="1"/>
            </p:cNvSpPr>
            <p:nvPr/>
          </p:nvSpPr>
          <p:spPr bwMode="auto">
            <a:xfrm>
              <a:off x="1773" y="2109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3" name="Line 263"/>
            <p:cNvSpPr>
              <a:spLocks noChangeShapeType="1"/>
            </p:cNvSpPr>
            <p:nvPr/>
          </p:nvSpPr>
          <p:spPr bwMode="auto">
            <a:xfrm>
              <a:off x="1793" y="2144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4" name="Line 264"/>
            <p:cNvSpPr>
              <a:spLocks noChangeShapeType="1"/>
            </p:cNvSpPr>
            <p:nvPr/>
          </p:nvSpPr>
          <p:spPr bwMode="auto">
            <a:xfrm>
              <a:off x="1813" y="217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5" name="Line 265"/>
            <p:cNvSpPr>
              <a:spLocks noChangeShapeType="1"/>
            </p:cNvSpPr>
            <p:nvPr/>
          </p:nvSpPr>
          <p:spPr bwMode="auto">
            <a:xfrm>
              <a:off x="1832" y="221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6" name="Line 266"/>
            <p:cNvSpPr>
              <a:spLocks noChangeShapeType="1"/>
            </p:cNvSpPr>
            <p:nvPr/>
          </p:nvSpPr>
          <p:spPr bwMode="auto">
            <a:xfrm>
              <a:off x="1852" y="2243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7" name="Line 267"/>
            <p:cNvSpPr>
              <a:spLocks noChangeShapeType="1"/>
            </p:cNvSpPr>
            <p:nvPr/>
          </p:nvSpPr>
          <p:spPr bwMode="auto">
            <a:xfrm>
              <a:off x="1871" y="2269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8" name="Line 268"/>
            <p:cNvSpPr>
              <a:spLocks noChangeShapeType="1"/>
            </p:cNvSpPr>
            <p:nvPr/>
          </p:nvSpPr>
          <p:spPr bwMode="auto">
            <a:xfrm>
              <a:off x="1892" y="2294"/>
              <a:ext cx="17" cy="2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9" name="Line 269"/>
            <p:cNvSpPr>
              <a:spLocks noChangeShapeType="1"/>
            </p:cNvSpPr>
            <p:nvPr/>
          </p:nvSpPr>
          <p:spPr bwMode="auto">
            <a:xfrm>
              <a:off x="1909" y="2316"/>
              <a:ext cx="21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0" name="Line 270"/>
            <p:cNvSpPr>
              <a:spLocks noChangeShapeType="1"/>
            </p:cNvSpPr>
            <p:nvPr/>
          </p:nvSpPr>
          <p:spPr bwMode="auto">
            <a:xfrm>
              <a:off x="1930" y="2334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" name="Line 271"/>
            <p:cNvSpPr>
              <a:spLocks noChangeShapeType="1"/>
            </p:cNvSpPr>
            <p:nvPr/>
          </p:nvSpPr>
          <p:spPr bwMode="auto">
            <a:xfrm>
              <a:off x="1949" y="2351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2" name="Line 272"/>
            <p:cNvSpPr>
              <a:spLocks noChangeShapeType="1"/>
            </p:cNvSpPr>
            <p:nvPr/>
          </p:nvSpPr>
          <p:spPr bwMode="auto">
            <a:xfrm>
              <a:off x="1968" y="2363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3" name="Line 273"/>
            <p:cNvSpPr>
              <a:spLocks noChangeShapeType="1"/>
            </p:cNvSpPr>
            <p:nvPr/>
          </p:nvSpPr>
          <p:spPr bwMode="auto">
            <a:xfrm>
              <a:off x="1989" y="2371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4" name="Line 274"/>
            <p:cNvSpPr>
              <a:spLocks noChangeShapeType="1"/>
            </p:cNvSpPr>
            <p:nvPr/>
          </p:nvSpPr>
          <p:spPr bwMode="auto">
            <a:xfrm>
              <a:off x="2009" y="2377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5" name="Line 275"/>
            <p:cNvSpPr>
              <a:spLocks noChangeShapeType="1"/>
            </p:cNvSpPr>
            <p:nvPr/>
          </p:nvSpPr>
          <p:spPr bwMode="auto">
            <a:xfrm>
              <a:off x="2027" y="2379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6" name="Line 276"/>
            <p:cNvSpPr>
              <a:spLocks noChangeShapeType="1"/>
            </p:cNvSpPr>
            <p:nvPr/>
          </p:nvSpPr>
          <p:spPr bwMode="auto">
            <a:xfrm flipV="1">
              <a:off x="2046" y="2376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7" name="Line 277"/>
            <p:cNvSpPr>
              <a:spLocks noChangeShapeType="1"/>
            </p:cNvSpPr>
            <p:nvPr/>
          </p:nvSpPr>
          <p:spPr bwMode="auto">
            <a:xfrm flipV="1">
              <a:off x="2066" y="2369"/>
              <a:ext cx="21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8" name="Line 278"/>
            <p:cNvSpPr>
              <a:spLocks noChangeShapeType="1"/>
            </p:cNvSpPr>
            <p:nvPr/>
          </p:nvSpPr>
          <p:spPr bwMode="auto">
            <a:xfrm flipV="1">
              <a:off x="2087" y="2358"/>
              <a:ext cx="19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9" name="Line 279"/>
            <p:cNvSpPr>
              <a:spLocks noChangeShapeType="1"/>
            </p:cNvSpPr>
            <p:nvPr/>
          </p:nvSpPr>
          <p:spPr bwMode="auto">
            <a:xfrm flipV="1">
              <a:off x="2106" y="2345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0" name="Line 280"/>
            <p:cNvSpPr>
              <a:spLocks noChangeShapeType="1"/>
            </p:cNvSpPr>
            <p:nvPr/>
          </p:nvSpPr>
          <p:spPr bwMode="auto">
            <a:xfrm flipV="1">
              <a:off x="2125" y="2329"/>
              <a:ext cx="20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1" name="Line 281"/>
            <p:cNvSpPr>
              <a:spLocks noChangeShapeType="1"/>
            </p:cNvSpPr>
            <p:nvPr/>
          </p:nvSpPr>
          <p:spPr bwMode="auto">
            <a:xfrm flipV="1">
              <a:off x="2145" y="2310"/>
              <a:ext cx="18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2" name="Line 282"/>
            <p:cNvSpPr>
              <a:spLocks noChangeShapeType="1"/>
            </p:cNvSpPr>
            <p:nvPr/>
          </p:nvSpPr>
          <p:spPr bwMode="auto">
            <a:xfrm flipV="1">
              <a:off x="2163" y="2287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3" name="Line 283"/>
            <p:cNvSpPr>
              <a:spLocks noChangeShapeType="1"/>
            </p:cNvSpPr>
            <p:nvPr/>
          </p:nvSpPr>
          <p:spPr bwMode="auto">
            <a:xfrm flipV="1">
              <a:off x="2184" y="2261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4" name="Line 284"/>
            <p:cNvSpPr>
              <a:spLocks noChangeShapeType="1"/>
            </p:cNvSpPr>
            <p:nvPr/>
          </p:nvSpPr>
          <p:spPr bwMode="auto">
            <a:xfrm flipV="1">
              <a:off x="2203" y="2232"/>
              <a:ext cx="20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5" name="Line 285"/>
            <p:cNvSpPr>
              <a:spLocks noChangeShapeType="1"/>
            </p:cNvSpPr>
            <p:nvPr/>
          </p:nvSpPr>
          <p:spPr bwMode="auto">
            <a:xfrm flipV="1">
              <a:off x="2223" y="2202"/>
              <a:ext cx="19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6" name="Line 286"/>
            <p:cNvSpPr>
              <a:spLocks noChangeShapeType="1"/>
            </p:cNvSpPr>
            <p:nvPr/>
          </p:nvSpPr>
          <p:spPr bwMode="auto">
            <a:xfrm flipV="1">
              <a:off x="2242" y="2168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7" name="Line 287"/>
            <p:cNvSpPr>
              <a:spLocks noChangeShapeType="1"/>
            </p:cNvSpPr>
            <p:nvPr/>
          </p:nvSpPr>
          <p:spPr bwMode="auto">
            <a:xfrm flipV="1">
              <a:off x="2262" y="2132"/>
              <a:ext cx="19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8" name="Line 288"/>
            <p:cNvSpPr>
              <a:spLocks noChangeShapeType="1"/>
            </p:cNvSpPr>
            <p:nvPr/>
          </p:nvSpPr>
          <p:spPr bwMode="auto">
            <a:xfrm flipV="1">
              <a:off x="2281" y="2095"/>
              <a:ext cx="20" cy="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9" name="Line 289"/>
            <p:cNvSpPr>
              <a:spLocks noChangeShapeType="1"/>
            </p:cNvSpPr>
            <p:nvPr/>
          </p:nvSpPr>
          <p:spPr bwMode="auto">
            <a:xfrm flipV="1">
              <a:off x="2301" y="2054"/>
              <a:ext cx="19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0" name="Line 290"/>
            <p:cNvSpPr>
              <a:spLocks noChangeShapeType="1"/>
            </p:cNvSpPr>
            <p:nvPr/>
          </p:nvSpPr>
          <p:spPr bwMode="auto">
            <a:xfrm flipV="1">
              <a:off x="2320" y="2014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" name="Line 291"/>
            <p:cNvSpPr>
              <a:spLocks noChangeShapeType="1"/>
            </p:cNvSpPr>
            <p:nvPr/>
          </p:nvSpPr>
          <p:spPr bwMode="auto">
            <a:xfrm flipV="1">
              <a:off x="2339" y="1969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" name="Line 292"/>
            <p:cNvSpPr>
              <a:spLocks noChangeShapeType="1"/>
            </p:cNvSpPr>
            <p:nvPr/>
          </p:nvSpPr>
          <p:spPr bwMode="auto">
            <a:xfrm flipV="1">
              <a:off x="2360" y="192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" name="Line 293"/>
            <p:cNvSpPr>
              <a:spLocks noChangeShapeType="1"/>
            </p:cNvSpPr>
            <p:nvPr/>
          </p:nvSpPr>
          <p:spPr bwMode="auto">
            <a:xfrm flipV="1">
              <a:off x="2380" y="1876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" name="Line 294"/>
            <p:cNvSpPr>
              <a:spLocks noChangeShapeType="1"/>
            </p:cNvSpPr>
            <p:nvPr/>
          </p:nvSpPr>
          <p:spPr bwMode="auto">
            <a:xfrm flipV="1">
              <a:off x="2399" y="1829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" name="Line 295"/>
            <p:cNvSpPr>
              <a:spLocks noChangeShapeType="1"/>
            </p:cNvSpPr>
            <p:nvPr/>
          </p:nvSpPr>
          <p:spPr bwMode="auto">
            <a:xfrm flipV="1">
              <a:off x="2417" y="1781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" name="Line 296"/>
            <p:cNvSpPr>
              <a:spLocks noChangeShapeType="1"/>
            </p:cNvSpPr>
            <p:nvPr/>
          </p:nvSpPr>
          <p:spPr bwMode="auto">
            <a:xfrm flipV="1">
              <a:off x="2438" y="1730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" name="Line 297"/>
            <p:cNvSpPr>
              <a:spLocks noChangeShapeType="1"/>
            </p:cNvSpPr>
            <p:nvPr/>
          </p:nvSpPr>
          <p:spPr bwMode="auto">
            <a:xfrm flipV="1">
              <a:off x="2457" y="1680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" name="Line 298"/>
            <p:cNvSpPr>
              <a:spLocks noChangeShapeType="1"/>
            </p:cNvSpPr>
            <p:nvPr/>
          </p:nvSpPr>
          <p:spPr bwMode="auto">
            <a:xfrm flipV="1">
              <a:off x="2477" y="1630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" name="Line 299"/>
            <p:cNvSpPr>
              <a:spLocks noChangeShapeType="1"/>
            </p:cNvSpPr>
            <p:nvPr/>
          </p:nvSpPr>
          <p:spPr bwMode="auto">
            <a:xfrm flipV="1">
              <a:off x="2496" y="1577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" name="Line 300"/>
            <p:cNvSpPr>
              <a:spLocks noChangeShapeType="1"/>
            </p:cNvSpPr>
            <p:nvPr/>
          </p:nvSpPr>
          <p:spPr bwMode="auto">
            <a:xfrm flipV="1">
              <a:off x="2517" y="152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" name="Line 301"/>
            <p:cNvSpPr>
              <a:spLocks noChangeShapeType="1"/>
            </p:cNvSpPr>
            <p:nvPr/>
          </p:nvSpPr>
          <p:spPr bwMode="auto">
            <a:xfrm flipV="1">
              <a:off x="2536" y="1474"/>
              <a:ext cx="18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" name="Line 302"/>
            <p:cNvSpPr>
              <a:spLocks noChangeShapeType="1"/>
            </p:cNvSpPr>
            <p:nvPr/>
          </p:nvSpPr>
          <p:spPr bwMode="auto">
            <a:xfrm flipV="1">
              <a:off x="2554" y="142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" name="Line 303"/>
            <p:cNvSpPr>
              <a:spLocks noChangeShapeType="1"/>
            </p:cNvSpPr>
            <p:nvPr/>
          </p:nvSpPr>
          <p:spPr bwMode="auto">
            <a:xfrm flipV="1">
              <a:off x="2574" y="1374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" name="Line 304"/>
            <p:cNvSpPr>
              <a:spLocks noChangeShapeType="1"/>
            </p:cNvSpPr>
            <p:nvPr/>
          </p:nvSpPr>
          <p:spPr bwMode="auto">
            <a:xfrm flipV="1">
              <a:off x="2594" y="1325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5" name="Line 305"/>
            <p:cNvSpPr>
              <a:spLocks noChangeShapeType="1"/>
            </p:cNvSpPr>
            <p:nvPr/>
          </p:nvSpPr>
          <p:spPr bwMode="auto">
            <a:xfrm flipV="1">
              <a:off x="2614" y="1276"/>
              <a:ext cx="19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" name="Line 306"/>
            <p:cNvSpPr>
              <a:spLocks noChangeShapeType="1"/>
            </p:cNvSpPr>
            <p:nvPr/>
          </p:nvSpPr>
          <p:spPr bwMode="auto">
            <a:xfrm flipV="1">
              <a:off x="2633" y="1228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7" name="Line 307"/>
            <p:cNvSpPr>
              <a:spLocks noChangeShapeType="1"/>
            </p:cNvSpPr>
            <p:nvPr/>
          </p:nvSpPr>
          <p:spPr bwMode="auto">
            <a:xfrm flipV="1">
              <a:off x="2653" y="1183"/>
              <a:ext cx="18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" name="Line 308"/>
            <p:cNvSpPr>
              <a:spLocks noChangeShapeType="1"/>
            </p:cNvSpPr>
            <p:nvPr/>
          </p:nvSpPr>
          <p:spPr bwMode="auto">
            <a:xfrm flipV="1">
              <a:off x="2671" y="1139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9" name="Line 309"/>
            <p:cNvSpPr>
              <a:spLocks noChangeShapeType="1"/>
            </p:cNvSpPr>
            <p:nvPr/>
          </p:nvSpPr>
          <p:spPr bwMode="auto">
            <a:xfrm flipV="1">
              <a:off x="2691" y="1095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" name="Line 310"/>
            <p:cNvSpPr>
              <a:spLocks noChangeShapeType="1"/>
            </p:cNvSpPr>
            <p:nvPr/>
          </p:nvSpPr>
          <p:spPr bwMode="auto">
            <a:xfrm flipV="1">
              <a:off x="2711" y="1055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1" name="Line 311"/>
            <p:cNvSpPr>
              <a:spLocks noChangeShapeType="1"/>
            </p:cNvSpPr>
            <p:nvPr/>
          </p:nvSpPr>
          <p:spPr bwMode="auto">
            <a:xfrm flipV="1">
              <a:off x="2731" y="1017"/>
              <a:ext cx="19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" name="Line 312"/>
            <p:cNvSpPr>
              <a:spLocks noChangeShapeType="1"/>
            </p:cNvSpPr>
            <p:nvPr/>
          </p:nvSpPr>
          <p:spPr bwMode="auto">
            <a:xfrm flipV="1">
              <a:off x="2750" y="981"/>
              <a:ext cx="20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3" name="Line 313"/>
            <p:cNvSpPr>
              <a:spLocks noChangeShapeType="1"/>
            </p:cNvSpPr>
            <p:nvPr/>
          </p:nvSpPr>
          <p:spPr bwMode="auto">
            <a:xfrm flipV="1">
              <a:off x="2770" y="946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" name="Line 314"/>
            <p:cNvSpPr>
              <a:spLocks noChangeShapeType="1"/>
            </p:cNvSpPr>
            <p:nvPr/>
          </p:nvSpPr>
          <p:spPr bwMode="auto">
            <a:xfrm flipV="1">
              <a:off x="2790" y="915"/>
              <a:ext cx="20" cy="3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" name="Line 315"/>
            <p:cNvSpPr>
              <a:spLocks noChangeShapeType="1"/>
            </p:cNvSpPr>
            <p:nvPr/>
          </p:nvSpPr>
          <p:spPr bwMode="auto">
            <a:xfrm flipV="1">
              <a:off x="2810" y="886"/>
              <a:ext cx="18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" name="Line 316"/>
            <p:cNvSpPr>
              <a:spLocks noChangeShapeType="1"/>
            </p:cNvSpPr>
            <p:nvPr/>
          </p:nvSpPr>
          <p:spPr bwMode="auto">
            <a:xfrm flipV="1">
              <a:off x="2828" y="859"/>
              <a:ext cx="19" cy="2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7" name="Line 317"/>
            <p:cNvSpPr>
              <a:spLocks noChangeShapeType="1"/>
            </p:cNvSpPr>
            <p:nvPr/>
          </p:nvSpPr>
          <p:spPr bwMode="auto">
            <a:xfrm flipV="1">
              <a:off x="2847" y="835"/>
              <a:ext cx="20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8" name="Line 318"/>
            <p:cNvSpPr>
              <a:spLocks noChangeShapeType="1"/>
            </p:cNvSpPr>
            <p:nvPr/>
          </p:nvSpPr>
          <p:spPr bwMode="auto">
            <a:xfrm flipV="1">
              <a:off x="2867" y="815"/>
              <a:ext cx="20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9" name="Line 319"/>
            <p:cNvSpPr>
              <a:spLocks noChangeShapeType="1"/>
            </p:cNvSpPr>
            <p:nvPr/>
          </p:nvSpPr>
          <p:spPr bwMode="auto">
            <a:xfrm flipV="1">
              <a:off x="2887" y="797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0" name="Line 320"/>
            <p:cNvSpPr>
              <a:spLocks noChangeShapeType="1"/>
            </p:cNvSpPr>
            <p:nvPr/>
          </p:nvSpPr>
          <p:spPr bwMode="auto">
            <a:xfrm flipV="1">
              <a:off x="2907" y="783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1" name="Line 321"/>
            <p:cNvSpPr>
              <a:spLocks noChangeShapeType="1"/>
            </p:cNvSpPr>
            <p:nvPr/>
          </p:nvSpPr>
          <p:spPr bwMode="auto">
            <a:xfrm flipV="1">
              <a:off x="2926" y="771"/>
              <a:ext cx="21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" name="Line 322"/>
            <p:cNvSpPr>
              <a:spLocks noChangeShapeType="1"/>
            </p:cNvSpPr>
            <p:nvPr/>
          </p:nvSpPr>
          <p:spPr bwMode="auto">
            <a:xfrm flipV="1">
              <a:off x="2947" y="762"/>
              <a:ext cx="17" cy="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3" name="Line 323"/>
            <p:cNvSpPr>
              <a:spLocks noChangeShapeType="1"/>
            </p:cNvSpPr>
            <p:nvPr/>
          </p:nvSpPr>
          <p:spPr bwMode="auto">
            <a:xfrm flipV="1">
              <a:off x="2964" y="760"/>
              <a:ext cx="21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4" name="Line 324"/>
            <p:cNvSpPr>
              <a:spLocks noChangeShapeType="1"/>
            </p:cNvSpPr>
            <p:nvPr/>
          </p:nvSpPr>
          <p:spPr bwMode="auto">
            <a:xfrm flipV="1">
              <a:off x="2985" y="758"/>
              <a:ext cx="19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1" name="Text Box 325"/>
          <p:cNvSpPr txBox="1">
            <a:spLocks noChangeArrowheads="1"/>
          </p:cNvSpPr>
          <p:nvPr/>
        </p:nvSpPr>
        <p:spPr bwMode="auto">
          <a:xfrm>
            <a:off x="2886075" y="1966913"/>
            <a:ext cx="110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>
                <a:solidFill>
                  <a:srgbClr val="0000FF"/>
                </a:solidFill>
              </a:rPr>
              <a:t>u</a:t>
            </a:r>
            <a:r>
              <a:rPr lang="sr-Latn-CS" sz="2400"/>
              <a:t>  </a:t>
            </a:r>
            <a:r>
              <a:rPr lang="sr-Latn-CS" sz="2400">
                <a:solidFill>
                  <a:srgbClr val="FF0000"/>
                </a:solidFill>
              </a:rPr>
              <a:t>i</a:t>
            </a:r>
            <a:r>
              <a:rPr lang="sr-Latn-CS" sz="2400"/>
              <a:t> </a:t>
            </a:r>
            <a:endParaRPr lang="en-US" sz="2400"/>
          </a:p>
        </p:txBody>
      </p:sp>
      <p:sp>
        <p:nvSpPr>
          <p:cNvPr id="1032" name="Text Box 326"/>
          <p:cNvSpPr txBox="1">
            <a:spLocks noChangeArrowheads="1"/>
          </p:cNvSpPr>
          <p:nvPr/>
        </p:nvSpPr>
        <p:spPr bwMode="auto">
          <a:xfrm>
            <a:off x="7126288" y="3567113"/>
            <a:ext cx="906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cs typeface="Arial" charset="0"/>
              </a:rPr>
              <a:t>ω</a:t>
            </a:r>
            <a:r>
              <a:rPr lang="en-US" sz="2400">
                <a:cs typeface="Arial" charset="0"/>
              </a:rPr>
              <a:t>t</a:t>
            </a:r>
          </a:p>
        </p:txBody>
      </p:sp>
      <p:sp>
        <p:nvSpPr>
          <p:cNvPr id="1033" name="Line 328"/>
          <p:cNvSpPr>
            <a:spLocks noChangeShapeType="1"/>
          </p:cNvSpPr>
          <p:nvPr/>
        </p:nvSpPr>
        <p:spPr bwMode="auto">
          <a:xfrm>
            <a:off x="3124200" y="2819400"/>
            <a:ext cx="4038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330"/>
          <p:cNvSpPr>
            <a:spLocks noChangeShapeType="1"/>
          </p:cNvSpPr>
          <p:nvPr/>
        </p:nvSpPr>
        <p:spPr bwMode="auto">
          <a:xfrm>
            <a:off x="3124200" y="3276600"/>
            <a:ext cx="396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331"/>
          <p:cNvSpPr>
            <a:spLocks noChangeShapeType="1"/>
          </p:cNvSpPr>
          <p:nvPr/>
        </p:nvSpPr>
        <p:spPr bwMode="auto">
          <a:xfrm flipV="1">
            <a:off x="3886200" y="2819400"/>
            <a:ext cx="0" cy="990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Line 334"/>
          <p:cNvSpPr>
            <a:spLocks noChangeShapeType="1"/>
          </p:cNvSpPr>
          <p:nvPr/>
        </p:nvSpPr>
        <p:spPr bwMode="auto">
          <a:xfrm flipV="1">
            <a:off x="6858000" y="32766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Text Box 335"/>
          <p:cNvSpPr txBox="1">
            <a:spLocks noChangeArrowheads="1"/>
          </p:cNvSpPr>
          <p:nvPr/>
        </p:nvSpPr>
        <p:spPr bwMode="auto">
          <a:xfrm>
            <a:off x="3962400" y="30480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0000FF"/>
                </a:solidFill>
              </a:rPr>
              <a:t>U</a:t>
            </a: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1038" name="Text Box 337"/>
          <p:cNvSpPr txBox="1">
            <a:spLocks noChangeArrowheads="1"/>
          </p:cNvSpPr>
          <p:nvPr/>
        </p:nvSpPr>
        <p:spPr bwMode="auto">
          <a:xfrm>
            <a:off x="7010400" y="33528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FF0000"/>
                </a:solidFill>
              </a:rPr>
              <a:t>I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1039" name="Text Box 338"/>
          <p:cNvSpPr txBox="1">
            <a:spLocks noChangeArrowheads="1"/>
          </p:cNvSpPr>
          <p:nvPr/>
        </p:nvSpPr>
        <p:spPr bwMode="auto">
          <a:xfrm>
            <a:off x="7604541" y="1575139"/>
            <a:ext cx="347030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r-Latn-CS" sz="2000" dirty="0"/>
              <a:t>Efektivna </a:t>
            </a:r>
            <a:r>
              <a:rPr lang="sr-Latn-CS" sz="2000" dirty="0"/>
              <a:t>vrijednost  </a:t>
            </a:r>
            <a:endParaRPr lang="sr-Latn-CS" sz="2000" dirty="0"/>
          </a:p>
          <a:p>
            <a:pPr eaLnBrk="1" hangingPunct="1"/>
            <a:r>
              <a:rPr lang="sr-Latn-CS" sz="2000" dirty="0"/>
              <a:t>Naizmenične struje je ona njena </a:t>
            </a:r>
            <a:r>
              <a:rPr lang="sr-Latn-CS" sz="2000" dirty="0"/>
              <a:t>vrijednost </a:t>
            </a:r>
            <a:r>
              <a:rPr lang="sr-Latn-CS" sz="2000" dirty="0"/>
              <a:t>koja oslobađa istu energiju kao i jednosmerna struja iste </a:t>
            </a:r>
            <a:r>
              <a:rPr lang="sr-Latn-CS" sz="2000" dirty="0"/>
              <a:t>vrijednosti</a:t>
            </a:r>
            <a:endParaRPr lang="sr-Latn-CS" sz="2000" dirty="0"/>
          </a:p>
          <a:p>
            <a:pPr eaLnBrk="1" hangingPunct="1"/>
            <a:endParaRPr lang="sr-Latn-CS" sz="2000" dirty="0"/>
          </a:p>
          <a:p>
            <a:pPr eaLnBrk="1" hangingPunct="1"/>
            <a:endParaRPr lang="en-US" sz="2000" dirty="0"/>
          </a:p>
        </p:txBody>
      </p:sp>
      <p:sp>
        <p:nvSpPr>
          <p:cNvPr id="1040" name="Text Box 342"/>
          <p:cNvSpPr txBox="1">
            <a:spLocks noChangeArrowheads="1"/>
          </p:cNvSpPr>
          <p:nvPr/>
        </p:nvSpPr>
        <p:spPr bwMode="auto">
          <a:xfrm>
            <a:off x="8686800" y="4572001"/>
            <a:ext cx="45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r-Latn-CS"/>
          </a:p>
        </p:txBody>
      </p:sp>
      <p:sp>
        <p:nvSpPr>
          <p:cNvPr id="1042" name="Line 359"/>
          <p:cNvSpPr>
            <a:spLocks noChangeShapeType="1"/>
          </p:cNvSpPr>
          <p:nvPr/>
        </p:nvSpPr>
        <p:spPr bwMode="auto">
          <a:xfrm>
            <a:off x="3124200" y="3276600"/>
            <a:ext cx="396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3" name="Line 360"/>
          <p:cNvSpPr>
            <a:spLocks noChangeShapeType="1"/>
          </p:cNvSpPr>
          <p:nvPr/>
        </p:nvSpPr>
        <p:spPr bwMode="auto">
          <a:xfrm flipV="1">
            <a:off x="6858000" y="32766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" name="Text Box 361"/>
          <p:cNvSpPr txBox="1">
            <a:spLocks noChangeArrowheads="1"/>
          </p:cNvSpPr>
          <p:nvPr/>
        </p:nvSpPr>
        <p:spPr bwMode="auto">
          <a:xfrm>
            <a:off x="7010400" y="33528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FF0000"/>
                </a:solidFill>
              </a:rPr>
              <a:t>I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C7C4-4501-4896-BACA-AE8A82984E3B}" type="datetime1">
              <a:rPr lang="en-US" smtClean="0"/>
              <a:t>13-Sep-19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3830" y="4998911"/>
            <a:ext cx="1458915" cy="1153015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971198"/>
              </p:ext>
            </p:extLst>
          </p:nvPr>
        </p:nvGraphicFramePr>
        <p:xfrm>
          <a:off x="8128523" y="3860007"/>
          <a:ext cx="1031252" cy="1582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545760" imgH="838080" progId="Equation.3">
                  <p:embed/>
                </p:oleObj>
              </mc:Choice>
              <mc:Fallback>
                <p:oleObj name="Equation" r:id="rId3" imgW="545760" imgH="838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28523" y="3860007"/>
                        <a:ext cx="1031252" cy="1582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z="3600" b="1" i="1" dirty="0"/>
              <a:t>SREDNJA </a:t>
            </a:r>
            <a:r>
              <a:rPr lang="sr-Latn-CS" sz="3600" b="1" i="1" dirty="0" smtClean="0"/>
              <a:t>VRIJEDNOST NAIZMJENIČNE </a:t>
            </a:r>
            <a:r>
              <a:rPr lang="sr-Latn-CS" sz="3600" b="1" i="1" dirty="0"/>
              <a:t>VELIČINE</a:t>
            </a:r>
            <a:endParaRPr lang="en-US" sz="3600" b="1" i="1" dirty="0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2286000" y="2133601"/>
            <a:ext cx="4960938" cy="2873375"/>
            <a:chOff x="422" y="1341"/>
            <a:chExt cx="2450" cy="1810"/>
          </a:xfrm>
        </p:grpSpPr>
        <p:sp>
          <p:nvSpPr>
            <p:cNvPr id="2058" name="Rectangle 6"/>
            <p:cNvSpPr>
              <a:spLocks noChangeArrowheads="1"/>
            </p:cNvSpPr>
            <p:nvPr/>
          </p:nvSpPr>
          <p:spPr bwMode="auto">
            <a:xfrm>
              <a:off x="1391" y="2366"/>
              <a:ext cx="17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2059" name="Line 7"/>
            <p:cNvSpPr>
              <a:spLocks noChangeShapeType="1"/>
            </p:cNvSpPr>
            <p:nvPr/>
          </p:nvSpPr>
          <p:spPr bwMode="auto">
            <a:xfrm>
              <a:off x="874" y="2453"/>
              <a:ext cx="0" cy="2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Rectangle 8"/>
            <p:cNvSpPr>
              <a:spLocks noChangeArrowheads="1"/>
            </p:cNvSpPr>
            <p:nvPr/>
          </p:nvSpPr>
          <p:spPr bwMode="auto">
            <a:xfrm>
              <a:off x="772" y="2561"/>
              <a:ext cx="90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800" baseline="-25000">
                <a:latin typeface="Times New Roman" pitchFamily="18" charset="0"/>
              </a:endParaRPr>
            </a:p>
          </p:txBody>
        </p:sp>
        <p:grpSp>
          <p:nvGrpSpPr>
            <p:cNvPr id="2061" name="Group 9"/>
            <p:cNvGrpSpPr>
              <a:grpSpLocks/>
            </p:cNvGrpSpPr>
            <p:nvPr/>
          </p:nvGrpSpPr>
          <p:grpSpPr bwMode="auto">
            <a:xfrm>
              <a:off x="422" y="1674"/>
              <a:ext cx="2204" cy="1471"/>
              <a:chOff x="422" y="1674"/>
              <a:chExt cx="2204" cy="1471"/>
            </a:xfrm>
          </p:grpSpPr>
          <p:sp>
            <p:nvSpPr>
              <p:cNvPr id="2069" name="Line 10"/>
              <p:cNvSpPr>
                <a:spLocks noChangeShapeType="1"/>
              </p:cNvSpPr>
              <p:nvPr/>
            </p:nvSpPr>
            <p:spPr bwMode="auto">
              <a:xfrm>
                <a:off x="783" y="2966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Line 11"/>
              <p:cNvSpPr>
                <a:spLocks noChangeShapeType="1"/>
              </p:cNvSpPr>
              <p:nvPr/>
            </p:nvSpPr>
            <p:spPr bwMode="auto">
              <a:xfrm>
                <a:off x="783" y="2688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Line 12"/>
              <p:cNvSpPr>
                <a:spLocks noChangeShapeType="1"/>
              </p:cNvSpPr>
              <p:nvPr/>
            </p:nvSpPr>
            <p:spPr bwMode="auto">
              <a:xfrm>
                <a:off x="422" y="2410"/>
                <a:ext cx="220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Line 13"/>
              <p:cNvSpPr>
                <a:spLocks noChangeShapeType="1"/>
              </p:cNvSpPr>
              <p:nvPr/>
            </p:nvSpPr>
            <p:spPr bwMode="auto">
              <a:xfrm>
                <a:off x="779" y="2410"/>
                <a:ext cx="2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" name="Line 14"/>
              <p:cNvSpPr>
                <a:spLocks noChangeShapeType="1"/>
              </p:cNvSpPr>
              <p:nvPr/>
            </p:nvSpPr>
            <p:spPr bwMode="auto">
              <a:xfrm>
                <a:off x="783" y="2131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15"/>
              <p:cNvSpPr>
                <a:spLocks noChangeShapeType="1"/>
              </p:cNvSpPr>
              <p:nvPr/>
            </p:nvSpPr>
            <p:spPr bwMode="auto">
              <a:xfrm>
                <a:off x="783" y="1853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16"/>
              <p:cNvSpPr>
                <a:spLocks noChangeShapeType="1"/>
              </p:cNvSpPr>
              <p:nvPr/>
            </p:nvSpPr>
            <p:spPr bwMode="auto">
              <a:xfrm>
                <a:off x="790" y="1674"/>
                <a:ext cx="0" cy="14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Line 17"/>
              <p:cNvSpPr>
                <a:spLocks noChangeShapeType="1"/>
              </p:cNvSpPr>
              <p:nvPr/>
            </p:nvSpPr>
            <p:spPr bwMode="auto">
              <a:xfrm flipV="1">
                <a:off x="42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Line 18"/>
              <p:cNvSpPr>
                <a:spLocks noChangeShapeType="1"/>
              </p:cNvSpPr>
              <p:nvPr/>
            </p:nvSpPr>
            <p:spPr bwMode="auto">
              <a:xfrm flipV="1">
                <a:off x="605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Line 19"/>
              <p:cNvSpPr>
                <a:spLocks noChangeShapeType="1"/>
              </p:cNvSpPr>
              <p:nvPr/>
            </p:nvSpPr>
            <p:spPr bwMode="auto">
              <a:xfrm flipV="1">
                <a:off x="790" y="1674"/>
                <a:ext cx="0" cy="14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Line 20"/>
              <p:cNvSpPr>
                <a:spLocks noChangeShapeType="1"/>
              </p:cNvSpPr>
              <p:nvPr/>
            </p:nvSpPr>
            <p:spPr bwMode="auto">
              <a:xfrm flipV="1">
                <a:off x="790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21"/>
              <p:cNvSpPr>
                <a:spLocks noChangeShapeType="1"/>
              </p:cNvSpPr>
              <p:nvPr/>
            </p:nvSpPr>
            <p:spPr bwMode="auto">
              <a:xfrm flipV="1">
                <a:off x="97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22"/>
              <p:cNvSpPr>
                <a:spLocks noChangeShapeType="1"/>
              </p:cNvSpPr>
              <p:nvPr/>
            </p:nvSpPr>
            <p:spPr bwMode="auto">
              <a:xfrm flipV="1">
                <a:off x="1157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23"/>
              <p:cNvSpPr>
                <a:spLocks noChangeShapeType="1"/>
              </p:cNvSpPr>
              <p:nvPr/>
            </p:nvSpPr>
            <p:spPr bwMode="auto">
              <a:xfrm flipV="1">
                <a:off x="1341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24"/>
              <p:cNvSpPr>
                <a:spLocks noChangeShapeType="1"/>
              </p:cNvSpPr>
              <p:nvPr/>
            </p:nvSpPr>
            <p:spPr bwMode="auto">
              <a:xfrm flipV="1">
                <a:off x="1525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Line 25"/>
              <p:cNvSpPr>
                <a:spLocks noChangeShapeType="1"/>
              </p:cNvSpPr>
              <p:nvPr/>
            </p:nvSpPr>
            <p:spPr bwMode="auto">
              <a:xfrm flipV="1">
                <a:off x="1707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Line 26"/>
              <p:cNvSpPr>
                <a:spLocks noChangeShapeType="1"/>
              </p:cNvSpPr>
              <p:nvPr/>
            </p:nvSpPr>
            <p:spPr bwMode="auto">
              <a:xfrm flipV="1">
                <a:off x="1891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Line 27"/>
              <p:cNvSpPr>
                <a:spLocks noChangeShapeType="1"/>
              </p:cNvSpPr>
              <p:nvPr/>
            </p:nvSpPr>
            <p:spPr bwMode="auto">
              <a:xfrm flipV="1">
                <a:off x="2076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Line 28"/>
              <p:cNvSpPr>
                <a:spLocks noChangeShapeType="1"/>
              </p:cNvSpPr>
              <p:nvPr/>
            </p:nvSpPr>
            <p:spPr bwMode="auto">
              <a:xfrm flipV="1">
                <a:off x="2260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29"/>
              <p:cNvSpPr>
                <a:spLocks noChangeShapeType="1"/>
              </p:cNvSpPr>
              <p:nvPr/>
            </p:nvSpPr>
            <p:spPr bwMode="auto">
              <a:xfrm flipV="1">
                <a:off x="244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30"/>
              <p:cNvSpPr>
                <a:spLocks noChangeShapeType="1"/>
              </p:cNvSpPr>
              <p:nvPr/>
            </p:nvSpPr>
            <p:spPr bwMode="auto">
              <a:xfrm flipV="1">
                <a:off x="2626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Line 31"/>
              <p:cNvSpPr>
                <a:spLocks noChangeShapeType="1"/>
              </p:cNvSpPr>
              <p:nvPr/>
            </p:nvSpPr>
            <p:spPr bwMode="auto">
              <a:xfrm>
                <a:off x="422" y="2410"/>
                <a:ext cx="220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Line 32"/>
              <p:cNvSpPr>
                <a:spLocks noChangeShapeType="1"/>
              </p:cNvSpPr>
              <p:nvPr/>
            </p:nvSpPr>
            <p:spPr bwMode="auto">
              <a:xfrm>
                <a:off x="422" y="3045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33"/>
              <p:cNvSpPr>
                <a:spLocks noChangeShapeType="1"/>
              </p:cNvSpPr>
              <p:nvPr/>
            </p:nvSpPr>
            <p:spPr bwMode="auto">
              <a:xfrm>
                <a:off x="437" y="3058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Line 34"/>
              <p:cNvSpPr>
                <a:spLocks noChangeShapeType="1"/>
              </p:cNvSpPr>
              <p:nvPr/>
            </p:nvSpPr>
            <p:spPr bwMode="auto">
              <a:xfrm>
                <a:off x="452" y="3066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35"/>
              <p:cNvSpPr>
                <a:spLocks noChangeShapeType="1"/>
              </p:cNvSpPr>
              <p:nvPr/>
            </p:nvSpPr>
            <p:spPr bwMode="auto">
              <a:xfrm>
                <a:off x="467" y="3074"/>
                <a:ext cx="13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Line 36"/>
              <p:cNvSpPr>
                <a:spLocks noChangeShapeType="1"/>
              </p:cNvSpPr>
              <p:nvPr/>
            </p:nvSpPr>
            <p:spPr bwMode="auto">
              <a:xfrm>
                <a:off x="480" y="3077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Line 37"/>
              <p:cNvSpPr>
                <a:spLocks noChangeShapeType="1"/>
              </p:cNvSpPr>
              <p:nvPr/>
            </p:nvSpPr>
            <p:spPr bwMode="auto">
              <a:xfrm>
                <a:off x="496" y="3077"/>
                <a:ext cx="1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38"/>
              <p:cNvSpPr>
                <a:spLocks noChangeShapeType="1"/>
              </p:cNvSpPr>
              <p:nvPr/>
            </p:nvSpPr>
            <p:spPr bwMode="auto">
              <a:xfrm flipV="1">
                <a:off x="511" y="3074"/>
                <a:ext cx="15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39"/>
              <p:cNvSpPr>
                <a:spLocks noChangeShapeType="1"/>
              </p:cNvSpPr>
              <p:nvPr/>
            </p:nvSpPr>
            <p:spPr bwMode="auto">
              <a:xfrm flipV="1">
                <a:off x="526" y="3065"/>
                <a:ext cx="16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Line 40"/>
              <p:cNvSpPr>
                <a:spLocks noChangeShapeType="1"/>
              </p:cNvSpPr>
              <p:nvPr/>
            </p:nvSpPr>
            <p:spPr bwMode="auto">
              <a:xfrm flipV="1">
                <a:off x="542" y="3057"/>
                <a:ext cx="14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41"/>
              <p:cNvSpPr>
                <a:spLocks noChangeShapeType="1"/>
              </p:cNvSpPr>
              <p:nvPr/>
            </p:nvSpPr>
            <p:spPr bwMode="auto">
              <a:xfrm flipV="1">
                <a:off x="556" y="3044"/>
                <a:ext cx="14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42"/>
              <p:cNvSpPr>
                <a:spLocks noChangeShapeType="1"/>
              </p:cNvSpPr>
              <p:nvPr/>
            </p:nvSpPr>
            <p:spPr bwMode="auto">
              <a:xfrm flipV="1">
                <a:off x="570" y="3031"/>
                <a:ext cx="14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Line 43"/>
              <p:cNvSpPr>
                <a:spLocks noChangeShapeType="1"/>
              </p:cNvSpPr>
              <p:nvPr/>
            </p:nvSpPr>
            <p:spPr bwMode="auto">
              <a:xfrm flipV="1">
                <a:off x="584" y="3013"/>
                <a:ext cx="15" cy="1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Line 44"/>
              <p:cNvSpPr>
                <a:spLocks noChangeShapeType="1"/>
              </p:cNvSpPr>
              <p:nvPr/>
            </p:nvSpPr>
            <p:spPr bwMode="auto">
              <a:xfrm flipV="1">
                <a:off x="599" y="2994"/>
                <a:ext cx="16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Line 45"/>
              <p:cNvSpPr>
                <a:spLocks noChangeShapeType="1"/>
              </p:cNvSpPr>
              <p:nvPr/>
            </p:nvSpPr>
            <p:spPr bwMode="auto">
              <a:xfrm flipV="1">
                <a:off x="615" y="2972"/>
                <a:ext cx="13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Line 46"/>
              <p:cNvSpPr>
                <a:spLocks noChangeShapeType="1"/>
              </p:cNvSpPr>
              <p:nvPr/>
            </p:nvSpPr>
            <p:spPr bwMode="auto">
              <a:xfrm flipV="1">
                <a:off x="628" y="2948"/>
                <a:ext cx="15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Line 47"/>
              <p:cNvSpPr>
                <a:spLocks noChangeShapeType="1"/>
              </p:cNvSpPr>
              <p:nvPr/>
            </p:nvSpPr>
            <p:spPr bwMode="auto">
              <a:xfrm flipV="1">
                <a:off x="643" y="2921"/>
                <a:ext cx="15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Line 48"/>
              <p:cNvSpPr>
                <a:spLocks noChangeShapeType="1"/>
              </p:cNvSpPr>
              <p:nvPr/>
            </p:nvSpPr>
            <p:spPr bwMode="auto">
              <a:xfrm flipV="1">
                <a:off x="658" y="2895"/>
                <a:ext cx="15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Line 49"/>
              <p:cNvSpPr>
                <a:spLocks noChangeShapeType="1"/>
              </p:cNvSpPr>
              <p:nvPr/>
            </p:nvSpPr>
            <p:spPr bwMode="auto">
              <a:xfrm flipV="1">
                <a:off x="673" y="2863"/>
                <a:ext cx="16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Line 50"/>
              <p:cNvSpPr>
                <a:spLocks noChangeShapeType="1"/>
              </p:cNvSpPr>
              <p:nvPr/>
            </p:nvSpPr>
            <p:spPr bwMode="auto">
              <a:xfrm flipV="1">
                <a:off x="689" y="2834"/>
                <a:ext cx="16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Line 51"/>
              <p:cNvSpPr>
                <a:spLocks noChangeShapeType="1"/>
              </p:cNvSpPr>
              <p:nvPr/>
            </p:nvSpPr>
            <p:spPr bwMode="auto">
              <a:xfrm flipV="1">
                <a:off x="705" y="2798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Line 52"/>
              <p:cNvSpPr>
                <a:spLocks noChangeShapeType="1"/>
              </p:cNvSpPr>
              <p:nvPr/>
            </p:nvSpPr>
            <p:spPr bwMode="auto">
              <a:xfrm flipV="1">
                <a:off x="720" y="2764"/>
                <a:ext cx="14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Line 53"/>
              <p:cNvSpPr>
                <a:spLocks noChangeShapeType="1"/>
              </p:cNvSpPr>
              <p:nvPr/>
            </p:nvSpPr>
            <p:spPr bwMode="auto">
              <a:xfrm flipV="1">
                <a:off x="734" y="2726"/>
                <a:ext cx="14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Line 54"/>
              <p:cNvSpPr>
                <a:spLocks noChangeShapeType="1"/>
              </p:cNvSpPr>
              <p:nvPr/>
            </p:nvSpPr>
            <p:spPr bwMode="auto">
              <a:xfrm flipV="1">
                <a:off x="748" y="2688"/>
                <a:ext cx="15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Line 55"/>
              <p:cNvSpPr>
                <a:spLocks noChangeShapeType="1"/>
              </p:cNvSpPr>
              <p:nvPr/>
            </p:nvSpPr>
            <p:spPr bwMode="auto">
              <a:xfrm flipV="1">
                <a:off x="763" y="2649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Line 56"/>
              <p:cNvSpPr>
                <a:spLocks noChangeShapeType="1"/>
              </p:cNvSpPr>
              <p:nvPr/>
            </p:nvSpPr>
            <p:spPr bwMode="auto">
              <a:xfrm flipV="1">
                <a:off x="778" y="2609"/>
                <a:ext cx="14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Line 57"/>
              <p:cNvSpPr>
                <a:spLocks noChangeShapeType="1"/>
              </p:cNvSpPr>
              <p:nvPr/>
            </p:nvSpPr>
            <p:spPr bwMode="auto">
              <a:xfrm flipV="1">
                <a:off x="792" y="2568"/>
                <a:ext cx="14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Line 58"/>
              <p:cNvSpPr>
                <a:spLocks noChangeShapeType="1"/>
              </p:cNvSpPr>
              <p:nvPr/>
            </p:nvSpPr>
            <p:spPr bwMode="auto">
              <a:xfrm flipV="1">
                <a:off x="806" y="2527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Line 59"/>
              <p:cNvSpPr>
                <a:spLocks noChangeShapeType="1"/>
              </p:cNvSpPr>
              <p:nvPr/>
            </p:nvSpPr>
            <p:spPr bwMode="auto">
              <a:xfrm flipV="1">
                <a:off x="821" y="2485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Line 60"/>
              <p:cNvSpPr>
                <a:spLocks noChangeShapeType="1"/>
              </p:cNvSpPr>
              <p:nvPr/>
            </p:nvSpPr>
            <p:spPr bwMode="auto">
              <a:xfrm flipV="1">
                <a:off x="836" y="2444"/>
                <a:ext cx="16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Line 61"/>
              <p:cNvSpPr>
                <a:spLocks noChangeShapeType="1"/>
              </p:cNvSpPr>
              <p:nvPr/>
            </p:nvSpPr>
            <p:spPr bwMode="auto">
              <a:xfrm flipV="1">
                <a:off x="852" y="2401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Line 62"/>
              <p:cNvSpPr>
                <a:spLocks noChangeShapeType="1"/>
              </p:cNvSpPr>
              <p:nvPr/>
            </p:nvSpPr>
            <p:spPr bwMode="auto">
              <a:xfrm flipV="1">
                <a:off x="866" y="2359"/>
                <a:ext cx="16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Line 63"/>
              <p:cNvSpPr>
                <a:spLocks noChangeShapeType="1"/>
              </p:cNvSpPr>
              <p:nvPr/>
            </p:nvSpPr>
            <p:spPr bwMode="auto">
              <a:xfrm flipV="1">
                <a:off x="882" y="2317"/>
                <a:ext cx="13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Line 64"/>
              <p:cNvSpPr>
                <a:spLocks noChangeShapeType="1"/>
              </p:cNvSpPr>
              <p:nvPr/>
            </p:nvSpPr>
            <p:spPr bwMode="auto">
              <a:xfrm flipV="1">
                <a:off x="895" y="2276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Line 65"/>
              <p:cNvSpPr>
                <a:spLocks noChangeShapeType="1"/>
              </p:cNvSpPr>
              <p:nvPr/>
            </p:nvSpPr>
            <p:spPr bwMode="auto">
              <a:xfrm flipV="1">
                <a:off x="910" y="2233"/>
                <a:ext cx="16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Line 66"/>
              <p:cNvSpPr>
                <a:spLocks noChangeShapeType="1"/>
              </p:cNvSpPr>
              <p:nvPr/>
            </p:nvSpPr>
            <p:spPr bwMode="auto">
              <a:xfrm flipV="1">
                <a:off x="926" y="2194"/>
                <a:ext cx="14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6" name="Line 67"/>
              <p:cNvSpPr>
                <a:spLocks noChangeShapeType="1"/>
              </p:cNvSpPr>
              <p:nvPr/>
            </p:nvSpPr>
            <p:spPr bwMode="auto">
              <a:xfrm flipV="1">
                <a:off x="940" y="2155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7" name="Line 68"/>
              <p:cNvSpPr>
                <a:spLocks noChangeShapeType="1"/>
              </p:cNvSpPr>
              <p:nvPr/>
            </p:nvSpPr>
            <p:spPr bwMode="auto">
              <a:xfrm flipV="1">
                <a:off x="955" y="2117"/>
                <a:ext cx="13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8" name="Line 69"/>
              <p:cNvSpPr>
                <a:spLocks noChangeShapeType="1"/>
              </p:cNvSpPr>
              <p:nvPr/>
            </p:nvSpPr>
            <p:spPr bwMode="auto">
              <a:xfrm flipV="1">
                <a:off x="968" y="2078"/>
                <a:ext cx="16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9" name="Line 70"/>
              <p:cNvSpPr>
                <a:spLocks noChangeShapeType="1"/>
              </p:cNvSpPr>
              <p:nvPr/>
            </p:nvSpPr>
            <p:spPr bwMode="auto">
              <a:xfrm flipV="1">
                <a:off x="984" y="2041"/>
                <a:ext cx="15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0" name="Line 71"/>
              <p:cNvSpPr>
                <a:spLocks noChangeShapeType="1"/>
              </p:cNvSpPr>
              <p:nvPr/>
            </p:nvSpPr>
            <p:spPr bwMode="auto">
              <a:xfrm flipV="1">
                <a:off x="999" y="2008"/>
                <a:ext cx="15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1" name="Line 72"/>
              <p:cNvSpPr>
                <a:spLocks noChangeShapeType="1"/>
              </p:cNvSpPr>
              <p:nvPr/>
            </p:nvSpPr>
            <p:spPr bwMode="auto">
              <a:xfrm flipV="1">
                <a:off x="1014" y="1975"/>
                <a:ext cx="15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2" name="Line 73"/>
              <p:cNvSpPr>
                <a:spLocks noChangeShapeType="1"/>
              </p:cNvSpPr>
              <p:nvPr/>
            </p:nvSpPr>
            <p:spPr bwMode="auto">
              <a:xfrm flipV="1">
                <a:off x="1029" y="1944"/>
                <a:ext cx="13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3" name="Line 74"/>
              <p:cNvSpPr>
                <a:spLocks noChangeShapeType="1"/>
              </p:cNvSpPr>
              <p:nvPr/>
            </p:nvSpPr>
            <p:spPr bwMode="auto">
              <a:xfrm flipV="1">
                <a:off x="1042" y="1915"/>
                <a:ext cx="17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Line 75"/>
              <p:cNvSpPr>
                <a:spLocks noChangeShapeType="1"/>
              </p:cNvSpPr>
              <p:nvPr/>
            </p:nvSpPr>
            <p:spPr bwMode="auto">
              <a:xfrm flipV="1">
                <a:off x="1059" y="1887"/>
                <a:ext cx="13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Line 76"/>
              <p:cNvSpPr>
                <a:spLocks noChangeShapeType="1"/>
              </p:cNvSpPr>
              <p:nvPr/>
            </p:nvSpPr>
            <p:spPr bwMode="auto">
              <a:xfrm flipV="1">
                <a:off x="1072" y="1861"/>
                <a:ext cx="15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77"/>
              <p:cNvSpPr>
                <a:spLocks noChangeShapeType="1"/>
              </p:cNvSpPr>
              <p:nvPr/>
            </p:nvSpPr>
            <p:spPr bwMode="auto">
              <a:xfrm flipV="1">
                <a:off x="1087" y="1838"/>
                <a:ext cx="16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Line 78"/>
              <p:cNvSpPr>
                <a:spLocks noChangeShapeType="1"/>
              </p:cNvSpPr>
              <p:nvPr/>
            </p:nvSpPr>
            <p:spPr bwMode="auto">
              <a:xfrm flipV="1">
                <a:off x="1103" y="1818"/>
                <a:ext cx="14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Line 79"/>
              <p:cNvSpPr>
                <a:spLocks noChangeShapeType="1"/>
              </p:cNvSpPr>
              <p:nvPr/>
            </p:nvSpPr>
            <p:spPr bwMode="auto">
              <a:xfrm flipV="1">
                <a:off x="1117" y="1799"/>
                <a:ext cx="14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9" name="Line 80"/>
              <p:cNvSpPr>
                <a:spLocks noChangeShapeType="1"/>
              </p:cNvSpPr>
              <p:nvPr/>
            </p:nvSpPr>
            <p:spPr bwMode="auto">
              <a:xfrm flipV="1">
                <a:off x="1131" y="1784"/>
                <a:ext cx="15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" name="Line 81"/>
              <p:cNvSpPr>
                <a:spLocks noChangeShapeType="1"/>
              </p:cNvSpPr>
              <p:nvPr/>
            </p:nvSpPr>
            <p:spPr bwMode="auto">
              <a:xfrm flipV="1">
                <a:off x="1146" y="1769"/>
                <a:ext cx="15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1" name="Line 82"/>
              <p:cNvSpPr>
                <a:spLocks noChangeShapeType="1"/>
              </p:cNvSpPr>
              <p:nvPr/>
            </p:nvSpPr>
            <p:spPr bwMode="auto">
              <a:xfrm flipV="1">
                <a:off x="1161" y="1759"/>
                <a:ext cx="15" cy="1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" name="Line 83"/>
              <p:cNvSpPr>
                <a:spLocks noChangeShapeType="1"/>
              </p:cNvSpPr>
              <p:nvPr/>
            </p:nvSpPr>
            <p:spPr bwMode="auto">
              <a:xfrm flipV="1">
                <a:off x="1176" y="1750"/>
                <a:ext cx="15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Line 84"/>
              <p:cNvSpPr>
                <a:spLocks noChangeShapeType="1"/>
              </p:cNvSpPr>
              <p:nvPr/>
            </p:nvSpPr>
            <p:spPr bwMode="auto">
              <a:xfrm flipV="1">
                <a:off x="1191" y="1746"/>
                <a:ext cx="16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Line 85"/>
              <p:cNvSpPr>
                <a:spLocks noChangeShapeType="1"/>
              </p:cNvSpPr>
              <p:nvPr/>
            </p:nvSpPr>
            <p:spPr bwMode="auto">
              <a:xfrm flipV="1">
                <a:off x="1207" y="1742"/>
                <a:ext cx="15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Line 86"/>
              <p:cNvSpPr>
                <a:spLocks noChangeShapeType="1"/>
              </p:cNvSpPr>
              <p:nvPr/>
            </p:nvSpPr>
            <p:spPr bwMode="auto">
              <a:xfrm>
                <a:off x="1222" y="1742"/>
                <a:ext cx="1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" name="Line 87"/>
              <p:cNvSpPr>
                <a:spLocks noChangeShapeType="1"/>
              </p:cNvSpPr>
              <p:nvPr/>
            </p:nvSpPr>
            <p:spPr bwMode="auto">
              <a:xfrm>
                <a:off x="1237" y="1742"/>
                <a:ext cx="13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7" name="Line 88"/>
              <p:cNvSpPr>
                <a:spLocks noChangeShapeType="1"/>
              </p:cNvSpPr>
              <p:nvPr/>
            </p:nvSpPr>
            <p:spPr bwMode="auto">
              <a:xfrm>
                <a:off x="1250" y="1743"/>
                <a:ext cx="15" cy="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8" name="Line 89"/>
              <p:cNvSpPr>
                <a:spLocks noChangeShapeType="1"/>
              </p:cNvSpPr>
              <p:nvPr/>
            </p:nvSpPr>
            <p:spPr bwMode="auto">
              <a:xfrm>
                <a:off x="1265" y="1748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9" name="Line 90"/>
              <p:cNvSpPr>
                <a:spLocks noChangeShapeType="1"/>
              </p:cNvSpPr>
              <p:nvPr/>
            </p:nvSpPr>
            <p:spPr bwMode="auto">
              <a:xfrm>
                <a:off x="1280" y="1756"/>
                <a:ext cx="15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" name="Line 91"/>
              <p:cNvSpPr>
                <a:spLocks noChangeShapeType="1"/>
              </p:cNvSpPr>
              <p:nvPr/>
            </p:nvSpPr>
            <p:spPr bwMode="auto">
              <a:xfrm>
                <a:off x="1295" y="1768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" name="Line 92"/>
              <p:cNvSpPr>
                <a:spLocks noChangeShapeType="1"/>
              </p:cNvSpPr>
              <p:nvPr/>
            </p:nvSpPr>
            <p:spPr bwMode="auto">
              <a:xfrm>
                <a:off x="1310" y="1781"/>
                <a:ext cx="14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" name="Line 93"/>
              <p:cNvSpPr>
                <a:spLocks noChangeShapeType="1"/>
              </p:cNvSpPr>
              <p:nvPr/>
            </p:nvSpPr>
            <p:spPr bwMode="auto">
              <a:xfrm>
                <a:off x="1324" y="1795"/>
                <a:ext cx="17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" name="Line 94"/>
              <p:cNvSpPr>
                <a:spLocks noChangeShapeType="1"/>
              </p:cNvSpPr>
              <p:nvPr/>
            </p:nvSpPr>
            <p:spPr bwMode="auto">
              <a:xfrm>
                <a:off x="1341" y="1811"/>
                <a:ext cx="13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" name="Line 95"/>
              <p:cNvSpPr>
                <a:spLocks noChangeShapeType="1"/>
              </p:cNvSpPr>
              <p:nvPr/>
            </p:nvSpPr>
            <p:spPr bwMode="auto">
              <a:xfrm>
                <a:off x="1354" y="1832"/>
                <a:ext cx="16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" name="Line 96"/>
              <p:cNvSpPr>
                <a:spLocks noChangeShapeType="1"/>
              </p:cNvSpPr>
              <p:nvPr/>
            </p:nvSpPr>
            <p:spPr bwMode="auto">
              <a:xfrm>
                <a:off x="1370" y="1856"/>
                <a:ext cx="15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" name="Line 97"/>
              <p:cNvSpPr>
                <a:spLocks noChangeShapeType="1"/>
              </p:cNvSpPr>
              <p:nvPr/>
            </p:nvSpPr>
            <p:spPr bwMode="auto">
              <a:xfrm>
                <a:off x="1385" y="1879"/>
                <a:ext cx="14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" name="Line 98"/>
              <p:cNvSpPr>
                <a:spLocks noChangeShapeType="1"/>
              </p:cNvSpPr>
              <p:nvPr/>
            </p:nvSpPr>
            <p:spPr bwMode="auto">
              <a:xfrm>
                <a:off x="1399" y="1908"/>
                <a:ext cx="14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8" name="Line 99"/>
              <p:cNvSpPr>
                <a:spLocks noChangeShapeType="1"/>
              </p:cNvSpPr>
              <p:nvPr/>
            </p:nvSpPr>
            <p:spPr bwMode="auto">
              <a:xfrm>
                <a:off x="1413" y="1936"/>
                <a:ext cx="15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" name="Line 100"/>
              <p:cNvSpPr>
                <a:spLocks noChangeShapeType="1"/>
              </p:cNvSpPr>
              <p:nvPr/>
            </p:nvSpPr>
            <p:spPr bwMode="auto">
              <a:xfrm>
                <a:off x="1428" y="1967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" name="Line 101"/>
              <p:cNvSpPr>
                <a:spLocks noChangeShapeType="1"/>
              </p:cNvSpPr>
              <p:nvPr/>
            </p:nvSpPr>
            <p:spPr bwMode="auto">
              <a:xfrm>
                <a:off x="1443" y="1999"/>
                <a:ext cx="14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" name="Line 102"/>
              <p:cNvSpPr>
                <a:spLocks noChangeShapeType="1"/>
              </p:cNvSpPr>
              <p:nvPr/>
            </p:nvSpPr>
            <p:spPr bwMode="auto">
              <a:xfrm>
                <a:off x="1457" y="2033"/>
                <a:ext cx="14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" name="Line 103"/>
              <p:cNvSpPr>
                <a:spLocks noChangeShapeType="1"/>
              </p:cNvSpPr>
              <p:nvPr/>
            </p:nvSpPr>
            <p:spPr bwMode="auto">
              <a:xfrm>
                <a:off x="1471" y="2069"/>
                <a:ext cx="17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" name="Line 104"/>
              <p:cNvSpPr>
                <a:spLocks noChangeShapeType="1"/>
              </p:cNvSpPr>
              <p:nvPr/>
            </p:nvSpPr>
            <p:spPr bwMode="auto">
              <a:xfrm>
                <a:off x="1488" y="2105"/>
                <a:ext cx="14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" name="Line 105"/>
              <p:cNvSpPr>
                <a:spLocks noChangeShapeType="1"/>
              </p:cNvSpPr>
              <p:nvPr/>
            </p:nvSpPr>
            <p:spPr bwMode="auto">
              <a:xfrm>
                <a:off x="1502" y="2145"/>
                <a:ext cx="15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" name="Line 106"/>
              <p:cNvSpPr>
                <a:spLocks noChangeShapeType="1"/>
              </p:cNvSpPr>
              <p:nvPr/>
            </p:nvSpPr>
            <p:spPr bwMode="auto">
              <a:xfrm>
                <a:off x="1517" y="2185"/>
                <a:ext cx="14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6" name="Line 107"/>
              <p:cNvSpPr>
                <a:spLocks noChangeShapeType="1"/>
              </p:cNvSpPr>
              <p:nvPr/>
            </p:nvSpPr>
            <p:spPr bwMode="auto">
              <a:xfrm>
                <a:off x="1531" y="2224"/>
                <a:ext cx="16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7" name="Line 108"/>
              <p:cNvSpPr>
                <a:spLocks noChangeShapeType="1"/>
              </p:cNvSpPr>
              <p:nvPr/>
            </p:nvSpPr>
            <p:spPr bwMode="auto">
              <a:xfrm>
                <a:off x="1547" y="2264"/>
                <a:ext cx="13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8" name="Line 109"/>
              <p:cNvSpPr>
                <a:spLocks noChangeShapeType="1"/>
              </p:cNvSpPr>
              <p:nvPr/>
            </p:nvSpPr>
            <p:spPr bwMode="auto">
              <a:xfrm>
                <a:off x="1560" y="2305"/>
                <a:ext cx="17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9" name="Line 110"/>
              <p:cNvSpPr>
                <a:spLocks noChangeShapeType="1"/>
              </p:cNvSpPr>
              <p:nvPr/>
            </p:nvSpPr>
            <p:spPr bwMode="auto">
              <a:xfrm>
                <a:off x="1577" y="2347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0" name="Line 111"/>
              <p:cNvSpPr>
                <a:spLocks noChangeShapeType="1"/>
              </p:cNvSpPr>
              <p:nvPr/>
            </p:nvSpPr>
            <p:spPr bwMode="auto">
              <a:xfrm>
                <a:off x="1591" y="2390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1" name="Line 112"/>
              <p:cNvSpPr>
                <a:spLocks noChangeShapeType="1"/>
              </p:cNvSpPr>
              <p:nvPr/>
            </p:nvSpPr>
            <p:spPr bwMode="auto">
              <a:xfrm>
                <a:off x="1605" y="2433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2" name="Line 113"/>
              <p:cNvSpPr>
                <a:spLocks noChangeShapeType="1"/>
              </p:cNvSpPr>
              <p:nvPr/>
            </p:nvSpPr>
            <p:spPr bwMode="auto">
              <a:xfrm>
                <a:off x="1620" y="2474"/>
                <a:ext cx="15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3" name="Line 114"/>
              <p:cNvSpPr>
                <a:spLocks noChangeShapeType="1"/>
              </p:cNvSpPr>
              <p:nvPr/>
            </p:nvSpPr>
            <p:spPr bwMode="auto">
              <a:xfrm>
                <a:off x="1635" y="2517"/>
                <a:ext cx="14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4" name="Line 115"/>
              <p:cNvSpPr>
                <a:spLocks noChangeShapeType="1"/>
              </p:cNvSpPr>
              <p:nvPr/>
            </p:nvSpPr>
            <p:spPr bwMode="auto">
              <a:xfrm>
                <a:off x="1649" y="2558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5" name="Line 116"/>
              <p:cNvSpPr>
                <a:spLocks noChangeShapeType="1"/>
              </p:cNvSpPr>
              <p:nvPr/>
            </p:nvSpPr>
            <p:spPr bwMode="auto">
              <a:xfrm>
                <a:off x="1664" y="2599"/>
                <a:ext cx="15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6" name="Line 117"/>
              <p:cNvSpPr>
                <a:spLocks noChangeShapeType="1"/>
              </p:cNvSpPr>
              <p:nvPr/>
            </p:nvSpPr>
            <p:spPr bwMode="auto">
              <a:xfrm>
                <a:off x="1679" y="2639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7" name="Line 118"/>
              <p:cNvSpPr>
                <a:spLocks noChangeShapeType="1"/>
              </p:cNvSpPr>
              <p:nvPr/>
            </p:nvSpPr>
            <p:spPr bwMode="auto">
              <a:xfrm>
                <a:off x="1694" y="2678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8" name="Line 119"/>
              <p:cNvSpPr>
                <a:spLocks noChangeShapeType="1"/>
              </p:cNvSpPr>
              <p:nvPr/>
            </p:nvSpPr>
            <p:spPr bwMode="auto">
              <a:xfrm>
                <a:off x="1709" y="2717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9" name="Line 120"/>
              <p:cNvSpPr>
                <a:spLocks noChangeShapeType="1"/>
              </p:cNvSpPr>
              <p:nvPr/>
            </p:nvSpPr>
            <p:spPr bwMode="auto">
              <a:xfrm>
                <a:off x="1724" y="2753"/>
                <a:ext cx="14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0" name="Line 121"/>
              <p:cNvSpPr>
                <a:spLocks noChangeShapeType="1"/>
              </p:cNvSpPr>
              <p:nvPr/>
            </p:nvSpPr>
            <p:spPr bwMode="auto">
              <a:xfrm>
                <a:off x="1738" y="2789"/>
                <a:ext cx="17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1" name="Line 122"/>
              <p:cNvSpPr>
                <a:spLocks noChangeShapeType="1"/>
              </p:cNvSpPr>
              <p:nvPr/>
            </p:nvSpPr>
            <p:spPr bwMode="auto">
              <a:xfrm>
                <a:off x="1755" y="2823"/>
                <a:ext cx="14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2" name="Line 123"/>
              <p:cNvSpPr>
                <a:spLocks noChangeShapeType="1"/>
              </p:cNvSpPr>
              <p:nvPr/>
            </p:nvSpPr>
            <p:spPr bwMode="auto">
              <a:xfrm>
                <a:off x="1769" y="2854"/>
                <a:ext cx="14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3" name="Line 124"/>
              <p:cNvSpPr>
                <a:spLocks noChangeShapeType="1"/>
              </p:cNvSpPr>
              <p:nvPr/>
            </p:nvSpPr>
            <p:spPr bwMode="auto">
              <a:xfrm>
                <a:off x="1783" y="2886"/>
                <a:ext cx="16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4" name="Line 125"/>
              <p:cNvSpPr>
                <a:spLocks noChangeShapeType="1"/>
              </p:cNvSpPr>
              <p:nvPr/>
            </p:nvSpPr>
            <p:spPr bwMode="auto">
              <a:xfrm>
                <a:off x="1799" y="2916"/>
                <a:ext cx="14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5" name="Line 126"/>
              <p:cNvSpPr>
                <a:spLocks noChangeShapeType="1"/>
              </p:cNvSpPr>
              <p:nvPr/>
            </p:nvSpPr>
            <p:spPr bwMode="auto">
              <a:xfrm>
                <a:off x="1813" y="2942"/>
                <a:ext cx="16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6" name="Line 127"/>
              <p:cNvSpPr>
                <a:spLocks noChangeShapeType="1"/>
              </p:cNvSpPr>
              <p:nvPr/>
            </p:nvSpPr>
            <p:spPr bwMode="auto">
              <a:xfrm>
                <a:off x="1829" y="2966"/>
                <a:ext cx="13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7" name="Line 128"/>
              <p:cNvSpPr>
                <a:spLocks noChangeShapeType="1"/>
              </p:cNvSpPr>
              <p:nvPr/>
            </p:nvSpPr>
            <p:spPr bwMode="auto">
              <a:xfrm>
                <a:off x="1842" y="2988"/>
                <a:ext cx="16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8" name="Line 129"/>
              <p:cNvSpPr>
                <a:spLocks noChangeShapeType="1"/>
              </p:cNvSpPr>
              <p:nvPr/>
            </p:nvSpPr>
            <p:spPr bwMode="auto">
              <a:xfrm>
                <a:off x="1858" y="3008"/>
                <a:ext cx="15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9" name="Line 130"/>
              <p:cNvSpPr>
                <a:spLocks noChangeShapeType="1"/>
              </p:cNvSpPr>
              <p:nvPr/>
            </p:nvSpPr>
            <p:spPr bwMode="auto">
              <a:xfrm>
                <a:off x="1873" y="3025"/>
                <a:ext cx="14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0" name="Line 131"/>
              <p:cNvSpPr>
                <a:spLocks noChangeShapeType="1"/>
              </p:cNvSpPr>
              <p:nvPr/>
            </p:nvSpPr>
            <p:spPr bwMode="auto">
              <a:xfrm>
                <a:off x="1887" y="3041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1" name="Line 132"/>
              <p:cNvSpPr>
                <a:spLocks noChangeShapeType="1"/>
              </p:cNvSpPr>
              <p:nvPr/>
            </p:nvSpPr>
            <p:spPr bwMode="auto">
              <a:xfrm>
                <a:off x="1902" y="3054"/>
                <a:ext cx="13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2" name="Line 133"/>
              <p:cNvSpPr>
                <a:spLocks noChangeShapeType="1"/>
              </p:cNvSpPr>
              <p:nvPr/>
            </p:nvSpPr>
            <p:spPr bwMode="auto">
              <a:xfrm>
                <a:off x="1915" y="3063"/>
                <a:ext cx="16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3" name="Line 134"/>
              <p:cNvSpPr>
                <a:spLocks noChangeShapeType="1"/>
              </p:cNvSpPr>
              <p:nvPr/>
            </p:nvSpPr>
            <p:spPr bwMode="auto">
              <a:xfrm>
                <a:off x="1931" y="3071"/>
                <a:ext cx="14" cy="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4" name="Line 135"/>
              <p:cNvSpPr>
                <a:spLocks noChangeShapeType="1"/>
              </p:cNvSpPr>
              <p:nvPr/>
            </p:nvSpPr>
            <p:spPr bwMode="auto">
              <a:xfrm>
                <a:off x="1945" y="3076"/>
                <a:ext cx="15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5" name="Line 136"/>
              <p:cNvSpPr>
                <a:spLocks noChangeShapeType="1"/>
              </p:cNvSpPr>
              <p:nvPr/>
            </p:nvSpPr>
            <p:spPr bwMode="auto">
              <a:xfrm>
                <a:off x="1960" y="3077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6" name="Line 137"/>
              <p:cNvSpPr>
                <a:spLocks noChangeShapeType="1"/>
              </p:cNvSpPr>
              <p:nvPr/>
            </p:nvSpPr>
            <p:spPr bwMode="auto">
              <a:xfrm flipV="1">
                <a:off x="1976" y="3075"/>
                <a:ext cx="15" cy="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7" name="Line 138"/>
              <p:cNvSpPr>
                <a:spLocks noChangeShapeType="1"/>
              </p:cNvSpPr>
              <p:nvPr/>
            </p:nvSpPr>
            <p:spPr bwMode="auto">
              <a:xfrm flipV="1">
                <a:off x="1991" y="3067"/>
                <a:ext cx="14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8" name="Line 139"/>
              <p:cNvSpPr>
                <a:spLocks noChangeShapeType="1"/>
              </p:cNvSpPr>
              <p:nvPr/>
            </p:nvSpPr>
            <p:spPr bwMode="auto">
              <a:xfrm flipV="1">
                <a:off x="2005" y="3061"/>
                <a:ext cx="15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9" name="Line 140"/>
              <p:cNvSpPr>
                <a:spLocks noChangeShapeType="1"/>
              </p:cNvSpPr>
              <p:nvPr/>
            </p:nvSpPr>
            <p:spPr bwMode="auto">
              <a:xfrm flipV="1">
                <a:off x="2020" y="3049"/>
                <a:ext cx="15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0" name="Line 141"/>
              <p:cNvSpPr>
                <a:spLocks noChangeShapeType="1"/>
              </p:cNvSpPr>
              <p:nvPr/>
            </p:nvSpPr>
            <p:spPr bwMode="auto">
              <a:xfrm flipV="1">
                <a:off x="2035" y="3035"/>
                <a:ext cx="14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1" name="Line 142"/>
              <p:cNvSpPr>
                <a:spLocks noChangeShapeType="1"/>
              </p:cNvSpPr>
              <p:nvPr/>
            </p:nvSpPr>
            <p:spPr bwMode="auto">
              <a:xfrm flipV="1">
                <a:off x="2049" y="3020"/>
                <a:ext cx="14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2" name="Line 143"/>
              <p:cNvSpPr>
                <a:spLocks noChangeShapeType="1"/>
              </p:cNvSpPr>
              <p:nvPr/>
            </p:nvSpPr>
            <p:spPr bwMode="auto">
              <a:xfrm flipV="1">
                <a:off x="2063" y="3001"/>
                <a:ext cx="17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3" name="Line 144"/>
              <p:cNvSpPr>
                <a:spLocks noChangeShapeType="1"/>
              </p:cNvSpPr>
              <p:nvPr/>
            </p:nvSpPr>
            <p:spPr bwMode="auto">
              <a:xfrm flipV="1">
                <a:off x="2080" y="2980"/>
                <a:ext cx="13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4" name="Line 145"/>
              <p:cNvSpPr>
                <a:spLocks noChangeShapeType="1"/>
              </p:cNvSpPr>
              <p:nvPr/>
            </p:nvSpPr>
            <p:spPr bwMode="auto">
              <a:xfrm flipV="1">
                <a:off x="2093" y="2957"/>
                <a:ext cx="15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5" name="Line 146"/>
              <p:cNvSpPr>
                <a:spLocks noChangeShapeType="1"/>
              </p:cNvSpPr>
              <p:nvPr/>
            </p:nvSpPr>
            <p:spPr bwMode="auto">
              <a:xfrm flipV="1">
                <a:off x="2108" y="2932"/>
                <a:ext cx="13" cy="2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6" name="Line 147"/>
              <p:cNvSpPr>
                <a:spLocks noChangeShapeType="1"/>
              </p:cNvSpPr>
              <p:nvPr/>
            </p:nvSpPr>
            <p:spPr bwMode="auto">
              <a:xfrm flipV="1">
                <a:off x="2121" y="2903"/>
                <a:ext cx="17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7" name="Line 148"/>
              <p:cNvSpPr>
                <a:spLocks noChangeShapeType="1"/>
              </p:cNvSpPr>
              <p:nvPr/>
            </p:nvSpPr>
            <p:spPr bwMode="auto">
              <a:xfrm flipV="1">
                <a:off x="2138" y="2875"/>
                <a:ext cx="14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8" name="Line 149"/>
              <p:cNvSpPr>
                <a:spLocks noChangeShapeType="1"/>
              </p:cNvSpPr>
              <p:nvPr/>
            </p:nvSpPr>
            <p:spPr bwMode="auto">
              <a:xfrm flipV="1">
                <a:off x="2152" y="2843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9" name="Line 150"/>
              <p:cNvSpPr>
                <a:spLocks noChangeShapeType="1"/>
              </p:cNvSpPr>
              <p:nvPr/>
            </p:nvSpPr>
            <p:spPr bwMode="auto">
              <a:xfrm flipV="1">
                <a:off x="2167" y="2809"/>
                <a:ext cx="15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0" name="Line 151"/>
              <p:cNvSpPr>
                <a:spLocks noChangeShapeType="1"/>
              </p:cNvSpPr>
              <p:nvPr/>
            </p:nvSpPr>
            <p:spPr bwMode="auto">
              <a:xfrm flipV="1">
                <a:off x="2182" y="2775"/>
                <a:ext cx="15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1" name="Line 152"/>
              <p:cNvSpPr>
                <a:spLocks noChangeShapeType="1"/>
              </p:cNvSpPr>
              <p:nvPr/>
            </p:nvSpPr>
            <p:spPr bwMode="auto">
              <a:xfrm flipV="1">
                <a:off x="2197" y="2739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2" name="Line 153"/>
              <p:cNvSpPr>
                <a:spLocks noChangeShapeType="1"/>
              </p:cNvSpPr>
              <p:nvPr/>
            </p:nvSpPr>
            <p:spPr bwMode="auto">
              <a:xfrm flipV="1">
                <a:off x="2212" y="2702"/>
                <a:ext cx="13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3" name="Line 154"/>
              <p:cNvSpPr>
                <a:spLocks noChangeShapeType="1"/>
              </p:cNvSpPr>
              <p:nvPr/>
            </p:nvSpPr>
            <p:spPr bwMode="auto">
              <a:xfrm flipV="1">
                <a:off x="2225" y="2663"/>
                <a:ext cx="17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4" name="Line 155"/>
              <p:cNvSpPr>
                <a:spLocks noChangeShapeType="1"/>
              </p:cNvSpPr>
              <p:nvPr/>
            </p:nvSpPr>
            <p:spPr bwMode="auto">
              <a:xfrm flipV="1">
                <a:off x="2242" y="2624"/>
                <a:ext cx="16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5" name="Line 156"/>
              <p:cNvSpPr>
                <a:spLocks noChangeShapeType="1"/>
              </p:cNvSpPr>
              <p:nvPr/>
            </p:nvSpPr>
            <p:spPr bwMode="auto">
              <a:xfrm flipV="1">
                <a:off x="2258" y="2584"/>
                <a:ext cx="13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6" name="Line 157"/>
              <p:cNvSpPr>
                <a:spLocks noChangeShapeType="1"/>
              </p:cNvSpPr>
              <p:nvPr/>
            </p:nvSpPr>
            <p:spPr bwMode="auto">
              <a:xfrm flipV="1">
                <a:off x="2271" y="2543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7" name="Line 158"/>
              <p:cNvSpPr>
                <a:spLocks noChangeShapeType="1"/>
              </p:cNvSpPr>
              <p:nvPr/>
            </p:nvSpPr>
            <p:spPr bwMode="auto">
              <a:xfrm flipV="1">
                <a:off x="2286" y="2500"/>
                <a:ext cx="15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8" name="Line 159"/>
              <p:cNvSpPr>
                <a:spLocks noChangeShapeType="1"/>
              </p:cNvSpPr>
              <p:nvPr/>
            </p:nvSpPr>
            <p:spPr bwMode="auto">
              <a:xfrm flipV="1">
                <a:off x="2301" y="2458"/>
                <a:ext cx="16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9" name="Line 160"/>
              <p:cNvSpPr>
                <a:spLocks noChangeShapeType="1"/>
              </p:cNvSpPr>
              <p:nvPr/>
            </p:nvSpPr>
            <p:spPr bwMode="auto">
              <a:xfrm flipV="1">
                <a:off x="2317" y="2416"/>
                <a:ext cx="14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0" name="Line 161"/>
              <p:cNvSpPr>
                <a:spLocks noChangeShapeType="1"/>
              </p:cNvSpPr>
              <p:nvPr/>
            </p:nvSpPr>
            <p:spPr bwMode="auto">
              <a:xfrm flipV="1">
                <a:off x="2331" y="2374"/>
                <a:ext cx="14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1" name="Line 162"/>
              <p:cNvSpPr>
                <a:spLocks noChangeShapeType="1"/>
              </p:cNvSpPr>
              <p:nvPr/>
            </p:nvSpPr>
            <p:spPr bwMode="auto">
              <a:xfrm flipV="1">
                <a:off x="2345" y="2332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" name="Line 163"/>
              <p:cNvSpPr>
                <a:spLocks noChangeShapeType="1"/>
              </p:cNvSpPr>
              <p:nvPr/>
            </p:nvSpPr>
            <p:spPr bwMode="auto">
              <a:xfrm flipV="1">
                <a:off x="2360" y="2290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" name="Line 164"/>
              <p:cNvSpPr>
                <a:spLocks noChangeShapeType="1"/>
              </p:cNvSpPr>
              <p:nvPr/>
            </p:nvSpPr>
            <p:spPr bwMode="auto">
              <a:xfrm flipV="1">
                <a:off x="2375" y="2249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" name="Line 165"/>
              <p:cNvSpPr>
                <a:spLocks noChangeShapeType="1"/>
              </p:cNvSpPr>
              <p:nvPr/>
            </p:nvSpPr>
            <p:spPr bwMode="auto">
              <a:xfrm flipV="1">
                <a:off x="2390" y="2208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5" name="Line 166"/>
              <p:cNvSpPr>
                <a:spLocks noChangeShapeType="1"/>
              </p:cNvSpPr>
              <p:nvPr/>
            </p:nvSpPr>
            <p:spPr bwMode="auto">
              <a:xfrm flipV="1">
                <a:off x="2405" y="2167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6" name="Line 167"/>
              <p:cNvSpPr>
                <a:spLocks noChangeShapeType="1"/>
              </p:cNvSpPr>
              <p:nvPr/>
            </p:nvSpPr>
            <p:spPr bwMode="auto">
              <a:xfrm flipV="1">
                <a:off x="2420" y="2127"/>
                <a:ext cx="13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7" name="Line 168"/>
              <p:cNvSpPr>
                <a:spLocks noChangeShapeType="1"/>
              </p:cNvSpPr>
              <p:nvPr/>
            </p:nvSpPr>
            <p:spPr bwMode="auto">
              <a:xfrm flipV="1">
                <a:off x="2433" y="2090"/>
                <a:ext cx="16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8" name="Line 169"/>
              <p:cNvSpPr>
                <a:spLocks noChangeShapeType="1"/>
              </p:cNvSpPr>
              <p:nvPr/>
            </p:nvSpPr>
            <p:spPr bwMode="auto">
              <a:xfrm flipV="1">
                <a:off x="2449" y="2055"/>
                <a:ext cx="15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9" name="Line 170"/>
              <p:cNvSpPr>
                <a:spLocks noChangeShapeType="1"/>
              </p:cNvSpPr>
              <p:nvPr/>
            </p:nvSpPr>
            <p:spPr bwMode="auto">
              <a:xfrm flipV="1">
                <a:off x="2464" y="2019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0" name="Line 171"/>
              <p:cNvSpPr>
                <a:spLocks noChangeShapeType="1"/>
              </p:cNvSpPr>
              <p:nvPr/>
            </p:nvSpPr>
            <p:spPr bwMode="auto">
              <a:xfrm flipV="1">
                <a:off x="2479" y="1987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1" name="Line 172"/>
              <p:cNvSpPr>
                <a:spLocks noChangeShapeType="1"/>
              </p:cNvSpPr>
              <p:nvPr/>
            </p:nvSpPr>
            <p:spPr bwMode="auto">
              <a:xfrm flipV="1">
                <a:off x="2494" y="1955"/>
                <a:ext cx="13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2" name="Line 173"/>
              <p:cNvSpPr>
                <a:spLocks noChangeShapeType="1"/>
              </p:cNvSpPr>
              <p:nvPr/>
            </p:nvSpPr>
            <p:spPr bwMode="auto">
              <a:xfrm flipV="1">
                <a:off x="2507" y="1923"/>
                <a:ext cx="16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3" name="Line 174"/>
              <p:cNvSpPr>
                <a:spLocks noChangeShapeType="1"/>
              </p:cNvSpPr>
              <p:nvPr/>
            </p:nvSpPr>
            <p:spPr bwMode="auto">
              <a:xfrm flipV="1">
                <a:off x="2523" y="1896"/>
                <a:ext cx="15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4" name="Line 175"/>
              <p:cNvSpPr>
                <a:spLocks noChangeShapeType="1"/>
              </p:cNvSpPr>
              <p:nvPr/>
            </p:nvSpPr>
            <p:spPr bwMode="auto">
              <a:xfrm flipV="1">
                <a:off x="2538" y="1870"/>
                <a:ext cx="14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5" name="Line 176"/>
              <p:cNvSpPr>
                <a:spLocks noChangeShapeType="1"/>
              </p:cNvSpPr>
              <p:nvPr/>
            </p:nvSpPr>
            <p:spPr bwMode="auto">
              <a:xfrm flipV="1">
                <a:off x="2552" y="1846"/>
                <a:ext cx="15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6" name="Line 177"/>
              <p:cNvSpPr>
                <a:spLocks noChangeShapeType="1"/>
              </p:cNvSpPr>
              <p:nvPr/>
            </p:nvSpPr>
            <p:spPr bwMode="auto">
              <a:xfrm flipV="1">
                <a:off x="2567" y="1825"/>
                <a:ext cx="14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7" name="Line 178"/>
              <p:cNvSpPr>
                <a:spLocks noChangeShapeType="1"/>
              </p:cNvSpPr>
              <p:nvPr/>
            </p:nvSpPr>
            <p:spPr bwMode="auto">
              <a:xfrm flipV="1">
                <a:off x="2581" y="1806"/>
                <a:ext cx="15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8" name="Line 179"/>
              <p:cNvSpPr>
                <a:spLocks noChangeShapeType="1"/>
              </p:cNvSpPr>
              <p:nvPr/>
            </p:nvSpPr>
            <p:spPr bwMode="auto">
              <a:xfrm flipV="1">
                <a:off x="2596" y="1789"/>
                <a:ext cx="14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9" name="Line 180"/>
              <p:cNvSpPr>
                <a:spLocks noChangeShapeType="1"/>
              </p:cNvSpPr>
              <p:nvPr/>
            </p:nvSpPr>
            <p:spPr bwMode="auto">
              <a:xfrm flipV="1">
                <a:off x="2610" y="1774"/>
                <a:ext cx="16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2" name="Rectangle 181"/>
            <p:cNvSpPr>
              <a:spLocks noChangeArrowheads="1"/>
            </p:cNvSpPr>
            <p:nvPr/>
          </p:nvSpPr>
          <p:spPr bwMode="auto">
            <a:xfrm>
              <a:off x="2098" y="2379"/>
              <a:ext cx="24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2p</a:t>
              </a:r>
            </a:p>
          </p:txBody>
        </p:sp>
        <p:sp>
          <p:nvSpPr>
            <p:cNvPr id="2063" name="Rectangle 182"/>
            <p:cNvSpPr>
              <a:spLocks noChangeArrowheads="1"/>
            </p:cNvSpPr>
            <p:nvPr/>
          </p:nvSpPr>
          <p:spPr bwMode="auto">
            <a:xfrm>
              <a:off x="513" y="1341"/>
              <a:ext cx="170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sr-Latn-CS" sz="2400">
                  <a:solidFill>
                    <a:srgbClr val="0000FF"/>
                  </a:solidFill>
                  <a:latin typeface="Times New Roman" pitchFamily="18" charset="0"/>
                </a:rPr>
                <a:t>i </a:t>
              </a:r>
              <a:endParaRPr lang="en-US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064" name="Rectangle 183"/>
            <p:cNvSpPr>
              <a:spLocks noChangeArrowheads="1"/>
            </p:cNvSpPr>
            <p:nvPr/>
          </p:nvSpPr>
          <p:spPr bwMode="auto">
            <a:xfrm>
              <a:off x="2613" y="2326"/>
              <a:ext cx="259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>
                  <a:latin typeface="Symbol" pitchFamily="18" charset="2"/>
                </a:rPr>
                <a:t>w</a:t>
              </a:r>
              <a:r>
                <a:rPr lang="en-US" sz="28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065" name="Line 184"/>
            <p:cNvSpPr>
              <a:spLocks noChangeShapeType="1"/>
            </p:cNvSpPr>
            <p:nvPr/>
          </p:nvSpPr>
          <p:spPr bwMode="auto">
            <a:xfrm>
              <a:off x="756" y="1750"/>
              <a:ext cx="3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Rectangle 185"/>
            <p:cNvSpPr>
              <a:spLocks noChangeArrowheads="1"/>
            </p:cNvSpPr>
            <p:nvPr/>
          </p:nvSpPr>
          <p:spPr bwMode="auto">
            <a:xfrm>
              <a:off x="455" y="1655"/>
              <a:ext cx="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  <p:sp>
          <p:nvSpPr>
            <p:cNvPr id="2067" name="Line 186"/>
            <p:cNvSpPr>
              <a:spLocks noChangeShapeType="1"/>
            </p:cNvSpPr>
            <p:nvPr/>
          </p:nvSpPr>
          <p:spPr bwMode="auto">
            <a:xfrm>
              <a:off x="1130" y="3080"/>
              <a:ext cx="8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Rectangle 187"/>
            <p:cNvSpPr>
              <a:spLocks noChangeArrowheads="1"/>
            </p:cNvSpPr>
            <p:nvPr/>
          </p:nvSpPr>
          <p:spPr bwMode="auto">
            <a:xfrm>
              <a:off x="795" y="2939"/>
              <a:ext cx="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</p:grpSp>
      <p:sp>
        <p:nvSpPr>
          <p:cNvPr id="2054" name="Line 188"/>
          <p:cNvSpPr>
            <a:spLocks noChangeShapeType="1"/>
          </p:cNvSpPr>
          <p:nvPr/>
        </p:nvSpPr>
        <p:spPr bwMode="auto">
          <a:xfrm>
            <a:off x="2971800" y="3048000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189"/>
          <p:cNvSpPr>
            <a:spLocks noChangeShapeType="1"/>
          </p:cNvSpPr>
          <p:nvPr/>
        </p:nvSpPr>
        <p:spPr bwMode="auto">
          <a:xfrm flipV="1">
            <a:off x="3810000" y="3048000"/>
            <a:ext cx="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190"/>
          <p:cNvSpPr txBox="1">
            <a:spLocks noChangeArrowheads="1"/>
          </p:cNvSpPr>
          <p:nvPr/>
        </p:nvSpPr>
        <p:spPr bwMode="auto">
          <a:xfrm>
            <a:off x="3429000" y="3276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/>
              <a:t>I</a:t>
            </a:r>
            <a:r>
              <a:rPr lang="sr-Latn-CS" sz="1600"/>
              <a:t>sr</a:t>
            </a:r>
            <a:endParaRPr lang="en-US" sz="2400"/>
          </a:p>
        </p:txBody>
      </p:sp>
      <p:sp>
        <p:nvSpPr>
          <p:cNvPr id="2057" name="Text Box 195"/>
          <p:cNvSpPr txBox="1">
            <a:spLocks noChangeArrowheads="1"/>
          </p:cNvSpPr>
          <p:nvPr/>
        </p:nvSpPr>
        <p:spPr bwMode="auto">
          <a:xfrm>
            <a:off x="7239000" y="2819401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r-Latn-CS"/>
          </a:p>
        </p:txBody>
      </p:sp>
      <p:graphicFrame>
        <p:nvGraphicFramePr>
          <p:cNvPr id="2050" name="Object 19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71180479"/>
              </p:ext>
            </p:extLst>
          </p:nvPr>
        </p:nvGraphicFramePr>
        <p:xfrm>
          <a:off x="7841211" y="1998674"/>
          <a:ext cx="2636465" cy="177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583920" imgH="393480" progId="Equation.3">
                  <p:embed/>
                </p:oleObj>
              </mc:Choice>
              <mc:Fallback>
                <p:oleObj name="Equation" r:id="rId3" imgW="583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1211" y="1998674"/>
                        <a:ext cx="2636465" cy="1776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3F7C-72CC-49AF-9E70-2142537F32ED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88"/>
          <p:cNvSpPr>
            <a:spLocks noGrp="1" noChangeArrowheads="1"/>
          </p:cNvSpPr>
          <p:nvPr>
            <p:ph type="title"/>
          </p:nvPr>
        </p:nvSpPr>
        <p:spPr>
          <a:xfrm>
            <a:off x="2551196" y="260649"/>
            <a:ext cx="6965245" cy="1202485"/>
          </a:xfrm>
        </p:spPr>
        <p:txBody>
          <a:bodyPr/>
          <a:lstStyle/>
          <a:p>
            <a:pPr eaLnBrk="1" hangingPunct="1"/>
            <a:r>
              <a:rPr lang="sr-Latn-CS" sz="4000" b="1" i="1" dirty="0"/>
              <a:t>POČETNA FAZA</a:t>
            </a:r>
            <a:endParaRPr lang="en-US" sz="4000" b="1" i="1" dirty="0"/>
          </a:p>
        </p:txBody>
      </p:sp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2209801" y="2133601"/>
            <a:ext cx="4006851" cy="2873375"/>
            <a:chOff x="422" y="1341"/>
            <a:chExt cx="2524" cy="1810"/>
          </a:xfrm>
        </p:grpSpPr>
        <p:sp>
          <p:nvSpPr>
            <p:cNvPr id="9224" name="Rectangle 6"/>
            <p:cNvSpPr>
              <a:spLocks noChangeArrowheads="1"/>
            </p:cNvSpPr>
            <p:nvPr/>
          </p:nvSpPr>
          <p:spPr bwMode="auto">
            <a:xfrm>
              <a:off x="1391" y="2366"/>
              <a:ext cx="22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874" y="2453"/>
              <a:ext cx="0" cy="2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Rectangle 8"/>
            <p:cNvSpPr>
              <a:spLocks noChangeArrowheads="1"/>
            </p:cNvSpPr>
            <p:nvPr/>
          </p:nvSpPr>
          <p:spPr bwMode="auto">
            <a:xfrm>
              <a:off x="772" y="2561"/>
              <a:ext cx="317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l-GR" sz="2800">
                  <a:cs typeface="Arial" charset="0"/>
                </a:rPr>
                <a:t>θ</a:t>
              </a:r>
              <a:r>
                <a:rPr lang="sr-Latn-CS" sz="1600">
                  <a:cs typeface="Arial" charset="0"/>
                </a:rPr>
                <a:t>1</a:t>
              </a:r>
              <a:endParaRPr lang="el-GR" sz="2800" baseline="-25000">
                <a:cs typeface="Arial" charset="0"/>
              </a:endParaRPr>
            </a:p>
          </p:txBody>
        </p:sp>
        <p:grpSp>
          <p:nvGrpSpPr>
            <p:cNvPr id="9227" name="Group 9"/>
            <p:cNvGrpSpPr>
              <a:grpSpLocks/>
            </p:cNvGrpSpPr>
            <p:nvPr/>
          </p:nvGrpSpPr>
          <p:grpSpPr bwMode="auto">
            <a:xfrm>
              <a:off x="422" y="1674"/>
              <a:ext cx="2204" cy="1471"/>
              <a:chOff x="422" y="1674"/>
              <a:chExt cx="2204" cy="1471"/>
            </a:xfrm>
          </p:grpSpPr>
          <p:sp>
            <p:nvSpPr>
              <p:cNvPr id="9235" name="Line 10"/>
              <p:cNvSpPr>
                <a:spLocks noChangeShapeType="1"/>
              </p:cNvSpPr>
              <p:nvPr/>
            </p:nvSpPr>
            <p:spPr bwMode="auto">
              <a:xfrm>
                <a:off x="783" y="2966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6" name="Line 11"/>
              <p:cNvSpPr>
                <a:spLocks noChangeShapeType="1"/>
              </p:cNvSpPr>
              <p:nvPr/>
            </p:nvSpPr>
            <p:spPr bwMode="auto">
              <a:xfrm>
                <a:off x="783" y="2688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422" y="2410"/>
                <a:ext cx="220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779" y="2410"/>
                <a:ext cx="2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783" y="2131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Line 15"/>
              <p:cNvSpPr>
                <a:spLocks noChangeShapeType="1"/>
              </p:cNvSpPr>
              <p:nvPr/>
            </p:nvSpPr>
            <p:spPr bwMode="auto">
              <a:xfrm>
                <a:off x="783" y="1853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Line 16"/>
              <p:cNvSpPr>
                <a:spLocks noChangeShapeType="1"/>
              </p:cNvSpPr>
              <p:nvPr/>
            </p:nvSpPr>
            <p:spPr bwMode="auto">
              <a:xfrm>
                <a:off x="790" y="1674"/>
                <a:ext cx="0" cy="14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Line 17"/>
              <p:cNvSpPr>
                <a:spLocks noChangeShapeType="1"/>
              </p:cNvSpPr>
              <p:nvPr/>
            </p:nvSpPr>
            <p:spPr bwMode="auto">
              <a:xfrm flipV="1">
                <a:off x="42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Line 18"/>
              <p:cNvSpPr>
                <a:spLocks noChangeShapeType="1"/>
              </p:cNvSpPr>
              <p:nvPr/>
            </p:nvSpPr>
            <p:spPr bwMode="auto">
              <a:xfrm flipV="1">
                <a:off x="605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19"/>
              <p:cNvSpPr>
                <a:spLocks noChangeShapeType="1"/>
              </p:cNvSpPr>
              <p:nvPr/>
            </p:nvSpPr>
            <p:spPr bwMode="auto">
              <a:xfrm flipV="1">
                <a:off x="790" y="1674"/>
                <a:ext cx="0" cy="14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Line 20"/>
              <p:cNvSpPr>
                <a:spLocks noChangeShapeType="1"/>
              </p:cNvSpPr>
              <p:nvPr/>
            </p:nvSpPr>
            <p:spPr bwMode="auto">
              <a:xfrm flipV="1">
                <a:off x="790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Line 21"/>
              <p:cNvSpPr>
                <a:spLocks noChangeShapeType="1"/>
              </p:cNvSpPr>
              <p:nvPr/>
            </p:nvSpPr>
            <p:spPr bwMode="auto">
              <a:xfrm flipV="1">
                <a:off x="97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Line 22"/>
              <p:cNvSpPr>
                <a:spLocks noChangeShapeType="1"/>
              </p:cNvSpPr>
              <p:nvPr/>
            </p:nvSpPr>
            <p:spPr bwMode="auto">
              <a:xfrm flipV="1">
                <a:off x="1157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Line 23"/>
              <p:cNvSpPr>
                <a:spLocks noChangeShapeType="1"/>
              </p:cNvSpPr>
              <p:nvPr/>
            </p:nvSpPr>
            <p:spPr bwMode="auto">
              <a:xfrm flipV="1">
                <a:off x="1341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9" name="Line 24"/>
              <p:cNvSpPr>
                <a:spLocks noChangeShapeType="1"/>
              </p:cNvSpPr>
              <p:nvPr/>
            </p:nvSpPr>
            <p:spPr bwMode="auto">
              <a:xfrm flipV="1">
                <a:off x="1525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Line 25"/>
              <p:cNvSpPr>
                <a:spLocks noChangeShapeType="1"/>
              </p:cNvSpPr>
              <p:nvPr/>
            </p:nvSpPr>
            <p:spPr bwMode="auto">
              <a:xfrm flipV="1">
                <a:off x="1707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1" name="Line 26"/>
              <p:cNvSpPr>
                <a:spLocks noChangeShapeType="1"/>
              </p:cNvSpPr>
              <p:nvPr/>
            </p:nvSpPr>
            <p:spPr bwMode="auto">
              <a:xfrm flipV="1">
                <a:off x="1891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2" name="Line 27"/>
              <p:cNvSpPr>
                <a:spLocks noChangeShapeType="1"/>
              </p:cNvSpPr>
              <p:nvPr/>
            </p:nvSpPr>
            <p:spPr bwMode="auto">
              <a:xfrm flipV="1">
                <a:off x="2076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3" name="Line 28"/>
              <p:cNvSpPr>
                <a:spLocks noChangeShapeType="1"/>
              </p:cNvSpPr>
              <p:nvPr/>
            </p:nvSpPr>
            <p:spPr bwMode="auto">
              <a:xfrm flipV="1">
                <a:off x="2260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4" name="Line 29"/>
              <p:cNvSpPr>
                <a:spLocks noChangeShapeType="1"/>
              </p:cNvSpPr>
              <p:nvPr/>
            </p:nvSpPr>
            <p:spPr bwMode="auto">
              <a:xfrm flipV="1">
                <a:off x="244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5" name="Line 30"/>
              <p:cNvSpPr>
                <a:spLocks noChangeShapeType="1"/>
              </p:cNvSpPr>
              <p:nvPr/>
            </p:nvSpPr>
            <p:spPr bwMode="auto">
              <a:xfrm flipV="1">
                <a:off x="2626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31"/>
              <p:cNvSpPr>
                <a:spLocks noChangeShapeType="1"/>
              </p:cNvSpPr>
              <p:nvPr/>
            </p:nvSpPr>
            <p:spPr bwMode="auto">
              <a:xfrm>
                <a:off x="422" y="2410"/>
                <a:ext cx="220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7" name="Line 32"/>
              <p:cNvSpPr>
                <a:spLocks noChangeShapeType="1"/>
              </p:cNvSpPr>
              <p:nvPr/>
            </p:nvSpPr>
            <p:spPr bwMode="auto">
              <a:xfrm>
                <a:off x="422" y="3045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8" name="Line 33"/>
              <p:cNvSpPr>
                <a:spLocks noChangeShapeType="1"/>
              </p:cNvSpPr>
              <p:nvPr/>
            </p:nvSpPr>
            <p:spPr bwMode="auto">
              <a:xfrm>
                <a:off x="437" y="3058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9" name="Line 34"/>
              <p:cNvSpPr>
                <a:spLocks noChangeShapeType="1"/>
              </p:cNvSpPr>
              <p:nvPr/>
            </p:nvSpPr>
            <p:spPr bwMode="auto">
              <a:xfrm>
                <a:off x="452" y="3066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0" name="Line 35"/>
              <p:cNvSpPr>
                <a:spLocks noChangeShapeType="1"/>
              </p:cNvSpPr>
              <p:nvPr/>
            </p:nvSpPr>
            <p:spPr bwMode="auto">
              <a:xfrm>
                <a:off x="467" y="3074"/>
                <a:ext cx="13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1" name="Line 36"/>
              <p:cNvSpPr>
                <a:spLocks noChangeShapeType="1"/>
              </p:cNvSpPr>
              <p:nvPr/>
            </p:nvSpPr>
            <p:spPr bwMode="auto">
              <a:xfrm>
                <a:off x="480" y="3077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2" name="Line 37"/>
              <p:cNvSpPr>
                <a:spLocks noChangeShapeType="1"/>
              </p:cNvSpPr>
              <p:nvPr/>
            </p:nvSpPr>
            <p:spPr bwMode="auto">
              <a:xfrm>
                <a:off x="496" y="3077"/>
                <a:ext cx="1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3" name="Line 38"/>
              <p:cNvSpPr>
                <a:spLocks noChangeShapeType="1"/>
              </p:cNvSpPr>
              <p:nvPr/>
            </p:nvSpPr>
            <p:spPr bwMode="auto">
              <a:xfrm flipV="1">
                <a:off x="511" y="3074"/>
                <a:ext cx="15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4" name="Line 39"/>
              <p:cNvSpPr>
                <a:spLocks noChangeShapeType="1"/>
              </p:cNvSpPr>
              <p:nvPr/>
            </p:nvSpPr>
            <p:spPr bwMode="auto">
              <a:xfrm flipV="1">
                <a:off x="526" y="3065"/>
                <a:ext cx="16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5" name="Line 40"/>
              <p:cNvSpPr>
                <a:spLocks noChangeShapeType="1"/>
              </p:cNvSpPr>
              <p:nvPr/>
            </p:nvSpPr>
            <p:spPr bwMode="auto">
              <a:xfrm flipV="1">
                <a:off x="542" y="3057"/>
                <a:ext cx="14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6" name="Line 41"/>
              <p:cNvSpPr>
                <a:spLocks noChangeShapeType="1"/>
              </p:cNvSpPr>
              <p:nvPr/>
            </p:nvSpPr>
            <p:spPr bwMode="auto">
              <a:xfrm flipV="1">
                <a:off x="556" y="3044"/>
                <a:ext cx="14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7" name="Line 42"/>
              <p:cNvSpPr>
                <a:spLocks noChangeShapeType="1"/>
              </p:cNvSpPr>
              <p:nvPr/>
            </p:nvSpPr>
            <p:spPr bwMode="auto">
              <a:xfrm flipV="1">
                <a:off x="570" y="3031"/>
                <a:ext cx="14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8" name="Line 43"/>
              <p:cNvSpPr>
                <a:spLocks noChangeShapeType="1"/>
              </p:cNvSpPr>
              <p:nvPr/>
            </p:nvSpPr>
            <p:spPr bwMode="auto">
              <a:xfrm flipV="1">
                <a:off x="584" y="3013"/>
                <a:ext cx="15" cy="1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9" name="Line 44"/>
              <p:cNvSpPr>
                <a:spLocks noChangeShapeType="1"/>
              </p:cNvSpPr>
              <p:nvPr/>
            </p:nvSpPr>
            <p:spPr bwMode="auto">
              <a:xfrm flipV="1">
                <a:off x="599" y="2994"/>
                <a:ext cx="16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0" name="Line 45"/>
              <p:cNvSpPr>
                <a:spLocks noChangeShapeType="1"/>
              </p:cNvSpPr>
              <p:nvPr/>
            </p:nvSpPr>
            <p:spPr bwMode="auto">
              <a:xfrm flipV="1">
                <a:off x="615" y="2972"/>
                <a:ext cx="13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1" name="Line 46"/>
              <p:cNvSpPr>
                <a:spLocks noChangeShapeType="1"/>
              </p:cNvSpPr>
              <p:nvPr/>
            </p:nvSpPr>
            <p:spPr bwMode="auto">
              <a:xfrm flipV="1">
                <a:off x="628" y="2948"/>
                <a:ext cx="15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2" name="Line 47"/>
              <p:cNvSpPr>
                <a:spLocks noChangeShapeType="1"/>
              </p:cNvSpPr>
              <p:nvPr/>
            </p:nvSpPr>
            <p:spPr bwMode="auto">
              <a:xfrm flipV="1">
                <a:off x="643" y="2921"/>
                <a:ext cx="15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3" name="Line 48"/>
              <p:cNvSpPr>
                <a:spLocks noChangeShapeType="1"/>
              </p:cNvSpPr>
              <p:nvPr/>
            </p:nvSpPr>
            <p:spPr bwMode="auto">
              <a:xfrm flipV="1">
                <a:off x="658" y="2895"/>
                <a:ext cx="15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4" name="Line 49"/>
              <p:cNvSpPr>
                <a:spLocks noChangeShapeType="1"/>
              </p:cNvSpPr>
              <p:nvPr/>
            </p:nvSpPr>
            <p:spPr bwMode="auto">
              <a:xfrm flipV="1">
                <a:off x="673" y="2863"/>
                <a:ext cx="16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5" name="Line 50"/>
              <p:cNvSpPr>
                <a:spLocks noChangeShapeType="1"/>
              </p:cNvSpPr>
              <p:nvPr/>
            </p:nvSpPr>
            <p:spPr bwMode="auto">
              <a:xfrm flipV="1">
                <a:off x="689" y="2834"/>
                <a:ext cx="16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6" name="Line 51"/>
              <p:cNvSpPr>
                <a:spLocks noChangeShapeType="1"/>
              </p:cNvSpPr>
              <p:nvPr/>
            </p:nvSpPr>
            <p:spPr bwMode="auto">
              <a:xfrm flipV="1">
                <a:off x="705" y="2798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7" name="Line 52"/>
              <p:cNvSpPr>
                <a:spLocks noChangeShapeType="1"/>
              </p:cNvSpPr>
              <p:nvPr/>
            </p:nvSpPr>
            <p:spPr bwMode="auto">
              <a:xfrm flipV="1">
                <a:off x="720" y="2764"/>
                <a:ext cx="14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8" name="Line 53"/>
              <p:cNvSpPr>
                <a:spLocks noChangeShapeType="1"/>
              </p:cNvSpPr>
              <p:nvPr/>
            </p:nvSpPr>
            <p:spPr bwMode="auto">
              <a:xfrm flipV="1">
                <a:off x="734" y="2726"/>
                <a:ext cx="14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9" name="Line 54"/>
              <p:cNvSpPr>
                <a:spLocks noChangeShapeType="1"/>
              </p:cNvSpPr>
              <p:nvPr/>
            </p:nvSpPr>
            <p:spPr bwMode="auto">
              <a:xfrm flipV="1">
                <a:off x="748" y="2688"/>
                <a:ext cx="15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0" name="Line 55"/>
              <p:cNvSpPr>
                <a:spLocks noChangeShapeType="1"/>
              </p:cNvSpPr>
              <p:nvPr/>
            </p:nvSpPr>
            <p:spPr bwMode="auto">
              <a:xfrm flipV="1">
                <a:off x="763" y="2649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1" name="Line 56"/>
              <p:cNvSpPr>
                <a:spLocks noChangeShapeType="1"/>
              </p:cNvSpPr>
              <p:nvPr/>
            </p:nvSpPr>
            <p:spPr bwMode="auto">
              <a:xfrm flipV="1">
                <a:off x="778" y="2609"/>
                <a:ext cx="14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2" name="Line 57"/>
              <p:cNvSpPr>
                <a:spLocks noChangeShapeType="1"/>
              </p:cNvSpPr>
              <p:nvPr/>
            </p:nvSpPr>
            <p:spPr bwMode="auto">
              <a:xfrm flipV="1">
                <a:off x="792" y="2568"/>
                <a:ext cx="14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3" name="Line 58"/>
              <p:cNvSpPr>
                <a:spLocks noChangeShapeType="1"/>
              </p:cNvSpPr>
              <p:nvPr/>
            </p:nvSpPr>
            <p:spPr bwMode="auto">
              <a:xfrm flipV="1">
                <a:off x="806" y="2527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4" name="Line 59"/>
              <p:cNvSpPr>
                <a:spLocks noChangeShapeType="1"/>
              </p:cNvSpPr>
              <p:nvPr/>
            </p:nvSpPr>
            <p:spPr bwMode="auto">
              <a:xfrm flipV="1">
                <a:off x="821" y="2485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5" name="Line 60"/>
              <p:cNvSpPr>
                <a:spLocks noChangeShapeType="1"/>
              </p:cNvSpPr>
              <p:nvPr/>
            </p:nvSpPr>
            <p:spPr bwMode="auto">
              <a:xfrm flipV="1">
                <a:off x="836" y="2444"/>
                <a:ext cx="16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6" name="Line 61"/>
              <p:cNvSpPr>
                <a:spLocks noChangeShapeType="1"/>
              </p:cNvSpPr>
              <p:nvPr/>
            </p:nvSpPr>
            <p:spPr bwMode="auto">
              <a:xfrm flipV="1">
                <a:off x="852" y="2401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7" name="Line 62"/>
              <p:cNvSpPr>
                <a:spLocks noChangeShapeType="1"/>
              </p:cNvSpPr>
              <p:nvPr/>
            </p:nvSpPr>
            <p:spPr bwMode="auto">
              <a:xfrm flipV="1">
                <a:off x="866" y="2359"/>
                <a:ext cx="16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8" name="Line 63"/>
              <p:cNvSpPr>
                <a:spLocks noChangeShapeType="1"/>
              </p:cNvSpPr>
              <p:nvPr/>
            </p:nvSpPr>
            <p:spPr bwMode="auto">
              <a:xfrm flipV="1">
                <a:off x="882" y="2317"/>
                <a:ext cx="13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9" name="Line 64"/>
              <p:cNvSpPr>
                <a:spLocks noChangeShapeType="1"/>
              </p:cNvSpPr>
              <p:nvPr/>
            </p:nvSpPr>
            <p:spPr bwMode="auto">
              <a:xfrm flipV="1">
                <a:off x="895" y="2276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0" name="Line 65"/>
              <p:cNvSpPr>
                <a:spLocks noChangeShapeType="1"/>
              </p:cNvSpPr>
              <p:nvPr/>
            </p:nvSpPr>
            <p:spPr bwMode="auto">
              <a:xfrm flipV="1">
                <a:off x="910" y="2233"/>
                <a:ext cx="16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1" name="Line 66"/>
              <p:cNvSpPr>
                <a:spLocks noChangeShapeType="1"/>
              </p:cNvSpPr>
              <p:nvPr/>
            </p:nvSpPr>
            <p:spPr bwMode="auto">
              <a:xfrm flipV="1">
                <a:off x="926" y="2194"/>
                <a:ext cx="14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2" name="Line 67"/>
              <p:cNvSpPr>
                <a:spLocks noChangeShapeType="1"/>
              </p:cNvSpPr>
              <p:nvPr/>
            </p:nvSpPr>
            <p:spPr bwMode="auto">
              <a:xfrm flipV="1">
                <a:off x="940" y="2155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3" name="Line 68"/>
              <p:cNvSpPr>
                <a:spLocks noChangeShapeType="1"/>
              </p:cNvSpPr>
              <p:nvPr/>
            </p:nvSpPr>
            <p:spPr bwMode="auto">
              <a:xfrm flipV="1">
                <a:off x="955" y="2117"/>
                <a:ext cx="13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4" name="Line 69"/>
              <p:cNvSpPr>
                <a:spLocks noChangeShapeType="1"/>
              </p:cNvSpPr>
              <p:nvPr/>
            </p:nvSpPr>
            <p:spPr bwMode="auto">
              <a:xfrm flipV="1">
                <a:off x="968" y="2078"/>
                <a:ext cx="16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5" name="Line 70"/>
              <p:cNvSpPr>
                <a:spLocks noChangeShapeType="1"/>
              </p:cNvSpPr>
              <p:nvPr/>
            </p:nvSpPr>
            <p:spPr bwMode="auto">
              <a:xfrm flipV="1">
                <a:off x="984" y="2041"/>
                <a:ext cx="15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6" name="Line 71"/>
              <p:cNvSpPr>
                <a:spLocks noChangeShapeType="1"/>
              </p:cNvSpPr>
              <p:nvPr/>
            </p:nvSpPr>
            <p:spPr bwMode="auto">
              <a:xfrm flipV="1">
                <a:off x="999" y="2008"/>
                <a:ext cx="15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7" name="Line 72"/>
              <p:cNvSpPr>
                <a:spLocks noChangeShapeType="1"/>
              </p:cNvSpPr>
              <p:nvPr/>
            </p:nvSpPr>
            <p:spPr bwMode="auto">
              <a:xfrm flipV="1">
                <a:off x="1014" y="1975"/>
                <a:ext cx="15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8" name="Line 73"/>
              <p:cNvSpPr>
                <a:spLocks noChangeShapeType="1"/>
              </p:cNvSpPr>
              <p:nvPr/>
            </p:nvSpPr>
            <p:spPr bwMode="auto">
              <a:xfrm flipV="1">
                <a:off x="1029" y="1944"/>
                <a:ext cx="13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9" name="Line 74"/>
              <p:cNvSpPr>
                <a:spLocks noChangeShapeType="1"/>
              </p:cNvSpPr>
              <p:nvPr/>
            </p:nvSpPr>
            <p:spPr bwMode="auto">
              <a:xfrm flipV="1">
                <a:off x="1042" y="1915"/>
                <a:ext cx="17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0" name="Line 75"/>
              <p:cNvSpPr>
                <a:spLocks noChangeShapeType="1"/>
              </p:cNvSpPr>
              <p:nvPr/>
            </p:nvSpPr>
            <p:spPr bwMode="auto">
              <a:xfrm flipV="1">
                <a:off x="1059" y="1887"/>
                <a:ext cx="13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1" name="Line 76"/>
              <p:cNvSpPr>
                <a:spLocks noChangeShapeType="1"/>
              </p:cNvSpPr>
              <p:nvPr/>
            </p:nvSpPr>
            <p:spPr bwMode="auto">
              <a:xfrm flipV="1">
                <a:off x="1072" y="1861"/>
                <a:ext cx="15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2" name="Line 77"/>
              <p:cNvSpPr>
                <a:spLocks noChangeShapeType="1"/>
              </p:cNvSpPr>
              <p:nvPr/>
            </p:nvSpPr>
            <p:spPr bwMode="auto">
              <a:xfrm flipV="1">
                <a:off x="1087" y="1838"/>
                <a:ext cx="16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3" name="Line 78"/>
              <p:cNvSpPr>
                <a:spLocks noChangeShapeType="1"/>
              </p:cNvSpPr>
              <p:nvPr/>
            </p:nvSpPr>
            <p:spPr bwMode="auto">
              <a:xfrm flipV="1">
                <a:off x="1103" y="1818"/>
                <a:ext cx="14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4" name="Line 79"/>
              <p:cNvSpPr>
                <a:spLocks noChangeShapeType="1"/>
              </p:cNvSpPr>
              <p:nvPr/>
            </p:nvSpPr>
            <p:spPr bwMode="auto">
              <a:xfrm flipV="1">
                <a:off x="1117" y="1799"/>
                <a:ext cx="14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5" name="Line 80"/>
              <p:cNvSpPr>
                <a:spLocks noChangeShapeType="1"/>
              </p:cNvSpPr>
              <p:nvPr/>
            </p:nvSpPr>
            <p:spPr bwMode="auto">
              <a:xfrm flipV="1">
                <a:off x="1131" y="1784"/>
                <a:ext cx="15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6" name="Line 81"/>
              <p:cNvSpPr>
                <a:spLocks noChangeShapeType="1"/>
              </p:cNvSpPr>
              <p:nvPr/>
            </p:nvSpPr>
            <p:spPr bwMode="auto">
              <a:xfrm flipV="1">
                <a:off x="1146" y="1769"/>
                <a:ext cx="15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Line 82"/>
              <p:cNvSpPr>
                <a:spLocks noChangeShapeType="1"/>
              </p:cNvSpPr>
              <p:nvPr/>
            </p:nvSpPr>
            <p:spPr bwMode="auto">
              <a:xfrm flipV="1">
                <a:off x="1161" y="1759"/>
                <a:ext cx="15" cy="1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8" name="Line 83"/>
              <p:cNvSpPr>
                <a:spLocks noChangeShapeType="1"/>
              </p:cNvSpPr>
              <p:nvPr/>
            </p:nvSpPr>
            <p:spPr bwMode="auto">
              <a:xfrm flipV="1">
                <a:off x="1176" y="1750"/>
                <a:ext cx="15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9" name="Line 84"/>
              <p:cNvSpPr>
                <a:spLocks noChangeShapeType="1"/>
              </p:cNvSpPr>
              <p:nvPr/>
            </p:nvSpPr>
            <p:spPr bwMode="auto">
              <a:xfrm flipV="1">
                <a:off x="1191" y="1746"/>
                <a:ext cx="16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0" name="Line 85"/>
              <p:cNvSpPr>
                <a:spLocks noChangeShapeType="1"/>
              </p:cNvSpPr>
              <p:nvPr/>
            </p:nvSpPr>
            <p:spPr bwMode="auto">
              <a:xfrm flipV="1">
                <a:off x="1207" y="1742"/>
                <a:ext cx="15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1" name="Line 86"/>
              <p:cNvSpPr>
                <a:spLocks noChangeShapeType="1"/>
              </p:cNvSpPr>
              <p:nvPr/>
            </p:nvSpPr>
            <p:spPr bwMode="auto">
              <a:xfrm>
                <a:off x="1222" y="1742"/>
                <a:ext cx="1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2" name="Line 87"/>
              <p:cNvSpPr>
                <a:spLocks noChangeShapeType="1"/>
              </p:cNvSpPr>
              <p:nvPr/>
            </p:nvSpPr>
            <p:spPr bwMode="auto">
              <a:xfrm>
                <a:off x="1237" y="1742"/>
                <a:ext cx="13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3" name="Line 88"/>
              <p:cNvSpPr>
                <a:spLocks noChangeShapeType="1"/>
              </p:cNvSpPr>
              <p:nvPr/>
            </p:nvSpPr>
            <p:spPr bwMode="auto">
              <a:xfrm>
                <a:off x="1250" y="1743"/>
                <a:ext cx="15" cy="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4" name="Line 89"/>
              <p:cNvSpPr>
                <a:spLocks noChangeShapeType="1"/>
              </p:cNvSpPr>
              <p:nvPr/>
            </p:nvSpPr>
            <p:spPr bwMode="auto">
              <a:xfrm>
                <a:off x="1265" y="1748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5" name="Line 90"/>
              <p:cNvSpPr>
                <a:spLocks noChangeShapeType="1"/>
              </p:cNvSpPr>
              <p:nvPr/>
            </p:nvSpPr>
            <p:spPr bwMode="auto">
              <a:xfrm>
                <a:off x="1280" y="1756"/>
                <a:ext cx="15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6" name="Line 91"/>
              <p:cNvSpPr>
                <a:spLocks noChangeShapeType="1"/>
              </p:cNvSpPr>
              <p:nvPr/>
            </p:nvSpPr>
            <p:spPr bwMode="auto">
              <a:xfrm>
                <a:off x="1295" y="1768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7" name="Line 92"/>
              <p:cNvSpPr>
                <a:spLocks noChangeShapeType="1"/>
              </p:cNvSpPr>
              <p:nvPr/>
            </p:nvSpPr>
            <p:spPr bwMode="auto">
              <a:xfrm>
                <a:off x="1310" y="1781"/>
                <a:ext cx="14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8" name="Line 93"/>
              <p:cNvSpPr>
                <a:spLocks noChangeShapeType="1"/>
              </p:cNvSpPr>
              <p:nvPr/>
            </p:nvSpPr>
            <p:spPr bwMode="auto">
              <a:xfrm>
                <a:off x="1324" y="1795"/>
                <a:ext cx="17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" name="Line 94"/>
              <p:cNvSpPr>
                <a:spLocks noChangeShapeType="1"/>
              </p:cNvSpPr>
              <p:nvPr/>
            </p:nvSpPr>
            <p:spPr bwMode="auto">
              <a:xfrm>
                <a:off x="1341" y="1811"/>
                <a:ext cx="13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" name="Line 95"/>
              <p:cNvSpPr>
                <a:spLocks noChangeShapeType="1"/>
              </p:cNvSpPr>
              <p:nvPr/>
            </p:nvSpPr>
            <p:spPr bwMode="auto">
              <a:xfrm>
                <a:off x="1354" y="1832"/>
                <a:ext cx="16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1" name="Line 96"/>
              <p:cNvSpPr>
                <a:spLocks noChangeShapeType="1"/>
              </p:cNvSpPr>
              <p:nvPr/>
            </p:nvSpPr>
            <p:spPr bwMode="auto">
              <a:xfrm>
                <a:off x="1370" y="1856"/>
                <a:ext cx="15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2" name="Line 97"/>
              <p:cNvSpPr>
                <a:spLocks noChangeShapeType="1"/>
              </p:cNvSpPr>
              <p:nvPr/>
            </p:nvSpPr>
            <p:spPr bwMode="auto">
              <a:xfrm>
                <a:off x="1385" y="1879"/>
                <a:ext cx="14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3" name="Line 98"/>
              <p:cNvSpPr>
                <a:spLocks noChangeShapeType="1"/>
              </p:cNvSpPr>
              <p:nvPr/>
            </p:nvSpPr>
            <p:spPr bwMode="auto">
              <a:xfrm>
                <a:off x="1399" y="1908"/>
                <a:ext cx="14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4" name="Line 99"/>
              <p:cNvSpPr>
                <a:spLocks noChangeShapeType="1"/>
              </p:cNvSpPr>
              <p:nvPr/>
            </p:nvSpPr>
            <p:spPr bwMode="auto">
              <a:xfrm>
                <a:off x="1413" y="1936"/>
                <a:ext cx="15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5" name="Line 100"/>
              <p:cNvSpPr>
                <a:spLocks noChangeShapeType="1"/>
              </p:cNvSpPr>
              <p:nvPr/>
            </p:nvSpPr>
            <p:spPr bwMode="auto">
              <a:xfrm>
                <a:off x="1428" y="1967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6" name="Line 101"/>
              <p:cNvSpPr>
                <a:spLocks noChangeShapeType="1"/>
              </p:cNvSpPr>
              <p:nvPr/>
            </p:nvSpPr>
            <p:spPr bwMode="auto">
              <a:xfrm>
                <a:off x="1443" y="1999"/>
                <a:ext cx="14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7" name="Line 102"/>
              <p:cNvSpPr>
                <a:spLocks noChangeShapeType="1"/>
              </p:cNvSpPr>
              <p:nvPr/>
            </p:nvSpPr>
            <p:spPr bwMode="auto">
              <a:xfrm>
                <a:off x="1457" y="2033"/>
                <a:ext cx="14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8" name="Line 103"/>
              <p:cNvSpPr>
                <a:spLocks noChangeShapeType="1"/>
              </p:cNvSpPr>
              <p:nvPr/>
            </p:nvSpPr>
            <p:spPr bwMode="auto">
              <a:xfrm>
                <a:off x="1471" y="2069"/>
                <a:ext cx="17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9" name="Line 104"/>
              <p:cNvSpPr>
                <a:spLocks noChangeShapeType="1"/>
              </p:cNvSpPr>
              <p:nvPr/>
            </p:nvSpPr>
            <p:spPr bwMode="auto">
              <a:xfrm>
                <a:off x="1488" y="2105"/>
                <a:ext cx="14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0" name="Line 105"/>
              <p:cNvSpPr>
                <a:spLocks noChangeShapeType="1"/>
              </p:cNvSpPr>
              <p:nvPr/>
            </p:nvSpPr>
            <p:spPr bwMode="auto">
              <a:xfrm>
                <a:off x="1502" y="2145"/>
                <a:ext cx="15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1" name="Line 106"/>
              <p:cNvSpPr>
                <a:spLocks noChangeShapeType="1"/>
              </p:cNvSpPr>
              <p:nvPr/>
            </p:nvSpPr>
            <p:spPr bwMode="auto">
              <a:xfrm>
                <a:off x="1517" y="2185"/>
                <a:ext cx="14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2" name="Line 107"/>
              <p:cNvSpPr>
                <a:spLocks noChangeShapeType="1"/>
              </p:cNvSpPr>
              <p:nvPr/>
            </p:nvSpPr>
            <p:spPr bwMode="auto">
              <a:xfrm>
                <a:off x="1531" y="2224"/>
                <a:ext cx="16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3" name="Line 108"/>
              <p:cNvSpPr>
                <a:spLocks noChangeShapeType="1"/>
              </p:cNvSpPr>
              <p:nvPr/>
            </p:nvSpPr>
            <p:spPr bwMode="auto">
              <a:xfrm>
                <a:off x="1547" y="2264"/>
                <a:ext cx="13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4" name="Line 109"/>
              <p:cNvSpPr>
                <a:spLocks noChangeShapeType="1"/>
              </p:cNvSpPr>
              <p:nvPr/>
            </p:nvSpPr>
            <p:spPr bwMode="auto">
              <a:xfrm>
                <a:off x="1560" y="2305"/>
                <a:ext cx="17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5" name="Line 110"/>
              <p:cNvSpPr>
                <a:spLocks noChangeShapeType="1"/>
              </p:cNvSpPr>
              <p:nvPr/>
            </p:nvSpPr>
            <p:spPr bwMode="auto">
              <a:xfrm>
                <a:off x="1577" y="2347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6" name="Line 111"/>
              <p:cNvSpPr>
                <a:spLocks noChangeShapeType="1"/>
              </p:cNvSpPr>
              <p:nvPr/>
            </p:nvSpPr>
            <p:spPr bwMode="auto">
              <a:xfrm>
                <a:off x="1591" y="2390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7" name="Line 112"/>
              <p:cNvSpPr>
                <a:spLocks noChangeShapeType="1"/>
              </p:cNvSpPr>
              <p:nvPr/>
            </p:nvSpPr>
            <p:spPr bwMode="auto">
              <a:xfrm>
                <a:off x="1605" y="2433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8" name="Line 113"/>
              <p:cNvSpPr>
                <a:spLocks noChangeShapeType="1"/>
              </p:cNvSpPr>
              <p:nvPr/>
            </p:nvSpPr>
            <p:spPr bwMode="auto">
              <a:xfrm>
                <a:off x="1620" y="2474"/>
                <a:ext cx="15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9" name="Line 114"/>
              <p:cNvSpPr>
                <a:spLocks noChangeShapeType="1"/>
              </p:cNvSpPr>
              <p:nvPr/>
            </p:nvSpPr>
            <p:spPr bwMode="auto">
              <a:xfrm>
                <a:off x="1635" y="2517"/>
                <a:ext cx="14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0" name="Line 115"/>
              <p:cNvSpPr>
                <a:spLocks noChangeShapeType="1"/>
              </p:cNvSpPr>
              <p:nvPr/>
            </p:nvSpPr>
            <p:spPr bwMode="auto">
              <a:xfrm>
                <a:off x="1649" y="2558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1" name="Line 116"/>
              <p:cNvSpPr>
                <a:spLocks noChangeShapeType="1"/>
              </p:cNvSpPr>
              <p:nvPr/>
            </p:nvSpPr>
            <p:spPr bwMode="auto">
              <a:xfrm>
                <a:off x="1664" y="2599"/>
                <a:ext cx="15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2" name="Line 117"/>
              <p:cNvSpPr>
                <a:spLocks noChangeShapeType="1"/>
              </p:cNvSpPr>
              <p:nvPr/>
            </p:nvSpPr>
            <p:spPr bwMode="auto">
              <a:xfrm>
                <a:off x="1679" y="2639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3" name="Line 118"/>
              <p:cNvSpPr>
                <a:spLocks noChangeShapeType="1"/>
              </p:cNvSpPr>
              <p:nvPr/>
            </p:nvSpPr>
            <p:spPr bwMode="auto">
              <a:xfrm>
                <a:off x="1694" y="2678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4" name="Line 119"/>
              <p:cNvSpPr>
                <a:spLocks noChangeShapeType="1"/>
              </p:cNvSpPr>
              <p:nvPr/>
            </p:nvSpPr>
            <p:spPr bwMode="auto">
              <a:xfrm>
                <a:off x="1709" y="2717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5" name="Line 120"/>
              <p:cNvSpPr>
                <a:spLocks noChangeShapeType="1"/>
              </p:cNvSpPr>
              <p:nvPr/>
            </p:nvSpPr>
            <p:spPr bwMode="auto">
              <a:xfrm>
                <a:off x="1724" y="2753"/>
                <a:ext cx="14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6" name="Line 121"/>
              <p:cNvSpPr>
                <a:spLocks noChangeShapeType="1"/>
              </p:cNvSpPr>
              <p:nvPr/>
            </p:nvSpPr>
            <p:spPr bwMode="auto">
              <a:xfrm>
                <a:off x="1738" y="2789"/>
                <a:ext cx="17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7" name="Line 122"/>
              <p:cNvSpPr>
                <a:spLocks noChangeShapeType="1"/>
              </p:cNvSpPr>
              <p:nvPr/>
            </p:nvSpPr>
            <p:spPr bwMode="auto">
              <a:xfrm>
                <a:off x="1755" y="2823"/>
                <a:ext cx="14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8" name="Line 123"/>
              <p:cNvSpPr>
                <a:spLocks noChangeShapeType="1"/>
              </p:cNvSpPr>
              <p:nvPr/>
            </p:nvSpPr>
            <p:spPr bwMode="auto">
              <a:xfrm>
                <a:off x="1769" y="2854"/>
                <a:ext cx="14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9" name="Line 124"/>
              <p:cNvSpPr>
                <a:spLocks noChangeShapeType="1"/>
              </p:cNvSpPr>
              <p:nvPr/>
            </p:nvSpPr>
            <p:spPr bwMode="auto">
              <a:xfrm>
                <a:off x="1783" y="2886"/>
                <a:ext cx="16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0" name="Line 125"/>
              <p:cNvSpPr>
                <a:spLocks noChangeShapeType="1"/>
              </p:cNvSpPr>
              <p:nvPr/>
            </p:nvSpPr>
            <p:spPr bwMode="auto">
              <a:xfrm>
                <a:off x="1799" y="2916"/>
                <a:ext cx="14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1" name="Line 126"/>
              <p:cNvSpPr>
                <a:spLocks noChangeShapeType="1"/>
              </p:cNvSpPr>
              <p:nvPr/>
            </p:nvSpPr>
            <p:spPr bwMode="auto">
              <a:xfrm>
                <a:off x="1813" y="2942"/>
                <a:ext cx="16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2" name="Line 127"/>
              <p:cNvSpPr>
                <a:spLocks noChangeShapeType="1"/>
              </p:cNvSpPr>
              <p:nvPr/>
            </p:nvSpPr>
            <p:spPr bwMode="auto">
              <a:xfrm>
                <a:off x="1829" y="2966"/>
                <a:ext cx="13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3" name="Line 128"/>
              <p:cNvSpPr>
                <a:spLocks noChangeShapeType="1"/>
              </p:cNvSpPr>
              <p:nvPr/>
            </p:nvSpPr>
            <p:spPr bwMode="auto">
              <a:xfrm>
                <a:off x="1842" y="2988"/>
                <a:ext cx="16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4" name="Line 129"/>
              <p:cNvSpPr>
                <a:spLocks noChangeShapeType="1"/>
              </p:cNvSpPr>
              <p:nvPr/>
            </p:nvSpPr>
            <p:spPr bwMode="auto">
              <a:xfrm>
                <a:off x="1858" y="3008"/>
                <a:ext cx="15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5" name="Line 130"/>
              <p:cNvSpPr>
                <a:spLocks noChangeShapeType="1"/>
              </p:cNvSpPr>
              <p:nvPr/>
            </p:nvSpPr>
            <p:spPr bwMode="auto">
              <a:xfrm>
                <a:off x="1873" y="3025"/>
                <a:ext cx="14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6" name="Line 131"/>
              <p:cNvSpPr>
                <a:spLocks noChangeShapeType="1"/>
              </p:cNvSpPr>
              <p:nvPr/>
            </p:nvSpPr>
            <p:spPr bwMode="auto">
              <a:xfrm>
                <a:off x="1887" y="3041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7" name="Line 132"/>
              <p:cNvSpPr>
                <a:spLocks noChangeShapeType="1"/>
              </p:cNvSpPr>
              <p:nvPr/>
            </p:nvSpPr>
            <p:spPr bwMode="auto">
              <a:xfrm>
                <a:off x="1902" y="3054"/>
                <a:ext cx="13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8" name="Line 133"/>
              <p:cNvSpPr>
                <a:spLocks noChangeShapeType="1"/>
              </p:cNvSpPr>
              <p:nvPr/>
            </p:nvSpPr>
            <p:spPr bwMode="auto">
              <a:xfrm>
                <a:off x="1915" y="3063"/>
                <a:ext cx="16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9" name="Line 134"/>
              <p:cNvSpPr>
                <a:spLocks noChangeShapeType="1"/>
              </p:cNvSpPr>
              <p:nvPr/>
            </p:nvSpPr>
            <p:spPr bwMode="auto">
              <a:xfrm>
                <a:off x="1931" y="3071"/>
                <a:ext cx="14" cy="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0" name="Line 135"/>
              <p:cNvSpPr>
                <a:spLocks noChangeShapeType="1"/>
              </p:cNvSpPr>
              <p:nvPr/>
            </p:nvSpPr>
            <p:spPr bwMode="auto">
              <a:xfrm>
                <a:off x="1945" y="3076"/>
                <a:ext cx="15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1" name="Line 136"/>
              <p:cNvSpPr>
                <a:spLocks noChangeShapeType="1"/>
              </p:cNvSpPr>
              <p:nvPr/>
            </p:nvSpPr>
            <p:spPr bwMode="auto">
              <a:xfrm>
                <a:off x="1960" y="3077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2" name="Line 137"/>
              <p:cNvSpPr>
                <a:spLocks noChangeShapeType="1"/>
              </p:cNvSpPr>
              <p:nvPr/>
            </p:nvSpPr>
            <p:spPr bwMode="auto">
              <a:xfrm flipV="1">
                <a:off x="1976" y="3075"/>
                <a:ext cx="15" cy="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3" name="Line 138"/>
              <p:cNvSpPr>
                <a:spLocks noChangeShapeType="1"/>
              </p:cNvSpPr>
              <p:nvPr/>
            </p:nvSpPr>
            <p:spPr bwMode="auto">
              <a:xfrm flipV="1">
                <a:off x="1991" y="3067"/>
                <a:ext cx="14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4" name="Line 139"/>
              <p:cNvSpPr>
                <a:spLocks noChangeShapeType="1"/>
              </p:cNvSpPr>
              <p:nvPr/>
            </p:nvSpPr>
            <p:spPr bwMode="auto">
              <a:xfrm flipV="1">
                <a:off x="2005" y="3061"/>
                <a:ext cx="15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5" name="Line 140"/>
              <p:cNvSpPr>
                <a:spLocks noChangeShapeType="1"/>
              </p:cNvSpPr>
              <p:nvPr/>
            </p:nvSpPr>
            <p:spPr bwMode="auto">
              <a:xfrm flipV="1">
                <a:off x="2020" y="3049"/>
                <a:ext cx="15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6" name="Line 141"/>
              <p:cNvSpPr>
                <a:spLocks noChangeShapeType="1"/>
              </p:cNvSpPr>
              <p:nvPr/>
            </p:nvSpPr>
            <p:spPr bwMode="auto">
              <a:xfrm flipV="1">
                <a:off x="2035" y="3035"/>
                <a:ext cx="14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7" name="Line 142"/>
              <p:cNvSpPr>
                <a:spLocks noChangeShapeType="1"/>
              </p:cNvSpPr>
              <p:nvPr/>
            </p:nvSpPr>
            <p:spPr bwMode="auto">
              <a:xfrm flipV="1">
                <a:off x="2049" y="3020"/>
                <a:ext cx="14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8" name="Line 143"/>
              <p:cNvSpPr>
                <a:spLocks noChangeShapeType="1"/>
              </p:cNvSpPr>
              <p:nvPr/>
            </p:nvSpPr>
            <p:spPr bwMode="auto">
              <a:xfrm flipV="1">
                <a:off x="2063" y="3001"/>
                <a:ext cx="17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9" name="Line 144"/>
              <p:cNvSpPr>
                <a:spLocks noChangeShapeType="1"/>
              </p:cNvSpPr>
              <p:nvPr/>
            </p:nvSpPr>
            <p:spPr bwMode="auto">
              <a:xfrm flipV="1">
                <a:off x="2080" y="2980"/>
                <a:ext cx="13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0" name="Line 145"/>
              <p:cNvSpPr>
                <a:spLocks noChangeShapeType="1"/>
              </p:cNvSpPr>
              <p:nvPr/>
            </p:nvSpPr>
            <p:spPr bwMode="auto">
              <a:xfrm flipV="1">
                <a:off x="2093" y="2957"/>
                <a:ext cx="15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1" name="Line 146"/>
              <p:cNvSpPr>
                <a:spLocks noChangeShapeType="1"/>
              </p:cNvSpPr>
              <p:nvPr/>
            </p:nvSpPr>
            <p:spPr bwMode="auto">
              <a:xfrm flipV="1">
                <a:off x="2108" y="2932"/>
                <a:ext cx="13" cy="2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2" name="Line 147"/>
              <p:cNvSpPr>
                <a:spLocks noChangeShapeType="1"/>
              </p:cNvSpPr>
              <p:nvPr/>
            </p:nvSpPr>
            <p:spPr bwMode="auto">
              <a:xfrm flipV="1">
                <a:off x="2121" y="2903"/>
                <a:ext cx="17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3" name="Line 148"/>
              <p:cNvSpPr>
                <a:spLocks noChangeShapeType="1"/>
              </p:cNvSpPr>
              <p:nvPr/>
            </p:nvSpPr>
            <p:spPr bwMode="auto">
              <a:xfrm flipV="1">
                <a:off x="2138" y="2875"/>
                <a:ext cx="14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4" name="Line 149"/>
              <p:cNvSpPr>
                <a:spLocks noChangeShapeType="1"/>
              </p:cNvSpPr>
              <p:nvPr/>
            </p:nvSpPr>
            <p:spPr bwMode="auto">
              <a:xfrm flipV="1">
                <a:off x="2152" y="2843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5" name="Line 150"/>
              <p:cNvSpPr>
                <a:spLocks noChangeShapeType="1"/>
              </p:cNvSpPr>
              <p:nvPr/>
            </p:nvSpPr>
            <p:spPr bwMode="auto">
              <a:xfrm flipV="1">
                <a:off x="2167" y="2809"/>
                <a:ext cx="15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6" name="Line 151"/>
              <p:cNvSpPr>
                <a:spLocks noChangeShapeType="1"/>
              </p:cNvSpPr>
              <p:nvPr/>
            </p:nvSpPr>
            <p:spPr bwMode="auto">
              <a:xfrm flipV="1">
                <a:off x="2182" y="2775"/>
                <a:ext cx="15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7" name="Line 152"/>
              <p:cNvSpPr>
                <a:spLocks noChangeShapeType="1"/>
              </p:cNvSpPr>
              <p:nvPr/>
            </p:nvSpPr>
            <p:spPr bwMode="auto">
              <a:xfrm flipV="1">
                <a:off x="2197" y="2739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8" name="Line 153"/>
              <p:cNvSpPr>
                <a:spLocks noChangeShapeType="1"/>
              </p:cNvSpPr>
              <p:nvPr/>
            </p:nvSpPr>
            <p:spPr bwMode="auto">
              <a:xfrm flipV="1">
                <a:off x="2212" y="2702"/>
                <a:ext cx="13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9" name="Line 154"/>
              <p:cNvSpPr>
                <a:spLocks noChangeShapeType="1"/>
              </p:cNvSpPr>
              <p:nvPr/>
            </p:nvSpPr>
            <p:spPr bwMode="auto">
              <a:xfrm flipV="1">
                <a:off x="2225" y="2663"/>
                <a:ext cx="17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0" name="Line 155"/>
              <p:cNvSpPr>
                <a:spLocks noChangeShapeType="1"/>
              </p:cNvSpPr>
              <p:nvPr/>
            </p:nvSpPr>
            <p:spPr bwMode="auto">
              <a:xfrm flipV="1">
                <a:off x="2242" y="2624"/>
                <a:ext cx="16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1" name="Line 156"/>
              <p:cNvSpPr>
                <a:spLocks noChangeShapeType="1"/>
              </p:cNvSpPr>
              <p:nvPr/>
            </p:nvSpPr>
            <p:spPr bwMode="auto">
              <a:xfrm flipV="1">
                <a:off x="2258" y="2584"/>
                <a:ext cx="13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2" name="Line 157"/>
              <p:cNvSpPr>
                <a:spLocks noChangeShapeType="1"/>
              </p:cNvSpPr>
              <p:nvPr/>
            </p:nvSpPr>
            <p:spPr bwMode="auto">
              <a:xfrm flipV="1">
                <a:off x="2271" y="2543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3" name="Line 158"/>
              <p:cNvSpPr>
                <a:spLocks noChangeShapeType="1"/>
              </p:cNvSpPr>
              <p:nvPr/>
            </p:nvSpPr>
            <p:spPr bwMode="auto">
              <a:xfrm flipV="1">
                <a:off x="2286" y="2500"/>
                <a:ext cx="15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4" name="Line 159"/>
              <p:cNvSpPr>
                <a:spLocks noChangeShapeType="1"/>
              </p:cNvSpPr>
              <p:nvPr/>
            </p:nvSpPr>
            <p:spPr bwMode="auto">
              <a:xfrm flipV="1">
                <a:off x="2301" y="2458"/>
                <a:ext cx="16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5" name="Line 160"/>
              <p:cNvSpPr>
                <a:spLocks noChangeShapeType="1"/>
              </p:cNvSpPr>
              <p:nvPr/>
            </p:nvSpPr>
            <p:spPr bwMode="auto">
              <a:xfrm flipV="1">
                <a:off x="2317" y="2416"/>
                <a:ext cx="14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6" name="Line 161"/>
              <p:cNvSpPr>
                <a:spLocks noChangeShapeType="1"/>
              </p:cNvSpPr>
              <p:nvPr/>
            </p:nvSpPr>
            <p:spPr bwMode="auto">
              <a:xfrm flipV="1">
                <a:off x="2331" y="2374"/>
                <a:ext cx="14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7" name="Line 162"/>
              <p:cNvSpPr>
                <a:spLocks noChangeShapeType="1"/>
              </p:cNvSpPr>
              <p:nvPr/>
            </p:nvSpPr>
            <p:spPr bwMode="auto">
              <a:xfrm flipV="1">
                <a:off x="2345" y="2332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8" name="Line 163"/>
              <p:cNvSpPr>
                <a:spLocks noChangeShapeType="1"/>
              </p:cNvSpPr>
              <p:nvPr/>
            </p:nvSpPr>
            <p:spPr bwMode="auto">
              <a:xfrm flipV="1">
                <a:off x="2360" y="2290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9" name="Line 164"/>
              <p:cNvSpPr>
                <a:spLocks noChangeShapeType="1"/>
              </p:cNvSpPr>
              <p:nvPr/>
            </p:nvSpPr>
            <p:spPr bwMode="auto">
              <a:xfrm flipV="1">
                <a:off x="2375" y="2249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0" name="Line 165"/>
              <p:cNvSpPr>
                <a:spLocks noChangeShapeType="1"/>
              </p:cNvSpPr>
              <p:nvPr/>
            </p:nvSpPr>
            <p:spPr bwMode="auto">
              <a:xfrm flipV="1">
                <a:off x="2390" y="2208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1" name="Line 166"/>
              <p:cNvSpPr>
                <a:spLocks noChangeShapeType="1"/>
              </p:cNvSpPr>
              <p:nvPr/>
            </p:nvSpPr>
            <p:spPr bwMode="auto">
              <a:xfrm flipV="1">
                <a:off x="2405" y="2167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2" name="Line 167"/>
              <p:cNvSpPr>
                <a:spLocks noChangeShapeType="1"/>
              </p:cNvSpPr>
              <p:nvPr/>
            </p:nvSpPr>
            <p:spPr bwMode="auto">
              <a:xfrm flipV="1">
                <a:off x="2420" y="2127"/>
                <a:ext cx="13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3" name="Line 168"/>
              <p:cNvSpPr>
                <a:spLocks noChangeShapeType="1"/>
              </p:cNvSpPr>
              <p:nvPr/>
            </p:nvSpPr>
            <p:spPr bwMode="auto">
              <a:xfrm flipV="1">
                <a:off x="2433" y="2090"/>
                <a:ext cx="16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4" name="Line 169"/>
              <p:cNvSpPr>
                <a:spLocks noChangeShapeType="1"/>
              </p:cNvSpPr>
              <p:nvPr/>
            </p:nvSpPr>
            <p:spPr bwMode="auto">
              <a:xfrm flipV="1">
                <a:off x="2449" y="2055"/>
                <a:ext cx="15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5" name="Line 170"/>
              <p:cNvSpPr>
                <a:spLocks noChangeShapeType="1"/>
              </p:cNvSpPr>
              <p:nvPr/>
            </p:nvSpPr>
            <p:spPr bwMode="auto">
              <a:xfrm flipV="1">
                <a:off x="2464" y="2019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6" name="Line 171"/>
              <p:cNvSpPr>
                <a:spLocks noChangeShapeType="1"/>
              </p:cNvSpPr>
              <p:nvPr/>
            </p:nvSpPr>
            <p:spPr bwMode="auto">
              <a:xfrm flipV="1">
                <a:off x="2479" y="1987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7" name="Line 172"/>
              <p:cNvSpPr>
                <a:spLocks noChangeShapeType="1"/>
              </p:cNvSpPr>
              <p:nvPr/>
            </p:nvSpPr>
            <p:spPr bwMode="auto">
              <a:xfrm flipV="1">
                <a:off x="2494" y="1955"/>
                <a:ext cx="13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8" name="Line 173"/>
              <p:cNvSpPr>
                <a:spLocks noChangeShapeType="1"/>
              </p:cNvSpPr>
              <p:nvPr/>
            </p:nvSpPr>
            <p:spPr bwMode="auto">
              <a:xfrm flipV="1">
                <a:off x="2507" y="1923"/>
                <a:ext cx="16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9" name="Line 174"/>
              <p:cNvSpPr>
                <a:spLocks noChangeShapeType="1"/>
              </p:cNvSpPr>
              <p:nvPr/>
            </p:nvSpPr>
            <p:spPr bwMode="auto">
              <a:xfrm flipV="1">
                <a:off x="2523" y="1896"/>
                <a:ext cx="15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0" name="Line 175"/>
              <p:cNvSpPr>
                <a:spLocks noChangeShapeType="1"/>
              </p:cNvSpPr>
              <p:nvPr/>
            </p:nvSpPr>
            <p:spPr bwMode="auto">
              <a:xfrm flipV="1">
                <a:off x="2538" y="1870"/>
                <a:ext cx="14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1" name="Line 176"/>
              <p:cNvSpPr>
                <a:spLocks noChangeShapeType="1"/>
              </p:cNvSpPr>
              <p:nvPr/>
            </p:nvSpPr>
            <p:spPr bwMode="auto">
              <a:xfrm flipV="1">
                <a:off x="2552" y="1846"/>
                <a:ext cx="15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2" name="Line 177"/>
              <p:cNvSpPr>
                <a:spLocks noChangeShapeType="1"/>
              </p:cNvSpPr>
              <p:nvPr/>
            </p:nvSpPr>
            <p:spPr bwMode="auto">
              <a:xfrm flipV="1">
                <a:off x="2567" y="1825"/>
                <a:ext cx="14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3" name="Line 178"/>
              <p:cNvSpPr>
                <a:spLocks noChangeShapeType="1"/>
              </p:cNvSpPr>
              <p:nvPr/>
            </p:nvSpPr>
            <p:spPr bwMode="auto">
              <a:xfrm flipV="1">
                <a:off x="2581" y="1806"/>
                <a:ext cx="15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4" name="Line 179"/>
              <p:cNvSpPr>
                <a:spLocks noChangeShapeType="1"/>
              </p:cNvSpPr>
              <p:nvPr/>
            </p:nvSpPr>
            <p:spPr bwMode="auto">
              <a:xfrm flipV="1">
                <a:off x="2596" y="1789"/>
                <a:ext cx="14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5" name="Line 180"/>
              <p:cNvSpPr>
                <a:spLocks noChangeShapeType="1"/>
              </p:cNvSpPr>
              <p:nvPr/>
            </p:nvSpPr>
            <p:spPr bwMode="auto">
              <a:xfrm flipV="1">
                <a:off x="2610" y="1774"/>
                <a:ext cx="16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8" name="Rectangle 181"/>
            <p:cNvSpPr>
              <a:spLocks noChangeArrowheads="1"/>
            </p:cNvSpPr>
            <p:nvPr/>
          </p:nvSpPr>
          <p:spPr bwMode="auto">
            <a:xfrm>
              <a:off x="2098" y="2379"/>
              <a:ext cx="31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2p</a:t>
              </a:r>
            </a:p>
          </p:txBody>
        </p:sp>
        <p:sp>
          <p:nvSpPr>
            <p:cNvPr id="9229" name="Rectangle 182"/>
            <p:cNvSpPr>
              <a:spLocks noChangeArrowheads="1"/>
            </p:cNvSpPr>
            <p:nvPr/>
          </p:nvSpPr>
          <p:spPr bwMode="auto">
            <a:xfrm>
              <a:off x="513" y="1341"/>
              <a:ext cx="29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sr-Latn-CS" sz="2800">
                  <a:latin typeface="Times New Roman" pitchFamily="18" charset="0"/>
                </a:rPr>
                <a:t>  i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9230" name="Rectangle 183"/>
            <p:cNvSpPr>
              <a:spLocks noChangeArrowheads="1"/>
            </p:cNvSpPr>
            <p:nvPr/>
          </p:nvSpPr>
          <p:spPr bwMode="auto">
            <a:xfrm>
              <a:off x="2613" y="2326"/>
              <a:ext cx="333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>
                  <a:latin typeface="Symbol" pitchFamily="18" charset="2"/>
                </a:rPr>
                <a:t>w</a:t>
              </a:r>
              <a:r>
                <a:rPr lang="en-US" sz="28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9231" name="Line 184"/>
            <p:cNvSpPr>
              <a:spLocks noChangeShapeType="1"/>
            </p:cNvSpPr>
            <p:nvPr/>
          </p:nvSpPr>
          <p:spPr bwMode="auto">
            <a:xfrm>
              <a:off x="756" y="1750"/>
              <a:ext cx="3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Rectangle 185"/>
            <p:cNvSpPr>
              <a:spLocks noChangeArrowheads="1"/>
            </p:cNvSpPr>
            <p:nvPr/>
          </p:nvSpPr>
          <p:spPr bwMode="auto">
            <a:xfrm>
              <a:off x="455" y="1655"/>
              <a:ext cx="1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  <p:sp>
          <p:nvSpPr>
            <p:cNvPr id="9233" name="Line 186"/>
            <p:cNvSpPr>
              <a:spLocks noChangeShapeType="1"/>
            </p:cNvSpPr>
            <p:nvPr/>
          </p:nvSpPr>
          <p:spPr bwMode="auto">
            <a:xfrm>
              <a:off x="1130" y="3080"/>
              <a:ext cx="8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87"/>
            <p:cNvSpPr>
              <a:spLocks noChangeArrowheads="1"/>
            </p:cNvSpPr>
            <p:nvPr/>
          </p:nvSpPr>
          <p:spPr bwMode="auto">
            <a:xfrm>
              <a:off x="795" y="2939"/>
              <a:ext cx="1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</p:grpSp>
      <p:sp>
        <p:nvSpPr>
          <p:cNvPr id="9220" name="Line 189"/>
          <p:cNvSpPr>
            <a:spLocks noChangeShapeType="1"/>
          </p:cNvSpPr>
          <p:nvPr/>
        </p:nvSpPr>
        <p:spPr bwMode="auto">
          <a:xfrm>
            <a:off x="2819400" y="4114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190"/>
          <p:cNvSpPr txBox="1">
            <a:spLocks noChangeArrowheads="1"/>
          </p:cNvSpPr>
          <p:nvPr/>
        </p:nvSpPr>
        <p:spPr bwMode="auto">
          <a:xfrm>
            <a:off x="6781800" y="1143001"/>
            <a:ext cx="454280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 i="1" dirty="0"/>
              <a:t>Početna faza je </a:t>
            </a:r>
            <a:r>
              <a:rPr lang="sr-Latn-CS" sz="2400" i="1" dirty="0"/>
              <a:t>vrijednost </a:t>
            </a:r>
            <a:r>
              <a:rPr lang="sr-Latn-CS" sz="2400" i="1" dirty="0"/>
              <a:t>ugla koji naizmenična veličina ima u trenutku   t=0</a:t>
            </a:r>
          </a:p>
          <a:p>
            <a:pPr eaLnBrk="1" hangingPunct="1">
              <a:spcBef>
                <a:spcPct val="50000"/>
              </a:spcBef>
            </a:pPr>
            <a:r>
              <a:rPr lang="sr-Latn-CS" sz="2400" i="1" dirty="0"/>
              <a:t>Kružna frekvencija </a:t>
            </a:r>
            <a:r>
              <a:rPr lang="el-GR" sz="2400" i="1" dirty="0">
                <a:cs typeface="Arial" charset="0"/>
              </a:rPr>
              <a:t>ω</a:t>
            </a:r>
            <a:r>
              <a:rPr lang="sr-Latn-CS" sz="2400" i="1" dirty="0">
                <a:cs typeface="Arial" charset="0"/>
              </a:rPr>
              <a:t> je ugaona brzina naizmenične veličine   kako je </a:t>
            </a:r>
            <a:r>
              <a:rPr lang="el-GR" sz="2400" i="1" dirty="0">
                <a:cs typeface="Arial" charset="0"/>
              </a:rPr>
              <a:t>θ</a:t>
            </a:r>
            <a:r>
              <a:rPr lang="en-US" sz="2400" i="1" dirty="0">
                <a:cs typeface="Arial" charset="0"/>
              </a:rPr>
              <a:t>=</a:t>
            </a:r>
            <a:r>
              <a:rPr lang="el-GR" sz="2400" i="1" dirty="0">
                <a:cs typeface="Arial" charset="0"/>
              </a:rPr>
              <a:t>ω</a:t>
            </a:r>
            <a:r>
              <a:rPr lang="en-US" sz="2400" i="1" dirty="0">
                <a:cs typeface="Arial" charset="0"/>
              </a:rPr>
              <a:t>t</a:t>
            </a:r>
            <a:r>
              <a:rPr lang="sr-Latn-CS" sz="2400" i="1" dirty="0">
                <a:cs typeface="Arial" charset="0"/>
              </a:rPr>
              <a:t>     </a:t>
            </a:r>
            <a:r>
              <a:rPr lang="el-GR" sz="2400" i="1" dirty="0">
                <a:cs typeface="Arial" charset="0"/>
              </a:rPr>
              <a:t>ω</a:t>
            </a:r>
            <a:r>
              <a:rPr lang="en-US" sz="2400" i="1" dirty="0">
                <a:cs typeface="Arial" charset="0"/>
              </a:rPr>
              <a:t>=</a:t>
            </a:r>
            <a:r>
              <a:rPr lang="el-GR" sz="2400" i="1" dirty="0">
                <a:cs typeface="Arial" charset="0"/>
              </a:rPr>
              <a:t>θ</a:t>
            </a:r>
            <a:r>
              <a:rPr lang="en-US" sz="2400" i="1" dirty="0">
                <a:cs typeface="Arial" charset="0"/>
              </a:rPr>
              <a:t>/t</a:t>
            </a:r>
            <a:endParaRPr lang="sr-Latn-CS" sz="2400" i="1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sz="2400" i="1" dirty="0">
                <a:cs typeface="Arial" charset="0"/>
              </a:rPr>
              <a:t>θ</a:t>
            </a:r>
            <a:r>
              <a:rPr lang="en-US" sz="2400" i="1" dirty="0">
                <a:cs typeface="Arial" charset="0"/>
              </a:rPr>
              <a:t>=2</a:t>
            </a:r>
            <a:r>
              <a:rPr lang="el-GR" sz="2400" i="1" dirty="0">
                <a:cs typeface="Arial" charset="0"/>
              </a:rPr>
              <a:t>π</a:t>
            </a:r>
            <a:r>
              <a:rPr lang="sr-Latn-CS" sz="2400" i="1" dirty="0">
                <a:cs typeface="Arial" charset="0"/>
              </a:rPr>
              <a:t>   </a:t>
            </a:r>
            <a:r>
              <a:rPr lang="el-GR" sz="2400" i="1" dirty="0">
                <a:cs typeface="Arial" charset="0"/>
              </a:rPr>
              <a:t>ω</a:t>
            </a:r>
            <a:r>
              <a:rPr lang="en-US" sz="2400" i="1" dirty="0">
                <a:cs typeface="Arial" charset="0"/>
              </a:rPr>
              <a:t>=2</a:t>
            </a:r>
            <a:r>
              <a:rPr lang="el-GR" sz="2400" i="1" dirty="0">
                <a:cs typeface="Arial" charset="0"/>
              </a:rPr>
              <a:t>π</a:t>
            </a:r>
            <a:r>
              <a:rPr lang="en-US" sz="2400" i="1" dirty="0">
                <a:cs typeface="Arial" charset="0"/>
              </a:rPr>
              <a:t>/T</a:t>
            </a:r>
            <a:endParaRPr lang="sr-Latn-CS" sz="2400" i="1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sz="2400" i="1" dirty="0">
                <a:cs typeface="Arial" charset="0"/>
              </a:rPr>
              <a:t>ω</a:t>
            </a:r>
            <a:r>
              <a:rPr lang="en-US" sz="2400" i="1" dirty="0">
                <a:cs typeface="Arial" charset="0"/>
              </a:rPr>
              <a:t>=2</a:t>
            </a:r>
            <a:r>
              <a:rPr lang="el-GR" sz="2400" i="1" dirty="0">
                <a:cs typeface="Arial" charset="0"/>
              </a:rPr>
              <a:t>π</a:t>
            </a:r>
            <a:r>
              <a:rPr lang="en-US" sz="2400" i="1" dirty="0">
                <a:cs typeface="Arial" charset="0"/>
              </a:rPr>
              <a:t>f</a:t>
            </a:r>
          </a:p>
        </p:txBody>
      </p:sp>
      <p:sp>
        <p:nvSpPr>
          <p:cNvPr id="9223" name="Text Box 192"/>
          <p:cNvSpPr txBox="1">
            <a:spLocks noChangeArrowheads="1"/>
          </p:cNvSpPr>
          <p:nvPr/>
        </p:nvSpPr>
        <p:spPr bwMode="auto">
          <a:xfrm>
            <a:off x="2289721" y="5486400"/>
            <a:ext cx="457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3200" dirty="0">
                <a:solidFill>
                  <a:srgbClr val="0000FF"/>
                </a:solidFill>
              </a:rPr>
              <a:t>i= Im sin(</a:t>
            </a:r>
            <a:r>
              <a:rPr lang="el-GR" sz="3200" dirty="0">
                <a:solidFill>
                  <a:srgbClr val="0000FF"/>
                </a:solidFill>
                <a:cs typeface="Arial" charset="0"/>
              </a:rPr>
              <a:t>ω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t</a:t>
            </a:r>
            <a:r>
              <a:rPr lang="sr-Latn-CS" sz="3200" dirty="0">
                <a:solidFill>
                  <a:srgbClr val="0000FF"/>
                </a:solidFill>
                <a:cs typeface="Arial" charset="0"/>
              </a:rPr>
              <a:t> + </a:t>
            </a:r>
            <a:r>
              <a:rPr lang="el-GR" sz="3200" dirty="0">
                <a:solidFill>
                  <a:srgbClr val="0000FF"/>
                </a:solidFill>
                <a:cs typeface="Arial" charset="0"/>
              </a:rPr>
              <a:t>θ</a:t>
            </a:r>
            <a:r>
              <a:rPr lang="sr-Latn-CS" sz="1800" dirty="0">
                <a:solidFill>
                  <a:srgbClr val="0000FF"/>
                </a:solidFill>
                <a:cs typeface="Arial" charset="0"/>
              </a:rPr>
              <a:t>1</a:t>
            </a:r>
            <a:r>
              <a:rPr lang="sr-Latn-CS" sz="3200" dirty="0">
                <a:solidFill>
                  <a:srgbClr val="0000FF"/>
                </a:solidFill>
                <a:cs typeface="Arial" charset="0"/>
              </a:rPr>
              <a:t>)</a:t>
            </a:r>
            <a:endParaRPr lang="el-GR" sz="3200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9C1E-BFE9-4D38-85A4-705D2A69B8E0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r-Latn-CS" sz="4000" b="1" i="1"/>
              <a:t>FAZA</a:t>
            </a:r>
            <a:endParaRPr lang="en-US" sz="4000" b="1" i="1"/>
          </a:p>
        </p:txBody>
      </p:sp>
      <p:grpSp>
        <p:nvGrpSpPr>
          <p:cNvPr id="10243" name="Group 5"/>
          <p:cNvGrpSpPr>
            <a:grpSpLocks/>
          </p:cNvGrpSpPr>
          <p:nvPr/>
        </p:nvGrpSpPr>
        <p:grpSpPr bwMode="auto">
          <a:xfrm>
            <a:off x="2209801" y="2133601"/>
            <a:ext cx="4006851" cy="2873375"/>
            <a:chOff x="422" y="1341"/>
            <a:chExt cx="2524" cy="1810"/>
          </a:xfrm>
        </p:grpSpPr>
        <p:sp>
          <p:nvSpPr>
            <p:cNvPr id="10255" name="Rectangle 6"/>
            <p:cNvSpPr>
              <a:spLocks noChangeArrowheads="1"/>
            </p:cNvSpPr>
            <p:nvPr/>
          </p:nvSpPr>
          <p:spPr bwMode="auto">
            <a:xfrm>
              <a:off x="1391" y="2366"/>
              <a:ext cx="22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10256" name="Line 7"/>
            <p:cNvSpPr>
              <a:spLocks noChangeShapeType="1"/>
            </p:cNvSpPr>
            <p:nvPr/>
          </p:nvSpPr>
          <p:spPr bwMode="auto">
            <a:xfrm>
              <a:off x="874" y="2453"/>
              <a:ext cx="0" cy="2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Rectangle 8"/>
            <p:cNvSpPr>
              <a:spLocks noChangeArrowheads="1"/>
            </p:cNvSpPr>
            <p:nvPr/>
          </p:nvSpPr>
          <p:spPr bwMode="auto">
            <a:xfrm>
              <a:off x="772" y="2561"/>
              <a:ext cx="115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800" baseline="-25000">
                <a:latin typeface="Times New Roman" pitchFamily="18" charset="0"/>
              </a:endParaRPr>
            </a:p>
          </p:txBody>
        </p:sp>
        <p:grpSp>
          <p:nvGrpSpPr>
            <p:cNvPr id="10258" name="Group 9"/>
            <p:cNvGrpSpPr>
              <a:grpSpLocks/>
            </p:cNvGrpSpPr>
            <p:nvPr/>
          </p:nvGrpSpPr>
          <p:grpSpPr bwMode="auto">
            <a:xfrm>
              <a:off x="422" y="1674"/>
              <a:ext cx="2204" cy="1471"/>
              <a:chOff x="422" y="1674"/>
              <a:chExt cx="2204" cy="1471"/>
            </a:xfrm>
          </p:grpSpPr>
          <p:sp>
            <p:nvSpPr>
              <p:cNvPr id="10266" name="Line 10"/>
              <p:cNvSpPr>
                <a:spLocks noChangeShapeType="1"/>
              </p:cNvSpPr>
              <p:nvPr/>
            </p:nvSpPr>
            <p:spPr bwMode="auto">
              <a:xfrm>
                <a:off x="783" y="2966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Line 11"/>
              <p:cNvSpPr>
                <a:spLocks noChangeShapeType="1"/>
              </p:cNvSpPr>
              <p:nvPr/>
            </p:nvSpPr>
            <p:spPr bwMode="auto">
              <a:xfrm>
                <a:off x="783" y="2688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Line 12"/>
              <p:cNvSpPr>
                <a:spLocks noChangeShapeType="1"/>
              </p:cNvSpPr>
              <p:nvPr/>
            </p:nvSpPr>
            <p:spPr bwMode="auto">
              <a:xfrm>
                <a:off x="422" y="2410"/>
                <a:ext cx="220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13"/>
              <p:cNvSpPr>
                <a:spLocks noChangeShapeType="1"/>
              </p:cNvSpPr>
              <p:nvPr/>
            </p:nvSpPr>
            <p:spPr bwMode="auto">
              <a:xfrm>
                <a:off x="779" y="2410"/>
                <a:ext cx="2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Line 14"/>
              <p:cNvSpPr>
                <a:spLocks noChangeShapeType="1"/>
              </p:cNvSpPr>
              <p:nvPr/>
            </p:nvSpPr>
            <p:spPr bwMode="auto">
              <a:xfrm>
                <a:off x="783" y="2131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1" name="Line 15"/>
              <p:cNvSpPr>
                <a:spLocks noChangeShapeType="1"/>
              </p:cNvSpPr>
              <p:nvPr/>
            </p:nvSpPr>
            <p:spPr bwMode="auto">
              <a:xfrm>
                <a:off x="783" y="1853"/>
                <a:ext cx="1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Line 16"/>
              <p:cNvSpPr>
                <a:spLocks noChangeShapeType="1"/>
              </p:cNvSpPr>
              <p:nvPr/>
            </p:nvSpPr>
            <p:spPr bwMode="auto">
              <a:xfrm>
                <a:off x="790" y="1674"/>
                <a:ext cx="0" cy="14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17"/>
              <p:cNvSpPr>
                <a:spLocks noChangeShapeType="1"/>
              </p:cNvSpPr>
              <p:nvPr/>
            </p:nvSpPr>
            <p:spPr bwMode="auto">
              <a:xfrm flipV="1">
                <a:off x="42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Line 18"/>
              <p:cNvSpPr>
                <a:spLocks noChangeShapeType="1"/>
              </p:cNvSpPr>
              <p:nvPr/>
            </p:nvSpPr>
            <p:spPr bwMode="auto">
              <a:xfrm flipV="1">
                <a:off x="605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Line 19"/>
              <p:cNvSpPr>
                <a:spLocks noChangeShapeType="1"/>
              </p:cNvSpPr>
              <p:nvPr/>
            </p:nvSpPr>
            <p:spPr bwMode="auto">
              <a:xfrm flipV="1">
                <a:off x="790" y="1674"/>
                <a:ext cx="0" cy="147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Line 20"/>
              <p:cNvSpPr>
                <a:spLocks noChangeShapeType="1"/>
              </p:cNvSpPr>
              <p:nvPr/>
            </p:nvSpPr>
            <p:spPr bwMode="auto">
              <a:xfrm flipV="1">
                <a:off x="790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Line 21"/>
              <p:cNvSpPr>
                <a:spLocks noChangeShapeType="1"/>
              </p:cNvSpPr>
              <p:nvPr/>
            </p:nvSpPr>
            <p:spPr bwMode="auto">
              <a:xfrm flipV="1">
                <a:off x="97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Line 22"/>
              <p:cNvSpPr>
                <a:spLocks noChangeShapeType="1"/>
              </p:cNvSpPr>
              <p:nvPr/>
            </p:nvSpPr>
            <p:spPr bwMode="auto">
              <a:xfrm flipV="1">
                <a:off x="1157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Line 23"/>
              <p:cNvSpPr>
                <a:spLocks noChangeShapeType="1"/>
              </p:cNvSpPr>
              <p:nvPr/>
            </p:nvSpPr>
            <p:spPr bwMode="auto">
              <a:xfrm flipV="1">
                <a:off x="1341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Line 24"/>
              <p:cNvSpPr>
                <a:spLocks noChangeShapeType="1"/>
              </p:cNvSpPr>
              <p:nvPr/>
            </p:nvSpPr>
            <p:spPr bwMode="auto">
              <a:xfrm flipV="1">
                <a:off x="1525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Line 25"/>
              <p:cNvSpPr>
                <a:spLocks noChangeShapeType="1"/>
              </p:cNvSpPr>
              <p:nvPr/>
            </p:nvSpPr>
            <p:spPr bwMode="auto">
              <a:xfrm flipV="1">
                <a:off x="1707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Line 26"/>
              <p:cNvSpPr>
                <a:spLocks noChangeShapeType="1"/>
              </p:cNvSpPr>
              <p:nvPr/>
            </p:nvSpPr>
            <p:spPr bwMode="auto">
              <a:xfrm flipV="1">
                <a:off x="1891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Line 27"/>
              <p:cNvSpPr>
                <a:spLocks noChangeShapeType="1"/>
              </p:cNvSpPr>
              <p:nvPr/>
            </p:nvSpPr>
            <p:spPr bwMode="auto">
              <a:xfrm flipV="1">
                <a:off x="2076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Line 28"/>
              <p:cNvSpPr>
                <a:spLocks noChangeShapeType="1"/>
              </p:cNvSpPr>
              <p:nvPr/>
            </p:nvSpPr>
            <p:spPr bwMode="auto">
              <a:xfrm flipV="1">
                <a:off x="2260" y="2400"/>
                <a:ext cx="0" cy="1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Line 29"/>
              <p:cNvSpPr>
                <a:spLocks noChangeShapeType="1"/>
              </p:cNvSpPr>
              <p:nvPr/>
            </p:nvSpPr>
            <p:spPr bwMode="auto">
              <a:xfrm flipV="1">
                <a:off x="2442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Line 30"/>
              <p:cNvSpPr>
                <a:spLocks noChangeShapeType="1"/>
              </p:cNvSpPr>
              <p:nvPr/>
            </p:nvSpPr>
            <p:spPr bwMode="auto">
              <a:xfrm flipV="1">
                <a:off x="2626" y="2404"/>
                <a:ext cx="0" cy="1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Line 31"/>
              <p:cNvSpPr>
                <a:spLocks noChangeShapeType="1"/>
              </p:cNvSpPr>
              <p:nvPr/>
            </p:nvSpPr>
            <p:spPr bwMode="auto">
              <a:xfrm>
                <a:off x="422" y="2410"/>
                <a:ext cx="220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Line 32"/>
              <p:cNvSpPr>
                <a:spLocks noChangeShapeType="1"/>
              </p:cNvSpPr>
              <p:nvPr/>
            </p:nvSpPr>
            <p:spPr bwMode="auto">
              <a:xfrm>
                <a:off x="422" y="3045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Line 33"/>
              <p:cNvSpPr>
                <a:spLocks noChangeShapeType="1"/>
              </p:cNvSpPr>
              <p:nvPr/>
            </p:nvSpPr>
            <p:spPr bwMode="auto">
              <a:xfrm>
                <a:off x="437" y="3058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34"/>
              <p:cNvSpPr>
                <a:spLocks noChangeShapeType="1"/>
              </p:cNvSpPr>
              <p:nvPr/>
            </p:nvSpPr>
            <p:spPr bwMode="auto">
              <a:xfrm>
                <a:off x="452" y="3066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Line 35"/>
              <p:cNvSpPr>
                <a:spLocks noChangeShapeType="1"/>
              </p:cNvSpPr>
              <p:nvPr/>
            </p:nvSpPr>
            <p:spPr bwMode="auto">
              <a:xfrm>
                <a:off x="467" y="3074"/>
                <a:ext cx="13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36"/>
              <p:cNvSpPr>
                <a:spLocks noChangeShapeType="1"/>
              </p:cNvSpPr>
              <p:nvPr/>
            </p:nvSpPr>
            <p:spPr bwMode="auto">
              <a:xfrm>
                <a:off x="480" y="3077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Line 37"/>
              <p:cNvSpPr>
                <a:spLocks noChangeShapeType="1"/>
              </p:cNvSpPr>
              <p:nvPr/>
            </p:nvSpPr>
            <p:spPr bwMode="auto">
              <a:xfrm>
                <a:off x="496" y="3077"/>
                <a:ext cx="1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Line 38"/>
              <p:cNvSpPr>
                <a:spLocks noChangeShapeType="1"/>
              </p:cNvSpPr>
              <p:nvPr/>
            </p:nvSpPr>
            <p:spPr bwMode="auto">
              <a:xfrm flipV="1">
                <a:off x="511" y="3074"/>
                <a:ext cx="15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Line 39"/>
              <p:cNvSpPr>
                <a:spLocks noChangeShapeType="1"/>
              </p:cNvSpPr>
              <p:nvPr/>
            </p:nvSpPr>
            <p:spPr bwMode="auto">
              <a:xfrm flipV="1">
                <a:off x="526" y="3065"/>
                <a:ext cx="16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Line 40"/>
              <p:cNvSpPr>
                <a:spLocks noChangeShapeType="1"/>
              </p:cNvSpPr>
              <p:nvPr/>
            </p:nvSpPr>
            <p:spPr bwMode="auto">
              <a:xfrm flipV="1">
                <a:off x="542" y="3057"/>
                <a:ext cx="14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Line 41"/>
              <p:cNvSpPr>
                <a:spLocks noChangeShapeType="1"/>
              </p:cNvSpPr>
              <p:nvPr/>
            </p:nvSpPr>
            <p:spPr bwMode="auto">
              <a:xfrm flipV="1">
                <a:off x="556" y="3044"/>
                <a:ext cx="14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Line 42"/>
              <p:cNvSpPr>
                <a:spLocks noChangeShapeType="1"/>
              </p:cNvSpPr>
              <p:nvPr/>
            </p:nvSpPr>
            <p:spPr bwMode="auto">
              <a:xfrm flipV="1">
                <a:off x="570" y="3031"/>
                <a:ext cx="14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Line 43"/>
              <p:cNvSpPr>
                <a:spLocks noChangeShapeType="1"/>
              </p:cNvSpPr>
              <p:nvPr/>
            </p:nvSpPr>
            <p:spPr bwMode="auto">
              <a:xfrm flipV="1">
                <a:off x="584" y="3013"/>
                <a:ext cx="15" cy="1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Line 44"/>
              <p:cNvSpPr>
                <a:spLocks noChangeShapeType="1"/>
              </p:cNvSpPr>
              <p:nvPr/>
            </p:nvSpPr>
            <p:spPr bwMode="auto">
              <a:xfrm flipV="1">
                <a:off x="599" y="2994"/>
                <a:ext cx="16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1" name="Line 45"/>
              <p:cNvSpPr>
                <a:spLocks noChangeShapeType="1"/>
              </p:cNvSpPr>
              <p:nvPr/>
            </p:nvSpPr>
            <p:spPr bwMode="auto">
              <a:xfrm flipV="1">
                <a:off x="615" y="2972"/>
                <a:ext cx="13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2" name="Line 46"/>
              <p:cNvSpPr>
                <a:spLocks noChangeShapeType="1"/>
              </p:cNvSpPr>
              <p:nvPr/>
            </p:nvSpPr>
            <p:spPr bwMode="auto">
              <a:xfrm flipV="1">
                <a:off x="628" y="2948"/>
                <a:ext cx="15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Line 47"/>
              <p:cNvSpPr>
                <a:spLocks noChangeShapeType="1"/>
              </p:cNvSpPr>
              <p:nvPr/>
            </p:nvSpPr>
            <p:spPr bwMode="auto">
              <a:xfrm flipV="1">
                <a:off x="643" y="2921"/>
                <a:ext cx="15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Line 48"/>
              <p:cNvSpPr>
                <a:spLocks noChangeShapeType="1"/>
              </p:cNvSpPr>
              <p:nvPr/>
            </p:nvSpPr>
            <p:spPr bwMode="auto">
              <a:xfrm flipV="1">
                <a:off x="658" y="2895"/>
                <a:ext cx="15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Line 49"/>
              <p:cNvSpPr>
                <a:spLocks noChangeShapeType="1"/>
              </p:cNvSpPr>
              <p:nvPr/>
            </p:nvSpPr>
            <p:spPr bwMode="auto">
              <a:xfrm flipV="1">
                <a:off x="673" y="2863"/>
                <a:ext cx="16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Line 50"/>
              <p:cNvSpPr>
                <a:spLocks noChangeShapeType="1"/>
              </p:cNvSpPr>
              <p:nvPr/>
            </p:nvSpPr>
            <p:spPr bwMode="auto">
              <a:xfrm flipV="1">
                <a:off x="689" y="2834"/>
                <a:ext cx="16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Line 51"/>
              <p:cNvSpPr>
                <a:spLocks noChangeShapeType="1"/>
              </p:cNvSpPr>
              <p:nvPr/>
            </p:nvSpPr>
            <p:spPr bwMode="auto">
              <a:xfrm flipV="1">
                <a:off x="705" y="2798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Line 52"/>
              <p:cNvSpPr>
                <a:spLocks noChangeShapeType="1"/>
              </p:cNvSpPr>
              <p:nvPr/>
            </p:nvSpPr>
            <p:spPr bwMode="auto">
              <a:xfrm flipV="1">
                <a:off x="720" y="2764"/>
                <a:ext cx="14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Line 53"/>
              <p:cNvSpPr>
                <a:spLocks noChangeShapeType="1"/>
              </p:cNvSpPr>
              <p:nvPr/>
            </p:nvSpPr>
            <p:spPr bwMode="auto">
              <a:xfrm flipV="1">
                <a:off x="734" y="2726"/>
                <a:ext cx="14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Line 54"/>
              <p:cNvSpPr>
                <a:spLocks noChangeShapeType="1"/>
              </p:cNvSpPr>
              <p:nvPr/>
            </p:nvSpPr>
            <p:spPr bwMode="auto">
              <a:xfrm flipV="1">
                <a:off x="748" y="2688"/>
                <a:ext cx="15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Line 55"/>
              <p:cNvSpPr>
                <a:spLocks noChangeShapeType="1"/>
              </p:cNvSpPr>
              <p:nvPr/>
            </p:nvSpPr>
            <p:spPr bwMode="auto">
              <a:xfrm flipV="1">
                <a:off x="763" y="2649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Line 56"/>
              <p:cNvSpPr>
                <a:spLocks noChangeShapeType="1"/>
              </p:cNvSpPr>
              <p:nvPr/>
            </p:nvSpPr>
            <p:spPr bwMode="auto">
              <a:xfrm flipV="1">
                <a:off x="778" y="2609"/>
                <a:ext cx="14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Line 57"/>
              <p:cNvSpPr>
                <a:spLocks noChangeShapeType="1"/>
              </p:cNvSpPr>
              <p:nvPr/>
            </p:nvSpPr>
            <p:spPr bwMode="auto">
              <a:xfrm flipV="1">
                <a:off x="792" y="2568"/>
                <a:ext cx="14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Line 58"/>
              <p:cNvSpPr>
                <a:spLocks noChangeShapeType="1"/>
              </p:cNvSpPr>
              <p:nvPr/>
            </p:nvSpPr>
            <p:spPr bwMode="auto">
              <a:xfrm flipV="1">
                <a:off x="806" y="2527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5" name="Line 59"/>
              <p:cNvSpPr>
                <a:spLocks noChangeShapeType="1"/>
              </p:cNvSpPr>
              <p:nvPr/>
            </p:nvSpPr>
            <p:spPr bwMode="auto">
              <a:xfrm flipV="1">
                <a:off x="821" y="2485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6" name="Line 60"/>
              <p:cNvSpPr>
                <a:spLocks noChangeShapeType="1"/>
              </p:cNvSpPr>
              <p:nvPr/>
            </p:nvSpPr>
            <p:spPr bwMode="auto">
              <a:xfrm flipV="1">
                <a:off x="836" y="2444"/>
                <a:ext cx="16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Line 61"/>
              <p:cNvSpPr>
                <a:spLocks noChangeShapeType="1"/>
              </p:cNvSpPr>
              <p:nvPr/>
            </p:nvSpPr>
            <p:spPr bwMode="auto">
              <a:xfrm flipV="1">
                <a:off x="852" y="2401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8" name="Line 62"/>
              <p:cNvSpPr>
                <a:spLocks noChangeShapeType="1"/>
              </p:cNvSpPr>
              <p:nvPr/>
            </p:nvSpPr>
            <p:spPr bwMode="auto">
              <a:xfrm flipV="1">
                <a:off x="866" y="2359"/>
                <a:ext cx="16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Line 63"/>
              <p:cNvSpPr>
                <a:spLocks noChangeShapeType="1"/>
              </p:cNvSpPr>
              <p:nvPr/>
            </p:nvSpPr>
            <p:spPr bwMode="auto">
              <a:xfrm flipV="1">
                <a:off x="882" y="2317"/>
                <a:ext cx="13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Line 64"/>
              <p:cNvSpPr>
                <a:spLocks noChangeShapeType="1"/>
              </p:cNvSpPr>
              <p:nvPr/>
            </p:nvSpPr>
            <p:spPr bwMode="auto">
              <a:xfrm flipV="1">
                <a:off x="895" y="2276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Line 65"/>
              <p:cNvSpPr>
                <a:spLocks noChangeShapeType="1"/>
              </p:cNvSpPr>
              <p:nvPr/>
            </p:nvSpPr>
            <p:spPr bwMode="auto">
              <a:xfrm flipV="1">
                <a:off x="910" y="2233"/>
                <a:ext cx="16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Line 66"/>
              <p:cNvSpPr>
                <a:spLocks noChangeShapeType="1"/>
              </p:cNvSpPr>
              <p:nvPr/>
            </p:nvSpPr>
            <p:spPr bwMode="auto">
              <a:xfrm flipV="1">
                <a:off x="926" y="2194"/>
                <a:ext cx="14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Line 67"/>
              <p:cNvSpPr>
                <a:spLocks noChangeShapeType="1"/>
              </p:cNvSpPr>
              <p:nvPr/>
            </p:nvSpPr>
            <p:spPr bwMode="auto">
              <a:xfrm flipV="1">
                <a:off x="940" y="2155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Line 68"/>
              <p:cNvSpPr>
                <a:spLocks noChangeShapeType="1"/>
              </p:cNvSpPr>
              <p:nvPr/>
            </p:nvSpPr>
            <p:spPr bwMode="auto">
              <a:xfrm flipV="1">
                <a:off x="955" y="2117"/>
                <a:ext cx="13" cy="3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Line 69"/>
              <p:cNvSpPr>
                <a:spLocks noChangeShapeType="1"/>
              </p:cNvSpPr>
              <p:nvPr/>
            </p:nvSpPr>
            <p:spPr bwMode="auto">
              <a:xfrm flipV="1">
                <a:off x="968" y="2078"/>
                <a:ext cx="16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Line 70"/>
              <p:cNvSpPr>
                <a:spLocks noChangeShapeType="1"/>
              </p:cNvSpPr>
              <p:nvPr/>
            </p:nvSpPr>
            <p:spPr bwMode="auto">
              <a:xfrm flipV="1">
                <a:off x="984" y="2041"/>
                <a:ext cx="15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Line 71"/>
              <p:cNvSpPr>
                <a:spLocks noChangeShapeType="1"/>
              </p:cNvSpPr>
              <p:nvPr/>
            </p:nvSpPr>
            <p:spPr bwMode="auto">
              <a:xfrm flipV="1">
                <a:off x="999" y="2008"/>
                <a:ext cx="15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Line 72"/>
              <p:cNvSpPr>
                <a:spLocks noChangeShapeType="1"/>
              </p:cNvSpPr>
              <p:nvPr/>
            </p:nvSpPr>
            <p:spPr bwMode="auto">
              <a:xfrm flipV="1">
                <a:off x="1014" y="1975"/>
                <a:ext cx="15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9" name="Line 73"/>
              <p:cNvSpPr>
                <a:spLocks noChangeShapeType="1"/>
              </p:cNvSpPr>
              <p:nvPr/>
            </p:nvSpPr>
            <p:spPr bwMode="auto">
              <a:xfrm flipV="1">
                <a:off x="1029" y="1944"/>
                <a:ext cx="13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0" name="Line 74"/>
              <p:cNvSpPr>
                <a:spLocks noChangeShapeType="1"/>
              </p:cNvSpPr>
              <p:nvPr/>
            </p:nvSpPr>
            <p:spPr bwMode="auto">
              <a:xfrm flipV="1">
                <a:off x="1042" y="1915"/>
                <a:ext cx="17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Line 75"/>
              <p:cNvSpPr>
                <a:spLocks noChangeShapeType="1"/>
              </p:cNvSpPr>
              <p:nvPr/>
            </p:nvSpPr>
            <p:spPr bwMode="auto">
              <a:xfrm flipV="1">
                <a:off x="1059" y="1887"/>
                <a:ext cx="13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Line 76"/>
              <p:cNvSpPr>
                <a:spLocks noChangeShapeType="1"/>
              </p:cNvSpPr>
              <p:nvPr/>
            </p:nvSpPr>
            <p:spPr bwMode="auto">
              <a:xfrm flipV="1">
                <a:off x="1072" y="1861"/>
                <a:ext cx="15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Line 77"/>
              <p:cNvSpPr>
                <a:spLocks noChangeShapeType="1"/>
              </p:cNvSpPr>
              <p:nvPr/>
            </p:nvSpPr>
            <p:spPr bwMode="auto">
              <a:xfrm flipV="1">
                <a:off x="1087" y="1838"/>
                <a:ext cx="16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Line 78"/>
              <p:cNvSpPr>
                <a:spLocks noChangeShapeType="1"/>
              </p:cNvSpPr>
              <p:nvPr/>
            </p:nvSpPr>
            <p:spPr bwMode="auto">
              <a:xfrm flipV="1">
                <a:off x="1103" y="1818"/>
                <a:ext cx="14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5" name="Line 79"/>
              <p:cNvSpPr>
                <a:spLocks noChangeShapeType="1"/>
              </p:cNvSpPr>
              <p:nvPr/>
            </p:nvSpPr>
            <p:spPr bwMode="auto">
              <a:xfrm flipV="1">
                <a:off x="1117" y="1799"/>
                <a:ext cx="14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6" name="Line 80"/>
              <p:cNvSpPr>
                <a:spLocks noChangeShapeType="1"/>
              </p:cNvSpPr>
              <p:nvPr/>
            </p:nvSpPr>
            <p:spPr bwMode="auto">
              <a:xfrm flipV="1">
                <a:off x="1131" y="1784"/>
                <a:ext cx="15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7" name="Line 81"/>
              <p:cNvSpPr>
                <a:spLocks noChangeShapeType="1"/>
              </p:cNvSpPr>
              <p:nvPr/>
            </p:nvSpPr>
            <p:spPr bwMode="auto">
              <a:xfrm flipV="1">
                <a:off x="1146" y="1769"/>
                <a:ext cx="15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Line 82"/>
              <p:cNvSpPr>
                <a:spLocks noChangeShapeType="1"/>
              </p:cNvSpPr>
              <p:nvPr/>
            </p:nvSpPr>
            <p:spPr bwMode="auto">
              <a:xfrm flipV="1">
                <a:off x="1161" y="1759"/>
                <a:ext cx="15" cy="1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Line 83"/>
              <p:cNvSpPr>
                <a:spLocks noChangeShapeType="1"/>
              </p:cNvSpPr>
              <p:nvPr/>
            </p:nvSpPr>
            <p:spPr bwMode="auto">
              <a:xfrm flipV="1">
                <a:off x="1176" y="1750"/>
                <a:ext cx="15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Line 84"/>
              <p:cNvSpPr>
                <a:spLocks noChangeShapeType="1"/>
              </p:cNvSpPr>
              <p:nvPr/>
            </p:nvSpPr>
            <p:spPr bwMode="auto">
              <a:xfrm flipV="1">
                <a:off x="1191" y="1746"/>
                <a:ext cx="16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Line 85"/>
              <p:cNvSpPr>
                <a:spLocks noChangeShapeType="1"/>
              </p:cNvSpPr>
              <p:nvPr/>
            </p:nvSpPr>
            <p:spPr bwMode="auto">
              <a:xfrm flipV="1">
                <a:off x="1207" y="1742"/>
                <a:ext cx="15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Line 86"/>
              <p:cNvSpPr>
                <a:spLocks noChangeShapeType="1"/>
              </p:cNvSpPr>
              <p:nvPr/>
            </p:nvSpPr>
            <p:spPr bwMode="auto">
              <a:xfrm>
                <a:off x="1222" y="1742"/>
                <a:ext cx="15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3" name="Line 87"/>
              <p:cNvSpPr>
                <a:spLocks noChangeShapeType="1"/>
              </p:cNvSpPr>
              <p:nvPr/>
            </p:nvSpPr>
            <p:spPr bwMode="auto">
              <a:xfrm>
                <a:off x="1237" y="1742"/>
                <a:ext cx="13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" name="Line 88"/>
              <p:cNvSpPr>
                <a:spLocks noChangeShapeType="1"/>
              </p:cNvSpPr>
              <p:nvPr/>
            </p:nvSpPr>
            <p:spPr bwMode="auto">
              <a:xfrm>
                <a:off x="1250" y="1743"/>
                <a:ext cx="15" cy="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5" name="Line 89"/>
              <p:cNvSpPr>
                <a:spLocks noChangeShapeType="1"/>
              </p:cNvSpPr>
              <p:nvPr/>
            </p:nvSpPr>
            <p:spPr bwMode="auto">
              <a:xfrm>
                <a:off x="1265" y="1748"/>
                <a:ext cx="15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6" name="Line 90"/>
              <p:cNvSpPr>
                <a:spLocks noChangeShapeType="1"/>
              </p:cNvSpPr>
              <p:nvPr/>
            </p:nvSpPr>
            <p:spPr bwMode="auto">
              <a:xfrm>
                <a:off x="1280" y="1756"/>
                <a:ext cx="15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7" name="Line 91"/>
              <p:cNvSpPr>
                <a:spLocks noChangeShapeType="1"/>
              </p:cNvSpPr>
              <p:nvPr/>
            </p:nvSpPr>
            <p:spPr bwMode="auto">
              <a:xfrm>
                <a:off x="1295" y="1768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8" name="Line 92"/>
              <p:cNvSpPr>
                <a:spLocks noChangeShapeType="1"/>
              </p:cNvSpPr>
              <p:nvPr/>
            </p:nvSpPr>
            <p:spPr bwMode="auto">
              <a:xfrm>
                <a:off x="1310" y="1781"/>
                <a:ext cx="14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9" name="Line 93"/>
              <p:cNvSpPr>
                <a:spLocks noChangeShapeType="1"/>
              </p:cNvSpPr>
              <p:nvPr/>
            </p:nvSpPr>
            <p:spPr bwMode="auto">
              <a:xfrm>
                <a:off x="1324" y="1795"/>
                <a:ext cx="17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0" name="Line 94"/>
              <p:cNvSpPr>
                <a:spLocks noChangeShapeType="1"/>
              </p:cNvSpPr>
              <p:nvPr/>
            </p:nvSpPr>
            <p:spPr bwMode="auto">
              <a:xfrm>
                <a:off x="1341" y="1811"/>
                <a:ext cx="13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1" name="Line 95"/>
              <p:cNvSpPr>
                <a:spLocks noChangeShapeType="1"/>
              </p:cNvSpPr>
              <p:nvPr/>
            </p:nvSpPr>
            <p:spPr bwMode="auto">
              <a:xfrm>
                <a:off x="1354" y="1832"/>
                <a:ext cx="16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2" name="Line 96"/>
              <p:cNvSpPr>
                <a:spLocks noChangeShapeType="1"/>
              </p:cNvSpPr>
              <p:nvPr/>
            </p:nvSpPr>
            <p:spPr bwMode="auto">
              <a:xfrm>
                <a:off x="1370" y="1856"/>
                <a:ext cx="15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3" name="Line 97"/>
              <p:cNvSpPr>
                <a:spLocks noChangeShapeType="1"/>
              </p:cNvSpPr>
              <p:nvPr/>
            </p:nvSpPr>
            <p:spPr bwMode="auto">
              <a:xfrm>
                <a:off x="1385" y="1879"/>
                <a:ext cx="14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4" name="Line 98"/>
              <p:cNvSpPr>
                <a:spLocks noChangeShapeType="1"/>
              </p:cNvSpPr>
              <p:nvPr/>
            </p:nvSpPr>
            <p:spPr bwMode="auto">
              <a:xfrm>
                <a:off x="1399" y="1908"/>
                <a:ext cx="14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5" name="Line 99"/>
              <p:cNvSpPr>
                <a:spLocks noChangeShapeType="1"/>
              </p:cNvSpPr>
              <p:nvPr/>
            </p:nvSpPr>
            <p:spPr bwMode="auto">
              <a:xfrm>
                <a:off x="1413" y="1936"/>
                <a:ext cx="15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6" name="Line 100"/>
              <p:cNvSpPr>
                <a:spLocks noChangeShapeType="1"/>
              </p:cNvSpPr>
              <p:nvPr/>
            </p:nvSpPr>
            <p:spPr bwMode="auto">
              <a:xfrm>
                <a:off x="1428" y="1967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7" name="Line 101"/>
              <p:cNvSpPr>
                <a:spLocks noChangeShapeType="1"/>
              </p:cNvSpPr>
              <p:nvPr/>
            </p:nvSpPr>
            <p:spPr bwMode="auto">
              <a:xfrm>
                <a:off x="1443" y="1999"/>
                <a:ext cx="14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8" name="Line 102"/>
              <p:cNvSpPr>
                <a:spLocks noChangeShapeType="1"/>
              </p:cNvSpPr>
              <p:nvPr/>
            </p:nvSpPr>
            <p:spPr bwMode="auto">
              <a:xfrm>
                <a:off x="1457" y="2033"/>
                <a:ext cx="14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9" name="Line 103"/>
              <p:cNvSpPr>
                <a:spLocks noChangeShapeType="1"/>
              </p:cNvSpPr>
              <p:nvPr/>
            </p:nvSpPr>
            <p:spPr bwMode="auto">
              <a:xfrm>
                <a:off x="1471" y="2069"/>
                <a:ext cx="17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0" name="Line 104"/>
              <p:cNvSpPr>
                <a:spLocks noChangeShapeType="1"/>
              </p:cNvSpPr>
              <p:nvPr/>
            </p:nvSpPr>
            <p:spPr bwMode="auto">
              <a:xfrm>
                <a:off x="1488" y="2105"/>
                <a:ext cx="14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1" name="Line 105"/>
              <p:cNvSpPr>
                <a:spLocks noChangeShapeType="1"/>
              </p:cNvSpPr>
              <p:nvPr/>
            </p:nvSpPr>
            <p:spPr bwMode="auto">
              <a:xfrm>
                <a:off x="1502" y="2145"/>
                <a:ext cx="15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2" name="Line 106"/>
              <p:cNvSpPr>
                <a:spLocks noChangeShapeType="1"/>
              </p:cNvSpPr>
              <p:nvPr/>
            </p:nvSpPr>
            <p:spPr bwMode="auto">
              <a:xfrm>
                <a:off x="1517" y="2185"/>
                <a:ext cx="14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3" name="Line 107"/>
              <p:cNvSpPr>
                <a:spLocks noChangeShapeType="1"/>
              </p:cNvSpPr>
              <p:nvPr/>
            </p:nvSpPr>
            <p:spPr bwMode="auto">
              <a:xfrm>
                <a:off x="1531" y="2224"/>
                <a:ext cx="16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4" name="Line 108"/>
              <p:cNvSpPr>
                <a:spLocks noChangeShapeType="1"/>
              </p:cNvSpPr>
              <p:nvPr/>
            </p:nvSpPr>
            <p:spPr bwMode="auto">
              <a:xfrm>
                <a:off x="1547" y="2264"/>
                <a:ext cx="13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5" name="Line 109"/>
              <p:cNvSpPr>
                <a:spLocks noChangeShapeType="1"/>
              </p:cNvSpPr>
              <p:nvPr/>
            </p:nvSpPr>
            <p:spPr bwMode="auto">
              <a:xfrm>
                <a:off x="1560" y="2305"/>
                <a:ext cx="17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6" name="Line 110"/>
              <p:cNvSpPr>
                <a:spLocks noChangeShapeType="1"/>
              </p:cNvSpPr>
              <p:nvPr/>
            </p:nvSpPr>
            <p:spPr bwMode="auto">
              <a:xfrm>
                <a:off x="1577" y="2347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7" name="Line 111"/>
              <p:cNvSpPr>
                <a:spLocks noChangeShapeType="1"/>
              </p:cNvSpPr>
              <p:nvPr/>
            </p:nvSpPr>
            <p:spPr bwMode="auto">
              <a:xfrm>
                <a:off x="1591" y="2390"/>
                <a:ext cx="14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8" name="Line 112"/>
              <p:cNvSpPr>
                <a:spLocks noChangeShapeType="1"/>
              </p:cNvSpPr>
              <p:nvPr/>
            </p:nvSpPr>
            <p:spPr bwMode="auto">
              <a:xfrm>
                <a:off x="1605" y="2433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9" name="Line 113"/>
              <p:cNvSpPr>
                <a:spLocks noChangeShapeType="1"/>
              </p:cNvSpPr>
              <p:nvPr/>
            </p:nvSpPr>
            <p:spPr bwMode="auto">
              <a:xfrm>
                <a:off x="1620" y="2474"/>
                <a:ext cx="15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0" name="Line 114"/>
              <p:cNvSpPr>
                <a:spLocks noChangeShapeType="1"/>
              </p:cNvSpPr>
              <p:nvPr/>
            </p:nvSpPr>
            <p:spPr bwMode="auto">
              <a:xfrm>
                <a:off x="1635" y="2517"/>
                <a:ext cx="14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1" name="Line 115"/>
              <p:cNvSpPr>
                <a:spLocks noChangeShapeType="1"/>
              </p:cNvSpPr>
              <p:nvPr/>
            </p:nvSpPr>
            <p:spPr bwMode="auto">
              <a:xfrm>
                <a:off x="1649" y="2558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2" name="Line 116"/>
              <p:cNvSpPr>
                <a:spLocks noChangeShapeType="1"/>
              </p:cNvSpPr>
              <p:nvPr/>
            </p:nvSpPr>
            <p:spPr bwMode="auto">
              <a:xfrm>
                <a:off x="1664" y="2599"/>
                <a:ext cx="15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3" name="Line 117"/>
              <p:cNvSpPr>
                <a:spLocks noChangeShapeType="1"/>
              </p:cNvSpPr>
              <p:nvPr/>
            </p:nvSpPr>
            <p:spPr bwMode="auto">
              <a:xfrm>
                <a:off x="1679" y="2639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4" name="Line 118"/>
              <p:cNvSpPr>
                <a:spLocks noChangeShapeType="1"/>
              </p:cNvSpPr>
              <p:nvPr/>
            </p:nvSpPr>
            <p:spPr bwMode="auto">
              <a:xfrm>
                <a:off x="1694" y="2678"/>
                <a:ext cx="15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5" name="Line 119"/>
              <p:cNvSpPr>
                <a:spLocks noChangeShapeType="1"/>
              </p:cNvSpPr>
              <p:nvPr/>
            </p:nvSpPr>
            <p:spPr bwMode="auto">
              <a:xfrm>
                <a:off x="1709" y="2717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6" name="Line 120"/>
              <p:cNvSpPr>
                <a:spLocks noChangeShapeType="1"/>
              </p:cNvSpPr>
              <p:nvPr/>
            </p:nvSpPr>
            <p:spPr bwMode="auto">
              <a:xfrm>
                <a:off x="1724" y="2753"/>
                <a:ext cx="14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7" name="Line 121"/>
              <p:cNvSpPr>
                <a:spLocks noChangeShapeType="1"/>
              </p:cNvSpPr>
              <p:nvPr/>
            </p:nvSpPr>
            <p:spPr bwMode="auto">
              <a:xfrm>
                <a:off x="1738" y="2789"/>
                <a:ext cx="17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8" name="Line 122"/>
              <p:cNvSpPr>
                <a:spLocks noChangeShapeType="1"/>
              </p:cNvSpPr>
              <p:nvPr/>
            </p:nvSpPr>
            <p:spPr bwMode="auto">
              <a:xfrm>
                <a:off x="1755" y="2823"/>
                <a:ext cx="14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9" name="Line 123"/>
              <p:cNvSpPr>
                <a:spLocks noChangeShapeType="1"/>
              </p:cNvSpPr>
              <p:nvPr/>
            </p:nvSpPr>
            <p:spPr bwMode="auto">
              <a:xfrm>
                <a:off x="1769" y="2854"/>
                <a:ext cx="14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0" name="Line 124"/>
              <p:cNvSpPr>
                <a:spLocks noChangeShapeType="1"/>
              </p:cNvSpPr>
              <p:nvPr/>
            </p:nvSpPr>
            <p:spPr bwMode="auto">
              <a:xfrm>
                <a:off x="1783" y="2886"/>
                <a:ext cx="16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1" name="Line 125"/>
              <p:cNvSpPr>
                <a:spLocks noChangeShapeType="1"/>
              </p:cNvSpPr>
              <p:nvPr/>
            </p:nvSpPr>
            <p:spPr bwMode="auto">
              <a:xfrm>
                <a:off x="1799" y="2916"/>
                <a:ext cx="14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2" name="Line 126"/>
              <p:cNvSpPr>
                <a:spLocks noChangeShapeType="1"/>
              </p:cNvSpPr>
              <p:nvPr/>
            </p:nvSpPr>
            <p:spPr bwMode="auto">
              <a:xfrm>
                <a:off x="1813" y="2942"/>
                <a:ext cx="16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3" name="Line 127"/>
              <p:cNvSpPr>
                <a:spLocks noChangeShapeType="1"/>
              </p:cNvSpPr>
              <p:nvPr/>
            </p:nvSpPr>
            <p:spPr bwMode="auto">
              <a:xfrm>
                <a:off x="1829" y="2966"/>
                <a:ext cx="13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4" name="Line 128"/>
              <p:cNvSpPr>
                <a:spLocks noChangeShapeType="1"/>
              </p:cNvSpPr>
              <p:nvPr/>
            </p:nvSpPr>
            <p:spPr bwMode="auto">
              <a:xfrm>
                <a:off x="1842" y="2988"/>
                <a:ext cx="16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5" name="Line 129"/>
              <p:cNvSpPr>
                <a:spLocks noChangeShapeType="1"/>
              </p:cNvSpPr>
              <p:nvPr/>
            </p:nvSpPr>
            <p:spPr bwMode="auto">
              <a:xfrm>
                <a:off x="1858" y="3008"/>
                <a:ext cx="15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6" name="Line 130"/>
              <p:cNvSpPr>
                <a:spLocks noChangeShapeType="1"/>
              </p:cNvSpPr>
              <p:nvPr/>
            </p:nvSpPr>
            <p:spPr bwMode="auto">
              <a:xfrm>
                <a:off x="1873" y="3025"/>
                <a:ext cx="14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7" name="Line 131"/>
              <p:cNvSpPr>
                <a:spLocks noChangeShapeType="1"/>
              </p:cNvSpPr>
              <p:nvPr/>
            </p:nvSpPr>
            <p:spPr bwMode="auto">
              <a:xfrm>
                <a:off x="1887" y="3041"/>
                <a:ext cx="15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8" name="Line 132"/>
              <p:cNvSpPr>
                <a:spLocks noChangeShapeType="1"/>
              </p:cNvSpPr>
              <p:nvPr/>
            </p:nvSpPr>
            <p:spPr bwMode="auto">
              <a:xfrm>
                <a:off x="1902" y="3054"/>
                <a:ext cx="13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9" name="Line 133"/>
              <p:cNvSpPr>
                <a:spLocks noChangeShapeType="1"/>
              </p:cNvSpPr>
              <p:nvPr/>
            </p:nvSpPr>
            <p:spPr bwMode="auto">
              <a:xfrm>
                <a:off x="1915" y="3063"/>
                <a:ext cx="16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0" name="Line 134"/>
              <p:cNvSpPr>
                <a:spLocks noChangeShapeType="1"/>
              </p:cNvSpPr>
              <p:nvPr/>
            </p:nvSpPr>
            <p:spPr bwMode="auto">
              <a:xfrm>
                <a:off x="1931" y="3071"/>
                <a:ext cx="14" cy="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1" name="Line 135"/>
              <p:cNvSpPr>
                <a:spLocks noChangeShapeType="1"/>
              </p:cNvSpPr>
              <p:nvPr/>
            </p:nvSpPr>
            <p:spPr bwMode="auto">
              <a:xfrm>
                <a:off x="1945" y="3076"/>
                <a:ext cx="15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2" name="Line 136"/>
              <p:cNvSpPr>
                <a:spLocks noChangeShapeType="1"/>
              </p:cNvSpPr>
              <p:nvPr/>
            </p:nvSpPr>
            <p:spPr bwMode="auto">
              <a:xfrm>
                <a:off x="1960" y="3077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3" name="Line 137"/>
              <p:cNvSpPr>
                <a:spLocks noChangeShapeType="1"/>
              </p:cNvSpPr>
              <p:nvPr/>
            </p:nvSpPr>
            <p:spPr bwMode="auto">
              <a:xfrm flipV="1">
                <a:off x="1976" y="3075"/>
                <a:ext cx="15" cy="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4" name="Line 138"/>
              <p:cNvSpPr>
                <a:spLocks noChangeShapeType="1"/>
              </p:cNvSpPr>
              <p:nvPr/>
            </p:nvSpPr>
            <p:spPr bwMode="auto">
              <a:xfrm flipV="1">
                <a:off x="1991" y="3067"/>
                <a:ext cx="14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5" name="Line 139"/>
              <p:cNvSpPr>
                <a:spLocks noChangeShapeType="1"/>
              </p:cNvSpPr>
              <p:nvPr/>
            </p:nvSpPr>
            <p:spPr bwMode="auto">
              <a:xfrm flipV="1">
                <a:off x="2005" y="3061"/>
                <a:ext cx="15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6" name="Line 140"/>
              <p:cNvSpPr>
                <a:spLocks noChangeShapeType="1"/>
              </p:cNvSpPr>
              <p:nvPr/>
            </p:nvSpPr>
            <p:spPr bwMode="auto">
              <a:xfrm flipV="1">
                <a:off x="2020" y="3049"/>
                <a:ext cx="15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7" name="Line 141"/>
              <p:cNvSpPr>
                <a:spLocks noChangeShapeType="1"/>
              </p:cNvSpPr>
              <p:nvPr/>
            </p:nvSpPr>
            <p:spPr bwMode="auto">
              <a:xfrm flipV="1">
                <a:off x="2035" y="3035"/>
                <a:ext cx="14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8" name="Line 142"/>
              <p:cNvSpPr>
                <a:spLocks noChangeShapeType="1"/>
              </p:cNvSpPr>
              <p:nvPr/>
            </p:nvSpPr>
            <p:spPr bwMode="auto">
              <a:xfrm flipV="1">
                <a:off x="2049" y="3020"/>
                <a:ext cx="14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9" name="Line 143"/>
              <p:cNvSpPr>
                <a:spLocks noChangeShapeType="1"/>
              </p:cNvSpPr>
              <p:nvPr/>
            </p:nvSpPr>
            <p:spPr bwMode="auto">
              <a:xfrm flipV="1">
                <a:off x="2063" y="3001"/>
                <a:ext cx="17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0" name="Line 144"/>
              <p:cNvSpPr>
                <a:spLocks noChangeShapeType="1"/>
              </p:cNvSpPr>
              <p:nvPr/>
            </p:nvSpPr>
            <p:spPr bwMode="auto">
              <a:xfrm flipV="1">
                <a:off x="2080" y="2980"/>
                <a:ext cx="13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1" name="Line 145"/>
              <p:cNvSpPr>
                <a:spLocks noChangeShapeType="1"/>
              </p:cNvSpPr>
              <p:nvPr/>
            </p:nvSpPr>
            <p:spPr bwMode="auto">
              <a:xfrm flipV="1">
                <a:off x="2093" y="2957"/>
                <a:ext cx="15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2" name="Line 146"/>
              <p:cNvSpPr>
                <a:spLocks noChangeShapeType="1"/>
              </p:cNvSpPr>
              <p:nvPr/>
            </p:nvSpPr>
            <p:spPr bwMode="auto">
              <a:xfrm flipV="1">
                <a:off x="2108" y="2932"/>
                <a:ext cx="13" cy="2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3" name="Line 147"/>
              <p:cNvSpPr>
                <a:spLocks noChangeShapeType="1"/>
              </p:cNvSpPr>
              <p:nvPr/>
            </p:nvSpPr>
            <p:spPr bwMode="auto">
              <a:xfrm flipV="1">
                <a:off x="2121" y="2903"/>
                <a:ext cx="17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4" name="Line 148"/>
              <p:cNvSpPr>
                <a:spLocks noChangeShapeType="1"/>
              </p:cNvSpPr>
              <p:nvPr/>
            </p:nvSpPr>
            <p:spPr bwMode="auto">
              <a:xfrm flipV="1">
                <a:off x="2138" y="2875"/>
                <a:ext cx="14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5" name="Line 149"/>
              <p:cNvSpPr>
                <a:spLocks noChangeShapeType="1"/>
              </p:cNvSpPr>
              <p:nvPr/>
            </p:nvSpPr>
            <p:spPr bwMode="auto">
              <a:xfrm flipV="1">
                <a:off x="2152" y="2843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6" name="Line 150"/>
              <p:cNvSpPr>
                <a:spLocks noChangeShapeType="1"/>
              </p:cNvSpPr>
              <p:nvPr/>
            </p:nvSpPr>
            <p:spPr bwMode="auto">
              <a:xfrm flipV="1">
                <a:off x="2167" y="2809"/>
                <a:ext cx="15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7" name="Line 151"/>
              <p:cNvSpPr>
                <a:spLocks noChangeShapeType="1"/>
              </p:cNvSpPr>
              <p:nvPr/>
            </p:nvSpPr>
            <p:spPr bwMode="auto">
              <a:xfrm flipV="1">
                <a:off x="2182" y="2775"/>
                <a:ext cx="15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8" name="Line 152"/>
              <p:cNvSpPr>
                <a:spLocks noChangeShapeType="1"/>
              </p:cNvSpPr>
              <p:nvPr/>
            </p:nvSpPr>
            <p:spPr bwMode="auto">
              <a:xfrm flipV="1">
                <a:off x="2197" y="2739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9" name="Line 153"/>
              <p:cNvSpPr>
                <a:spLocks noChangeShapeType="1"/>
              </p:cNvSpPr>
              <p:nvPr/>
            </p:nvSpPr>
            <p:spPr bwMode="auto">
              <a:xfrm flipV="1">
                <a:off x="2212" y="2702"/>
                <a:ext cx="13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0" name="Line 154"/>
              <p:cNvSpPr>
                <a:spLocks noChangeShapeType="1"/>
              </p:cNvSpPr>
              <p:nvPr/>
            </p:nvSpPr>
            <p:spPr bwMode="auto">
              <a:xfrm flipV="1">
                <a:off x="2225" y="2663"/>
                <a:ext cx="17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1" name="Line 155"/>
              <p:cNvSpPr>
                <a:spLocks noChangeShapeType="1"/>
              </p:cNvSpPr>
              <p:nvPr/>
            </p:nvSpPr>
            <p:spPr bwMode="auto">
              <a:xfrm flipV="1">
                <a:off x="2242" y="2624"/>
                <a:ext cx="16" cy="3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2" name="Line 156"/>
              <p:cNvSpPr>
                <a:spLocks noChangeShapeType="1"/>
              </p:cNvSpPr>
              <p:nvPr/>
            </p:nvSpPr>
            <p:spPr bwMode="auto">
              <a:xfrm flipV="1">
                <a:off x="2258" y="2584"/>
                <a:ext cx="13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3" name="Line 157"/>
              <p:cNvSpPr>
                <a:spLocks noChangeShapeType="1"/>
              </p:cNvSpPr>
              <p:nvPr/>
            </p:nvSpPr>
            <p:spPr bwMode="auto">
              <a:xfrm flipV="1">
                <a:off x="2271" y="2543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4" name="Line 158"/>
              <p:cNvSpPr>
                <a:spLocks noChangeShapeType="1"/>
              </p:cNvSpPr>
              <p:nvPr/>
            </p:nvSpPr>
            <p:spPr bwMode="auto">
              <a:xfrm flipV="1">
                <a:off x="2286" y="2500"/>
                <a:ext cx="15" cy="4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5" name="Line 159"/>
              <p:cNvSpPr>
                <a:spLocks noChangeShapeType="1"/>
              </p:cNvSpPr>
              <p:nvPr/>
            </p:nvSpPr>
            <p:spPr bwMode="auto">
              <a:xfrm flipV="1">
                <a:off x="2301" y="2458"/>
                <a:ext cx="16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6" name="Line 160"/>
              <p:cNvSpPr>
                <a:spLocks noChangeShapeType="1"/>
              </p:cNvSpPr>
              <p:nvPr/>
            </p:nvSpPr>
            <p:spPr bwMode="auto">
              <a:xfrm flipV="1">
                <a:off x="2317" y="2416"/>
                <a:ext cx="14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7" name="Line 161"/>
              <p:cNvSpPr>
                <a:spLocks noChangeShapeType="1"/>
              </p:cNvSpPr>
              <p:nvPr/>
            </p:nvSpPr>
            <p:spPr bwMode="auto">
              <a:xfrm flipV="1">
                <a:off x="2331" y="2374"/>
                <a:ext cx="14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8" name="Line 162"/>
              <p:cNvSpPr>
                <a:spLocks noChangeShapeType="1"/>
              </p:cNvSpPr>
              <p:nvPr/>
            </p:nvSpPr>
            <p:spPr bwMode="auto">
              <a:xfrm flipV="1">
                <a:off x="2345" y="2332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9" name="Line 163"/>
              <p:cNvSpPr>
                <a:spLocks noChangeShapeType="1"/>
              </p:cNvSpPr>
              <p:nvPr/>
            </p:nvSpPr>
            <p:spPr bwMode="auto">
              <a:xfrm flipV="1">
                <a:off x="2360" y="2290"/>
                <a:ext cx="15" cy="4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0" name="Line 164"/>
              <p:cNvSpPr>
                <a:spLocks noChangeShapeType="1"/>
              </p:cNvSpPr>
              <p:nvPr/>
            </p:nvSpPr>
            <p:spPr bwMode="auto">
              <a:xfrm flipV="1">
                <a:off x="2375" y="2249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1" name="Line 165"/>
              <p:cNvSpPr>
                <a:spLocks noChangeShapeType="1"/>
              </p:cNvSpPr>
              <p:nvPr/>
            </p:nvSpPr>
            <p:spPr bwMode="auto">
              <a:xfrm flipV="1">
                <a:off x="2390" y="2208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2" name="Line 166"/>
              <p:cNvSpPr>
                <a:spLocks noChangeShapeType="1"/>
              </p:cNvSpPr>
              <p:nvPr/>
            </p:nvSpPr>
            <p:spPr bwMode="auto">
              <a:xfrm flipV="1">
                <a:off x="2405" y="2167"/>
                <a:ext cx="15" cy="4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3" name="Line 167"/>
              <p:cNvSpPr>
                <a:spLocks noChangeShapeType="1"/>
              </p:cNvSpPr>
              <p:nvPr/>
            </p:nvSpPr>
            <p:spPr bwMode="auto">
              <a:xfrm flipV="1">
                <a:off x="2420" y="2127"/>
                <a:ext cx="13" cy="4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4" name="Line 168"/>
              <p:cNvSpPr>
                <a:spLocks noChangeShapeType="1"/>
              </p:cNvSpPr>
              <p:nvPr/>
            </p:nvSpPr>
            <p:spPr bwMode="auto">
              <a:xfrm flipV="1">
                <a:off x="2433" y="2090"/>
                <a:ext cx="16" cy="3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5" name="Line 169"/>
              <p:cNvSpPr>
                <a:spLocks noChangeShapeType="1"/>
              </p:cNvSpPr>
              <p:nvPr/>
            </p:nvSpPr>
            <p:spPr bwMode="auto">
              <a:xfrm flipV="1">
                <a:off x="2449" y="2055"/>
                <a:ext cx="15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6" name="Line 170"/>
              <p:cNvSpPr>
                <a:spLocks noChangeShapeType="1"/>
              </p:cNvSpPr>
              <p:nvPr/>
            </p:nvSpPr>
            <p:spPr bwMode="auto">
              <a:xfrm flipV="1">
                <a:off x="2464" y="2019"/>
                <a:ext cx="15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7" name="Line 171"/>
              <p:cNvSpPr>
                <a:spLocks noChangeShapeType="1"/>
              </p:cNvSpPr>
              <p:nvPr/>
            </p:nvSpPr>
            <p:spPr bwMode="auto">
              <a:xfrm flipV="1">
                <a:off x="2479" y="1987"/>
                <a:ext cx="15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8" name="Line 172"/>
              <p:cNvSpPr>
                <a:spLocks noChangeShapeType="1"/>
              </p:cNvSpPr>
              <p:nvPr/>
            </p:nvSpPr>
            <p:spPr bwMode="auto">
              <a:xfrm flipV="1">
                <a:off x="2494" y="1955"/>
                <a:ext cx="13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9" name="Line 173"/>
              <p:cNvSpPr>
                <a:spLocks noChangeShapeType="1"/>
              </p:cNvSpPr>
              <p:nvPr/>
            </p:nvSpPr>
            <p:spPr bwMode="auto">
              <a:xfrm flipV="1">
                <a:off x="2507" y="1923"/>
                <a:ext cx="16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0" name="Line 174"/>
              <p:cNvSpPr>
                <a:spLocks noChangeShapeType="1"/>
              </p:cNvSpPr>
              <p:nvPr/>
            </p:nvSpPr>
            <p:spPr bwMode="auto">
              <a:xfrm flipV="1">
                <a:off x="2523" y="1896"/>
                <a:ext cx="15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1" name="Line 175"/>
              <p:cNvSpPr>
                <a:spLocks noChangeShapeType="1"/>
              </p:cNvSpPr>
              <p:nvPr/>
            </p:nvSpPr>
            <p:spPr bwMode="auto">
              <a:xfrm flipV="1">
                <a:off x="2538" y="1870"/>
                <a:ext cx="14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2" name="Line 176"/>
              <p:cNvSpPr>
                <a:spLocks noChangeShapeType="1"/>
              </p:cNvSpPr>
              <p:nvPr/>
            </p:nvSpPr>
            <p:spPr bwMode="auto">
              <a:xfrm flipV="1">
                <a:off x="2552" y="1846"/>
                <a:ext cx="15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3" name="Line 177"/>
              <p:cNvSpPr>
                <a:spLocks noChangeShapeType="1"/>
              </p:cNvSpPr>
              <p:nvPr/>
            </p:nvSpPr>
            <p:spPr bwMode="auto">
              <a:xfrm flipV="1">
                <a:off x="2567" y="1825"/>
                <a:ext cx="14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4" name="Line 178"/>
              <p:cNvSpPr>
                <a:spLocks noChangeShapeType="1"/>
              </p:cNvSpPr>
              <p:nvPr/>
            </p:nvSpPr>
            <p:spPr bwMode="auto">
              <a:xfrm flipV="1">
                <a:off x="2581" y="1806"/>
                <a:ext cx="15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5" name="Line 179"/>
              <p:cNvSpPr>
                <a:spLocks noChangeShapeType="1"/>
              </p:cNvSpPr>
              <p:nvPr/>
            </p:nvSpPr>
            <p:spPr bwMode="auto">
              <a:xfrm flipV="1">
                <a:off x="2596" y="1789"/>
                <a:ext cx="14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6" name="Line 180"/>
              <p:cNvSpPr>
                <a:spLocks noChangeShapeType="1"/>
              </p:cNvSpPr>
              <p:nvPr/>
            </p:nvSpPr>
            <p:spPr bwMode="auto">
              <a:xfrm flipV="1">
                <a:off x="2610" y="1774"/>
                <a:ext cx="16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9" name="Rectangle 181"/>
            <p:cNvSpPr>
              <a:spLocks noChangeArrowheads="1"/>
            </p:cNvSpPr>
            <p:nvPr/>
          </p:nvSpPr>
          <p:spPr bwMode="auto">
            <a:xfrm>
              <a:off x="2098" y="2379"/>
              <a:ext cx="318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2p</a:t>
              </a:r>
            </a:p>
          </p:txBody>
        </p:sp>
        <p:sp>
          <p:nvSpPr>
            <p:cNvPr id="10260" name="Rectangle 182"/>
            <p:cNvSpPr>
              <a:spLocks noChangeArrowheads="1"/>
            </p:cNvSpPr>
            <p:nvPr/>
          </p:nvSpPr>
          <p:spPr bwMode="auto">
            <a:xfrm>
              <a:off x="513" y="1341"/>
              <a:ext cx="291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sr-Latn-CS" sz="2800">
                  <a:latin typeface="Times New Roman" pitchFamily="18" charset="0"/>
                </a:rPr>
                <a:t>  i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0261" name="Rectangle 183"/>
            <p:cNvSpPr>
              <a:spLocks noChangeArrowheads="1"/>
            </p:cNvSpPr>
            <p:nvPr/>
          </p:nvSpPr>
          <p:spPr bwMode="auto">
            <a:xfrm>
              <a:off x="2613" y="2326"/>
              <a:ext cx="333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>
                  <a:latin typeface="Symbol" pitchFamily="18" charset="2"/>
                </a:rPr>
                <a:t>w</a:t>
              </a:r>
              <a:r>
                <a:rPr lang="en-US" sz="28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0262" name="Line 184"/>
            <p:cNvSpPr>
              <a:spLocks noChangeShapeType="1"/>
            </p:cNvSpPr>
            <p:nvPr/>
          </p:nvSpPr>
          <p:spPr bwMode="auto">
            <a:xfrm>
              <a:off x="756" y="1750"/>
              <a:ext cx="38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Rectangle 185"/>
            <p:cNvSpPr>
              <a:spLocks noChangeArrowheads="1"/>
            </p:cNvSpPr>
            <p:nvPr/>
          </p:nvSpPr>
          <p:spPr bwMode="auto">
            <a:xfrm>
              <a:off x="455" y="1655"/>
              <a:ext cx="1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  <p:sp>
          <p:nvSpPr>
            <p:cNvPr id="10264" name="Line 186"/>
            <p:cNvSpPr>
              <a:spLocks noChangeShapeType="1"/>
            </p:cNvSpPr>
            <p:nvPr/>
          </p:nvSpPr>
          <p:spPr bwMode="auto">
            <a:xfrm>
              <a:off x="1130" y="3080"/>
              <a:ext cx="8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Rectangle 187"/>
            <p:cNvSpPr>
              <a:spLocks noChangeArrowheads="1"/>
            </p:cNvSpPr>
            <p:nvPr/>
          </p:nvSpPr>
          <p:spPr bwMode="auto">
            <a:xfrm>
              <a:off x="795" y="2939"/>
              <a:ext cx="1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</p:grpSp>
      <p:sp>
        <p:nvSpPr>
          <p:cNvPr id="10244" name="Text Box 188"/>
          <p:cNvSpPr txBox="1">
            <a:spLocks noChangeArrowheads="1"/>
          </p:cNvSpPr>
          <p:nvPr/>
        </p:nvSpPr>
        <p:spPr bwMode="auto">
          <a:xfrm>
            <a:off x="8382000" y="1600201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r-Latn-CS">
              <a:cs typeface="Arial" charset="0"/>
            </a:endParaRPr>
          </a:p>
        </p:txBody>
      </p:sp>
      <p:sp>
        <p:nvSpPr>
          <p:cNvPr id="10245" name="Line 190"/>
          <p:cNvSpPr>
            <a:spLocks noChangeShapeType="1"/>
          </p:cNvSpPr>
          <p:nvPr/>
        </p:nvSpPr>
        <p:spPr bwMode="auto">
          <a:xfrm>
            <a:off x="2819400" y="3200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191"/>
          <p:cNvSpPr>
            <a:spLocks noChangeShapeType="1"/>
          </p:cNvSpPr>
          <p:nvPr/>
        </p:nvSpPr>
        <p:spPr bwMode="auto">
          <a:xfrm>
            <a:off x="3810000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192"/>
          <p:cNvSpPr>
            <a:spLocks noChangeShapeType="1"/>
          </p:cNvSpPr>
          <p:nvPr/>
        </p:nvSpPr>
        <p:spPr bwMode="auto">
          <a:xfrm>
            <a:off x="2819400" y="3657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 Box 193"/>
          <p:cNvSpPr txBox="1">
            <a:spLocks noChangeArrowheads="1"/>
          </p:cNvSpPr>
          <p:nvPr/>
        </p:nvSpPr>
        <p:spPr bwMode="auto">
          <a:xfrm>
            <a:off x="3200400" y="3200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cs typeface="Arial" charset="0"/>
              </a:rPr>
              <a:t>θ</a:t>
            </a:r>
          </a:p>
        </p:txBody>
      </p:sp>
      <p:sp>
        <p:nvSpPr>
          <p:cNvPr id="10249" name="Text Box 194"/>
          <p:cNvSpPr txBox="1">
            <a:spLocks noChangeArrowheads="1"/>
          </p:cNvSpPr>
          <p:nvPr/>
        </p:nvSpPr>
        <p:spPr bwMode="auto">
          <a:xfrm>
            <a:off x="6705600" y="2286001"/>
            <a:ext cx="45029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 i="1" dirty="0"/>
              <a:t>Faza je trenutna </a:t>
            </a:r>
            <a:r>
              <a:rPr lang="sr-Latn-CS" sz="2000" i="1" dirty="0"/>
              <a:t>vrijednost </a:t>
            </a:r>
            <a:r>
              <a:rPr lang="sr-Latn-CS" sz="2000" i="1" dirty="0"/>
              <a:t>ugla koji naizmenična veličina ima u ma kom trenutku</a:t>
            </a:r>
          </a:p>
          <a:p>
            <a:pPr eaLnBrk="1" hangingPunct="1">
              <a:spcBef>
                <a:spcPct val="50000"/>
              </a:spcBef>
            </a:pPr>
            <a:r>
              <a:rPr lang="el-GR" sz="2000" i="1" dirty="0">
                <a:cs typeface="Arial" charset="0"/>
              </a:rPr>
              <a:t>θ</a:t>
            </a:r>
            <a:r>
              <a:rPr lang="en-US" sz="2000" i="1" dirty="0">
                <a:cs typeface="Arial" charset="0"/>
              </a:rPr>
              <a:t>=</a:t>
            </a:r>
            <a:r>
              <a:rPr lang="el-GR" sz="2000" i="1" dirty="0">
                <a:cs typeface="Arial" charset="0"/>
              </a:rPr>
              <a:t>θ</a:t>
            </a:r>
            <a:r>
              <a:rPr lang="sr-Latn-CS" sz="1400" i="1" dirty="0">
                <a:cs typeface="Arial" charset="0"/>
              </a:rPr>
              <a:t>1</a:t>
            </a:r>
            <a:r>
              <a:rPr lang="sr-Latn-CS" sz="2000" i="1" dirty="0">
                <a:cs typeface="Arial" charset="0"/>
              </a:rPr>
              <a:t>+</a:t>
            </a:r>
            <a:r>
              <a:rPr lang="el-GR" sz="2000" i="1" dirty="0">
                <a:cs typeface="Arial" charset="0"/>
              </a:rPr>
              <a:t>ω</a:t>
            </a:r>
            <a:r>
              <a:rPr lang="en-US" sz="2000" i="1" dirty="0">
                <a:cs typeface="Arial" charset="0"/>
              </a:rPr>
              <a:t>t</a:t>
            </a:r>
          </a:p>
        </p:txBody>
      </p:sp>
      <p:sp>
        <p:nvSpPr>
          <p:cNvPr id="10250" name="Line 195"/>
          <p:cNvSpPr>
            <a:spLocks noChangeShapeType="1"/>
          </p:cNvSpPr>
          <p:nvPr/>
        </p:nvSpPr>
        <p:spPr bwMode="auto">
          <a:xfrm>
            <a:off x="28194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96"/>
          <p:cNvSpPr txBox="1">
            <a:spLocks noChangeArrowheads="1"/>
          </p:cNvSpPr>
          <p:nvPr/>
        </p:nvSpPr>
        <p:spPr bwMode="auto">
          <a:xfrm>
            <a:off x="2743200" y="4038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cs typeface="Arial" charset="0"/>
              </a:rPr>
              <a:t>θ</a:t>
            </a:r>
            <a:r>
              <a:rPr lang="sr-Latn-CS" sz="1400">
                <a:cs typeface="Arial" charset="0"/>
              </a:rPr>
              <a:t>1</a:t>
            </a:r>
            <a:endParaRPr lang="el-GR" sz="1400">
              <a:cs typeface="Arial" charset="0"/>
            </a:endParaRPr>
          </a:p>
        </p:txBody>
      </p:sp>
      <p:sp>
        <p:nvSpPr>
          <p:cNvPr id="10252" name="Line 197"/>
          <p:cNvSpPr>
            <a:spLocks noChangeShapeType="1"/>
          </p:cNvSpPr>
          <p:nvPr/>
        </p:nvSpPr>
        <p:spPr bwMode="auto">
          <a:xfrm flipH="1">
            <a:off x="2743200" y="4876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98"/>
          <p:cNvSpPr>
            <a:spLocks noChangeShapeType="1"/>
          </p:cNvSpPr>
          <p:nvPr/>
        </p:nvSpPr>
        <p:spPr bwMode="auto">
          <a:xfrm>
            <a:off x="4724400" y="12192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Text Box 199"/>
          <p:cNvSpPr txBox="1">
            <a:spLocks noChangeArrowheads="1"/>
          </p:cNvSpPr>
          <p:nvPr/>
        </p:nvSpPr>
        <p:spPr bwMode="auto">
          <a:xfrm>
            <a:off x="1905000" y="5486400"/>
            <a:ext cx="457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3200">
                <a:solidFill>
                  <a:srgbClr val="0000FF"/>
                </a:solidFill>
              </a:rPr>
              <a:t>i= Im sin(</a:t>
            </a:r>
            <a:r>
              <a:rPr lang="el-GR" sz="3200">
                <a:solidFill>
                  <a:srgbClr val="0000FF"/>
                </a:solidFill>
                <a:cs typeface="Arial" charset="0"/>
              </a:rPr>
              <a:t>ω</a:t>
            </a:r>
            <a:r>
              <a:rPr lang="en-US" sz="3200">
                <a:solidFill>
                  <a:srgbClr val="0000FF"/>
                </a:solidFill>
                <a:cs typeface="Arial" charset="0"/>
              </a:rPr>
              <a:t>t</a:t>
            </a:r>
            <a:r>
              <a:rPr lang="sr-Latn-CS" sz="3200">
                <a:solidFill>
                  <a:srgbClr val="0000FF"/>
                </a:solidFill>
                <a:cs typeface="Arial" charset="0"/>
              </a:rPr>
              <a:t> + </a:t>
            </a:r>
            <a:r>
              <a:rPr lang="el-GR" sz="3200">
                <a:solidFill>
                  <a:srgbClr val="0000FF"/>
                </a:solidFill>
                <a:cs typeface="Arial" charset="0"/>
              </a:rPr>
              <a:t>θ</a:t>
            </a:r>
            <a:r>
              <a:rPr lang="sr-Latn-CS" sz="1800">
                <a:solidFill>
                  <a:srgbClr val="0000FF"/>
                </a:solidFill>
                <a:cs typeface="Arial" charset="0"/>
              </a:rPr>
              <a:t>1</a:t>
            </a:r>
            <a:r>
              <a:rPr lang="sr-Latn-CS" sz="3200">
                <a:solidFill>
                  <a:srgbClr val="0000FF"/>
                </a:solidFill>
                <a:cs typeface="Arial" charset="0"/>
              </a:rPr>
              <a:t>)</a:t>
            </a:r>
            <a:endParaRPr lang="el-GR" sz="320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E624-9D6C-4D0C-82FE-569603EA2B91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5648" y="454444"/>
            <a:ext cx="9286993" cy="1202485"/>
          </a:xfrm>
        </p:spPr>
        <p:txBody>
          <a:bodyPr/>
          <a:lstStyle/>
          <a:p>
            <a:pPr eaLnBrk="1" hangingPunct="1"/>
            <a:r>
              <a:rPr lang="sr-Latn-CS" sz="4000" b="1" i="1" dirty="0"/>
              <a:t>FAZNA RAZLIKA</a:t>
            </a:r>
            <a:endParaRPr lang="en-US" sz="4000" b="1" i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524001"/>
            <a:ext cx="7924800" cy="4525963"/>
          </a:xfrm>
        </p:spPr>
        <p:txBody>
          <a:bodyPr/>
          <a:lstStyle/>
          <a:p>
            <a:pPr eaLnBrk="1" hangingPunct="1"/>
            <a:endParaRPr lang="sr-Latn-CS" b="1" i="1"/>
          </a:p>
          <a:p>
            <a:pPr eaLnBrk="1" hangingPunct="1">
              <a:buFontTx/>
              <a:buNone/>
            </a:pPr>
            <a:endParaRPr lang="en-US" b="1" i="1"/>
          </a:p>
        </p:txBody>
      </p:sp>
      <p:grpSp>
        <p:nvGrpSpPr>
          <p:cNvPr id="11268" name="Group 370"/>
          <p:cNvGrpSpPr>
            <a:grpSpLocks/>
          </p:cNvGrpSpPr>
          <p:nvPr/>
        </p:nvGrpSpPr>
        <p:grpSpPr bwMode="auto">
          <a:xfrm>
            <a:off x="6172200" y="1981200"/>
            <a:ext cx="3276600" cy="2433638"/>
            <a:chOff x="352" y="1340"/>
            <a:chExt cx="2059" cy="1533"/>
          </a:xfrm>
        </p:grpSpPr>
        <p:sp>
          <p:nvSpPr>
            <p:cNvPr id="11448" name="Rectangle 371"/>
            <p:cNvSpPr>
              <a:spLocks noChangeArrowheads="1"/>
            </p:cNvSpPr>
            <p:nvPr/>
          </p:nvSpPr>
          <p:spPr bwMode="auto">
            <a:xfrm>
              <a:off x="1110" y="2188"/>
              <a:ext cx="22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p</a:t>
              </a:r>
            </a:p>
          </p:txBody>
        </p:sp>
        <p:sp>
          <p:nvSpPr>
            <p:cNvPr id="11449" name="Line 372"/>
            <p:cNvSpPr>
              <a:spLocks noChangeShapeType="1"/>
            </p:cNvSpPr>
            <p:nvPr/>
          </p:nvSpPr>
          <p:spPr bwMode="auto">
            <a:xfrm>
              <a:off x="711" y="2265"/>
              <a:ext cx="0" cy="1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0" name="Rectangle 373"/>
            <p:cNvSpPr>
              <a:spLocks noChangeArrowheads="1"/>
            </p:cNvSpPr>
            <p:nvPr/>
          </p:nvSpPr>
          <p:spPr bwMode="auto">
            <a:xfrm>
              <a:off x="619" y="2350"/>
              <a:ext cx="11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800" baseline="-25000">
                <a:latin typeface="Times New Roman" pitchFamily="18" charset="0"/>
              </a:endParaRPr>
            </a:p>
          </p:txBody>
        </p:sp>
        <p:grpSp>
          <p:nvGrpSpPr>
            <p:cNvPr id="11451" name="Group 374"/>
            <p:cNvGrpSpPr>
              <a:grpSpLocks/>
            </p:cNvGrpSpPr>
            <p:nvPr/>
          </p:nvGrpSpPr>
          <p:grpSpPr bwMode="auto">
            <a:xfrm>
              <a:off x="352" y="1621"/>
              <a:ext cx="1751" cy="1217"/>
              <a:chOff x="352" y="1621"/>
              <a:chExt cx="1751" cy="1217"/>
            </a:xfrm>
          </p:grpSpPr>
          <p:sp>
            <p:nvSpPr>
              <p:cNvPr id="11459" name="Line 375"/>
              <p:cNvSpPr>
                <a:spLocks noChangeShapeType="1"/>
              </p:cNvSpPr>
              <p:nvPr/>
            </p:nvSpPr>
            <p:spPr bwMode="auto">
              <a:xfrm>
                <a:off x="639" y="2690"/>
                <a:ext cx="1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0" name="Line 376"/>
              <p:cNvSpPr>
                <a:spLocks noChangeShapeType="1"/>
              </p:cNvSpPr>
              <p:nvPr/>
            </p:nvSpPr>
            <p:spPr bwMode="auto">
              <a:xfrm>
                <a:off x="639" y="2460"/>
                <a:ext cx="1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1" name="Line 377"/>
              <p:cNvSpPr>
                <a:spLocks noChangeShapeType="1"/>
              </p:cNvSpPr>
              <p:nvPr/>
            </p:nvSpPr>
            <p:spPr bwMode="auto">
              <a:xfrm>
                <a:off x="352" y="2230"/>
                <a:ext cx="175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2" name="Line 378"/>
              <p:cNvSpPr>
                <a:spLocks noChangeShapeType="1"/>
              </p:cNvSpPr>
              <p:nvPr/>
            </p:nvSpPr>
            <p:spPr bwMode="auto">
              <a:xfrm>
                <a:off x="636" y="2230"/>
                <a:ext cx="1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3" name="Line 379"/>
              <p:cNvSpPr>
                <a:spLocks noChangeShapeType="1"/>
              </p:cNvSpPr>
              <p:nvPr/>
            </p:nvSpPr>
            <p:spPr bwMode="auto">
              <a:xfrm>
                <a:off x="639" y="1999"/>
                <a:ext cx="1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4" name="Line 380"/>
              <p:cNvSpPr>
                <a:spLocks noChangeShapeType="1"/>
              </p:cNvSpPr>
              <p:nvPr/>
            </p:nvSpPr>
            <p:spPr bwMode="auto">
              <a:xfrm>
                <a:off x="639" y="1769"/>
                <a:ext cx="1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5" name="Line 381"/>
              <p:cNvSpPr>
                <a:spLocks noChangeShapeType="1"/>
              </p:cNvSpPr>
              <p:nvPr/>
            </p:nvSpPr>
            <p:spPr bwMode="auto">
              <a:xfrm>
                <a:off x="645" y="1621"/>
                <a:ext cx="0" cy="121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6" name="Line 382"/>
              <p:cNvSpPr>
                <a:spLocks noChangeShapeType="1"/>
              </p:cNvSpPr>
              <p:nvPr/>
            </p:nvSpPr>
            <p:spPr bwMode="auto">
              <a:xfrm flipV="1">
                <a:off x="352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7" name="Line 383"/>
              <p:cNvSpPr>
                <a:spLocks noChangeShapeType="1"/>
              </p:cNvSpPr>
              <p:nvPr/>
            </p:nvSpPr>
            <p:spPr bwMode="auto">
              <a:xfrm flipV="1">
                <a:off x="498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8" name="Line 384"/>
              <p:cNvSpPr>
                <a:spLocks noChangeShapeType="1"/>
              </p:cNvSpPr>
              <p:nvPr/>
            </p:nvSpPr>
            <p:spPr bwMode="auto">
              <a:xfrm flipV="1">
                <a:off x="645" y="1621"/>
                <a:ext cx="0" cy="121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" name="Line 385"/>
              <p:cNvSpPr>
                <a:spLocks noChangeShapeType="1"/>
              </p:cNvSpPr>
              <p:nvPr/>
            </p:nvSpPr>
            <p:spPr bwMode="auto">
              <a:xfrm flipV="1">
                <a:off x="645" y="2222"/>
                <a:ext cx="0" cy="1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0" name="Line 386"/>
              <p:cNvSpPr>
                <a:spLocks noChangeShapeType="1"/>
              </p:cNvSpPr>
              <p:nvPr/>
            </p:nvSpPr>
            <p:spPr bwMode="auto">
              <a:xfrm flipV="1">
                <a:off x="789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1" name="Line 387"/>
              <p:cNvSpPr>
                <a:spLocks noChangeShapeType="1"/>
              </p:cNvSpPr>
              <p:nvPr/>
            </p:nvSpPr>
            <p:spPr bwMode="auto">
              <a:xfrm flipV="1">
                <a:off x="936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2" name="Line 388"/>
              <p:cNvSpPr>
                <a:spLocks noChangeShapeType="1"/>
              </p:cNvSpPr>
              <p:nvPr/>
            </p:nvSpPr>
            <p:spPr bwMode="auto">
              <a:xfrm flipV="1">
                <a:off x="1082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3" name="Line 389"/>
              <p:cNvSpPr>
                <a:spLocks noChangeShapeType="1"/>
              </p:cNvSpPr>
              <p:nvPr/>
            </p:nvSpPr>
            <p:spPr bwMode="auto">
              <a:xfrm flipV="1">
                <a:off x="1229" y="2222"/>
                <a:ext cx="0" cy="1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4" name="Line 390"/>
              <p:cNvSpPr>
                <a:spLocks noChangeShapeType="1"/>
              </p:cNvSpPr>
              <p:nvPr/>
            </p:nvSpPr>
            <p:spPr bwMode="auto">
              <a:xfrm flipV="1">
                <a:off x="1373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5" name="Line 391"/>
              <p:cNvSpPr>
                <a:spLocks noChangeShapeType="1"/>
              </p:cNvSpPr>
              <p:nvPr/>
            </p:nvSpPr>
            <p:spPr bwMode="auto">
              <a:xfrm flipV="1">
                <a:off x="1519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6" name="Line 392"/>
              <p:cNvSpPr>
                <a:spLocks noChangeShapeType="1"/>
              </p:cNvSpPr>
              <p:nvPr/>
            </p:nvSpPr>
            <p:spPr bwMode="auto">
              <a:xfrm flipV="1">
                <a:off x="1666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7" name="Line 393"/>
              <p:cNvSpPr>
                <a:spLocks noChangeShapeType="1"/>
              </p:cNvSpPr>
              <p:nvPr/>
            </p:nvSpPr>
            <p:spPr bwMode="auto">
              <a:xfrm flipV="1">
                <a:off x="1813" y="2222"/>
                <a:ext cx="0" cy="1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8" name="Line 394"/>
              <p:cNvSpPr>
                <a:spLocks noChangeShapeType="1"/>
              </p:cNvSpPr>
              <p:nvPr/>
            </p:nvSpPr>
            <p:spPr bwMode="auto">
              <a:xfrm flipV="1">
                <a:off x="1957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79" name="Line 395"/>
              <p:cNvSpPr>
                <a:spLocks noChangeShapeType="1"/>
              </p:cNvSpPr>
              <p:nvPr/>
            </p:nvSpPr>
            <p:spPr bwMode="auto">
              <a:xfrm flipV="1">
                <a:off x="2103" y="2225"/>
                <a:ext cx="0" cy="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0" name="Line 396"/>
              <p:cNvSpPr>
                <a:spLocks noChangeShapeType="1"/>
              </p:cNvSpPr>
              <p:nvPr/>
            </p:nvSpPr>
            <p:spPr bwMode="auto">
              <a:xfrm>
                <a:off x="352" y="2230"/>
                <a:ext cx="175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1" name="Line 397"/>
              <p:cNvSpPr>
                <a:spLocks noChangeShapeType="1"/>
              </p:cNvSpPr>
              <p:nvPr/>
            </p:nvSpPr>
            <p:spPr bwMode="auto">
              <a:xfrm>
                <a:off x="352" y="2756"/>
                <a:ext cx="12" cy="1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2" name="Line 398"/>
              <p:cNvSpPr>
                <a:spLocks noChangeShapeType="1"/>
              </p:cNvSpPr>
              <p:nvPr/>
            </p:nvSpPr>
            <p:spPr bwMode="auto">
              <a:xfrm>
                <a:off x="364" y="2766"/>
                <a:ext cx="12" cy="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3" name="Line 399"/>
              <p:cNvSpPr>
                <a:spLocks noChangeShapeType="1"/>
              </p:cNvSpPr>
              <p:nvPr/>
            </p:nvSpPr>
            <p:spPr bwMode="auto">
              <a:xfrm>
                <a:off x="376" y="2773"/>
                <a:ext cx="11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4" name="Line 400"/>
              <p:cNvSpPr>
                <a:spLocks noChangeShapeType="1"/>
              </p:cNvSpPr>
              <p:nvPr/>
            </p:nvSpPr>
            <p:spPr bwMode="auto">
              <a:xfrm>
                <a:off x="387" y="2779"/>
                <a:ext cx="11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5" name="Line 401"/>
              <p:cNvSpPr>
                <a:spLocks noChangeShapeType="1"/>
              </p:cNvSpPr>
              <p:nvPr/>
            </p:nvSpPr>
            <p:spPr bwMode="auto">
              <a:xfrm>
                <a:off x="398" y="2782"/>
                <a:ext cx="13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6" name="Line 402"/>
              <p:cNvSpPr>
                <a:spLocks noChangeShapeType="1"/>
              </p:cNvSpPr>
              <p:nvPr/>
            </p:nvSpPr>
            <p:spPr bwMode="auto">
              <a:xfrm>
                <a:off x="411" y="2782"/>
                <a:ext cx="12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7" name="Line 403"/>
              <p:cNvSpPr>
                <a:spLocks noChangeShapeType="1"/>
              </p:cNvSpPr>
              <p:nvPr/>
            </p:nvSpPr>
            <p:spPr bwMode="auto">
              <a:xfrm flipV="1">
                <a:off x="423" y="2779"/>
                <a:ext cx="12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8" name="Line 404"/>
              <p:cNvSpPr>
                <a:spLocks noChangeShapeType="1"/>
              </p:cNvSpPr>
              <p:nvPr/>
            </p:nvSpPr>
            <p:spPr bwMode="auto">
              <a:xfrm flipV="1">
                <a:off x="435" y="2772"/>
                <a:ext cx="12" cy="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89" name="Line 405"/>
              <p:cNvSpPr>
                <a:spLocks noChangeShapeType="1"/>
              </p:cNvSpPr>
              <p:nvPr/>
            </p:nvSpPr>
            <p:spPr bwMode="auto">
              <a:xfrm flipV="1">
                <a:off x="447" y="2765"/>
                <a:ext cx="11" cy="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0" name="Line 406"/>
              <p:cNvSpPr>
                <a:spLocks noChangeShapeType="1"/>
              </p:cNvSpPr>
              <p:nvPr/>
            </p:nvSpPr>
            <p:spPr bwMode="auto">
              <a:xfrm flipV="1">
                <a:off x="458" y="2755"/>
                <a:ext cx="12" cy="1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1" name="Line 407"/>
              <p:cNvSpPr>
                <a:spLocks noChangeShapeType="1"/>
              </p:cNvSpPr>
              <p:nvPr/>
            </p:nvSpPr>
            <p:spPr bwMode="auto">
              <a:xfrm flipV="1">
                <a:off x="470" y="2744"/>
                <a:ext cx="11" cy="1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2" name="Line 408"/>
              <p:cNvSpPr>
                <a:spLocks noChangeShapeType="1"/>
              </p:cNvSpPr>
              <p:nvPr/>
            </p:nvSpPr>
            <p:spPr bwMode="auto">
              <a:xfrm flipV="1">
                <a:off x="481" y="2729"/>
                <a:ext cx="11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3" name="Line 409"/>
              <p:cNvSpPr>
                <a:spLocks noChangeShapeType="1"/>
              </p:cNvSpPr>
              <p:nvPr/>
            </p:nvSpPr>
            <p:spPr bwMode="auto">
              <a:xfrm flipV="1">
                <a:off x="492" y="2713"/>
                <a:ext cx="13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4" name="Line 410"/>
              <p:cNvSpPr>
                <a:spLocks noChangeShapeType="1"/>
              </p:cNvSpPr>
              <p:nvPr/>
            </p:nvSpPr>
            <p:spPr bwMode="auto">
              <a:xfrm flipV="1">
                <a:off x="505" y="2695"/>
                <a:ext cx="11" cy="1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5" name="Line 411"/>
              <p:cNvSpPr>
                <a:spLocks noChangeShapeType="1"/>
              </p:cNvSpPr>
              <p:nvPr/>
            </p:nvSpPr>
            <p:spPr bwMode="auto">
              <a:xfrm flipV="1">
                <a:off x="516" y="2675"/>
                <a:ext cx="12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6" name="Line 412"/>
              <p:cNvSpPr>
                <a:spLocks noChangeShapeType="1"/>
              </p:cNvSpPr>
              <p:nvPr/>
            </p:nvSpPr>
            <p:spPr bwMode="auto">
              <a:xfrm flipV="1">
                <a:off x="528" y="2653"/>
                <a:ext cx="12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7" name="Line 413"/>
              <p:cNvSpPr>
                <a:spLocks noChangeShapeType="1"/>
              </p:cNvSpPr>
              <p:nvPr/>
            </p:nvSpPr>
            <p:spPr bwMode="auto">
              <a:xfrm flipV="1">
                <a:off x="540" y="2631"/>
                <a:ext cx="11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8" name="Line 414"/>
              <p:cNvSpPr>
                <a:spLocks noChangeShapeType="1"/>
              </p:cNvSpPr>
              <p:nvPr/>
            </p:nvSpPr>
            <p:spPr bwMode="auto">
              <a:xfrm flipV="1">
                <a:off x="551" y="2605"/>
                <a:ext cx="13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99" name="Line 415"/>
              <p:cNvSpPr>
                <a:spLocks noChangeShapeType="1"/>
              </p:cNvSpPr>
              <p:nvPr/>
            </p:nvSpPr>
            <p:spPr bwMode="auto">
              <a:xfrm flipV="1">
                <a:off x="564" y="2580"/>
                <a:ext cx="13" cy="2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0" name="Line 416"/>
              <p:cNvSpPr>
                <a:spLocks noChangeShapeType="1"/>
              </p:cNvSpPr>
              <p:nvPr/>
            </p:nvSpPr>
            <p:spPr bwMode="auto">
              <a:xfrm flipV="1">
                <a:off x="577" y="2551"/>
                <a:ext cx="12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1" name="Line 417"/>
              <p:cNvSpPr>
                <a:spLocks noChangeShapeType="1"/>
              </p:cNvSpPr>
              <p:nvPr/>
            </p:nvSpPr>
            <p:spPr bwMode="auto">
              <a:xfrm flipV="1">
                <a:off x="589" y="2523"/>
                <a:ext cx="11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2" name="Line 418"/>
              <p:cNvSpPr>
                <a:spLocks noChangeShapeType="1"/>
              </p:cNvSpPr>
              <p:nvPr/>
            </p:nvSpPr>
            <p:spPr bwMode="auto">
              <a:xfrm flipV="1">
                <a:off x="600" y="2491"/>
                <a:ext cx="11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3" name="Line 419"/>
              <p:cNvSpPr>
                <a:spLocks noChangeShapeType="1"/>
              </p:cNvSpPr>
              <p:nvPr/>
            </p:nvSpPr>
            <p:spPr bwMode="auto">
              <a:xfrm flipV="1">
                <a:off x="611" y="2460"/>
                <a:ext cx="12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4" name="Line 420"/>
              <p:cNvSpPr>
                <a:spLocks noChangeShapeType="1"/>
              </p:cNvSpPr>
              <p:nvPr/>
            </p:nvSpPr>
            <p:spPr bwMode="auto">
              <a:xfrm flipV="1">
                <a:off x="623" y="2428"/>
                <a:ext cx="12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5" name="Line 421"/>
              <p:cNvSpPr>
                <a:spLocks noChangeShapeType="1"/>
              </p:cNvSpPr>
              <p:nvPr/>
            </p:nvSpPr>
            <p:spPr bwMode="auto">
              <a:xfrm flipV="1">
                <a:off x="635" y="2395"/>
                <a:ext cx="11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6" name="Line 422"/>
              <p:cNvSpPr>
                <a:spLocks noChangeShapeType="1"/>
              </p:cNvSpPr>
              <p:nvPr/>
            </p:nvSpPr>
            <p:spPr bwMode="auto">
              <a:xfrm flipV="1">
                <a:off x="646" y="2361"/>
                <a:ext cx="11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7" name="Line 423"/>
              <p:cNvSpPr>
                <a:spLocks noChangeShapeType="1"/>
              </p:cNvSpPr>
              <p:nvPr/>
            </p:nvSpPr>
            <p:spPr bwMode="auto">
              <a:xfrm flipV="1">
                <a:off x="657" y="2327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8" name="Line 424"/>
              <p:cNvSpPr>
                <a:spLocks noChangeShapeType="1"/>
              </p:cNvSpPr>
              <p:nvPr/>
            </p:nvSpPr>
            <p:spPr bwMode="auto">
              <a:xfrm flipV="1">
                <a:off x="669" y="2292"/>
                <a:ext cx="12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09" name="Line 425"/>
              <p:cNvSpPr>
                <a:spLocks noChangeShapeType="1"/>
              </p:cNvSpPr>
              <p:nvPr/>
            </p:nvSpPr>
            <p:spPr bwMode="auto">
              <a:xfrm flipV="1">
                <a:off x="681" y="2258"/>
                <a:ext cx="13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0" name="Line 426"/>
              <p:cNvSpPr>
                <a:spLocks noChangeShapeType="1"/>
              </p:cNvSpPr>
              <p:nvPr/>
            </p:nvSpPr>
            <p:spPr bwMode="auto">
              <a:xfrm flipV="1">
                <a:off x="694" y="2223"/>
                <a:ext cx="11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1" name="Line 427"/>
              <p:cNvSpPr>
                <a:spLocks noChangeShapeType="1"/>
              </p:cNvSpPr>
              <p:nvPr/>
            </p:nvSpPr>
            <p:spPr bwMode="auto">
              <a:xfrm flipV="1">
                <a:off x="705" y="2188"/>
                <a:ext cx="12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2" name="Line 428"/>
              <p:cNvSpPr>
                <a:spLocks noChangeShapeType="1"/>
              </p:cNvSpPr>
              <p:nvPr/>
            </p:nvSpPr>
            <p:spPr bwMode="auto">
              <a:xfrm flipV="1">
                <a:off x="717" y="2153"/>
                <a:ext cx="11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3" name="Line 429"/>
              <p:cNvSpPr>
                <a:spLocks noChangeShapeType="1"/>
              </p:cNvSpPr>
              <p:nvPr/>
            </p:nvSpPr>
            <p:spPr bwMode="auto">
              <a:xfrm flipV="1">
                <a:off x="728" y="2119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4" name="Line 430"/>
              <p:cNvSpPr>
                <a:spLocks noChangeShapeType="1"/>
              </p:cNvSpPr>
              <p:nvPr/>
            </p:nvSpPr>
            <p:spPr bwMode="auto">
              <a:xfrm flipV="1">
                <a:off x="740" y="2084"/>
                <a:ext cx="13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5" name="Line 431"/>
              <p:cNvSpPr>
                <a:spLocks noChangeShapeType="1"/>
              </p:cNvSpPr>
              <p:nvPr/>
            </p:nvSpPr>
            <p:spPr bwMode="auto">
              <a:xfrm flipV="1">
                <a:off x="753" y="2051"/>
                <a:ext cx="10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6" name="Line 432"/>
              <p:cNvSpPr>
                <a:spLocks noChangeShapeType="1"/>
              </p:cNvSpPr>
              <p:nvPr/>
            </p:nvSpPr>
            <p:spPr bwMode="auto">
              <a:xfrm flipV="1">
                <a:off x="763" y="2019"/>
                <a:ext cx="12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7" name="Line 433"/>
              <p:cNvSpPr>
                <a:spLocks noChangeShapeType="1"/>
              </p:cNvSpPr>
              <p:nvPr/>
            </p:nvSpPr>
            <p:spPr bwMode="auto">
              <a:xfrm flipV="1">
                <a:off x="775" y="1987"/>
                <a:ext cx="11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8" name="Line 434"/>
              <p:cNvSpPr>
                <a:spLocks noChangeShapeType="1"/>
              </p:cNvSpPr>
              <p:nvPr/>
            </p:nvSpPr>
            <p:spPr bwMode="auto">
              <a:xfrm flipV="1">
                <a:off x="786" y="1955"/>
                <a:ext cx="13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19" name="Line 435"/>
              <p:cNvSpPr>
                <a:spLocks noChangeShapeType="1"/>
              </p:cNvSpPr>
              <p:nvPr/>
            </p:nvSpPr>
            <p:spPr bwMode="auto">
              <a:xfrm flipV="1">
                <a:off x="799" y="1925"/>
                <a:ext cx="12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0" name="Line 436"/>
              <p:cNvSpPr>
                <a:spLocks noChangeShapeType="1"/>
              </p:cNvSpPr>
              <p:nvPr/>
            </p:nvSpPr>
            <p:spPr bwMode="auto">
              <a:xfrm flipV="1">
                <a:off x="811" y="1897"/>
                <a:ext cx="11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1" name="Line 437"/>
              <p:cNvSpPr>
                <a:spLocks noChangeShapeType="1"/>
              </p:cNvSpPr>
              <p:nvPr/>
            </p:nvSpPr>
            <p:spPr bwMode="auto">
              <a:xfrm flipV="1">
                <a:off x="822" y="1870"/>
                <a:ext cx="12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2" name="Line 438"/>
              <p:cNvSpPr>
                <a:spLocks noChangeShapeType="1"/>
              </p:cNvSpPr>
              <p:nvPr/>
            </p:nvSpPr>
            <p:spPr bwMode="auto">
              <a:xfrm flipV="1">
                <a:off x="834" y="1844"/>
                <a:ext cx="11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3" name="Line 439"/>
              <p:cNvSpPr>
                <a:spLocks noChangeShapeType="1"/>
              </p:cNvSpPr>
              <p:nvPr/>
            </p:nvSpPr>
            <p:spPr bwMode="auto">
              <a:xfrm flipV="1">
                <a:off x="845" y="1820"/>
                <a:ext cx="13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4" name="Line 440"/>
              <p:cNvSpPr>
                <a:spLocks noChangeShapeType="1"/>
              </p:cNvSpPr>
              <p:nvPr/>
            </p:nvSpPr>
            <p:spPr bwMode="auto">
              <a:xfrm flipV="1">
                <a:off x="858" y="1797"/>
                <a:ext cx="11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5" name="Line 441"/>
              <p:cNvSpPr>
                <a:spLocks noChangeShapeType="1"/>
              </p:cNvSpPr>
              <p:nvPr/>
            </p:nvSpPr>
            <p:spPr bwMode="auto">
              <a:xfrm flipV="1">
                <a:off x="869" y="1776"/>
                <a:ext cx="11" cy="2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6" name="Line 442"/>
              <p:cNvSpPr>
                <a:spLocks noChangeShapeType="1"/>
              </p:cNvSpPr>
              <p:nvPr/>
            </p:nvSpPr>
            <p:spPr bwMode="auto">
              <a:xfrm flipV="1">
                <a:off x="880" y="1757"/>
                <a:ext cx="13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7" name="Line 443"/>
              <p:cNvSpPr>
                <a:spLocks noChangeShapeType="1"/>
              </p:cNvSpPr>
              <p:nvPr/>
            </p:nvSpPr>
            <p:spPr bwMode="auto">
              <a:xfrm flipV="1">
                <a:off x="893" y="1740"/>
                <a:ext cx="11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8" name="Line 444"/>
              <p:cNvSpPr>
                <a:spLocks noChangeShapeType="1"/>
              </p:cNvSpPr>
              <p:nvPr/>
            </p:nvSpPr>
            <p:spPr bwMode="auto">
              <a:xfrm flipV="1">
                <a:off x="904" y="1724"/>
                <a:ext cx="12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29" name="Line 445"/>
              <p:cNvSpPr>
                <a:spLocks noChangeShapeType="1"/>
              </p:cNvSpPr>
              <p:nvPr/>
            </p:nvSpPr>
            <p:spPr bwMode="auto">
              <a:xfrm flipV="1">
                <a:off x="916" y="1712"/>
                <a:ext cx="11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0" name="Line 446"/>
              <p:cNvSpPr>
                <a:spLocks noChangeShapeType="1"/>
              </p:cNvSpPr>
              <p:nvPr/>
            </p:nvSpPr>
            <p:spPr bwMode="auto">
              <a:xfrm flipV="1">
                <a:off x="927" y="1700"/>
                <a:ext cx="12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1" name="Line 447"/>
              <p:cNvSpPr>
                <a:spLocks noChangeShapeType="1"/>
              </p:cNvSpPr>
              <p:nvPr/>
            </p:nvSpPr>
            <p:spPr bwMode="auto">
              <a:xfrm flipV="1">
                <a:off x="939" y="1691"/>
                <a:ext cx="12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2" name="Line 448"/>
              <p:cNvSpPr>
                <a:spLocks noChangeShapeType="1"/>
              </p:cNvSpPr>
              <p:nvPr/>
            </p:nvSpPr>
            <p:spPr bwMode="auto">
              <a:xfrm flipV="1">
                <a:off x="951" y="1684"/>
                <a:ext cx="12" cy="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3" name="Line 449"/>
              <p:cNvSpPr>
                <a:spLocks noChangeShapeType="1"/>
              </p:cNvSpPr>
              <p:nvPr/>
            </p:nvSpPr>
            <p:spPr bwMode="auto">
              <a:xfrm flipV="1">
                <a:off x="963" y="1680"/>
                <a:ext cx="13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4" name="Line 450"/>
              <p:cNvSpPr>
                <a:spLocks noChangeShapeType="1"/>
              </p:cNvSpPr>
              <p:nvPr/>
            </p:nvSpPr>
            <p:spPr bwMode="auto">
              <a:xfrm flipV="1">
                <a:off x="976" y="1677"/>
                <a:ext cx="11" cy="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5" name="Line 451"/>
              <p:cNvSpPr>
                <a:spLocks noChangeShapeType="1"/>
              </p:cNvSpPr>
              <p:nvPr/>
            </p:nvSpPr>
            <p:spPr bwMode="auto">
              <a:xfrm>
                <a:off x="987" y="1677"/>
                <a:ext cx="12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6" name="Line 452"/>
              <p:cNvSpPr>
                <a:spLocks noChangeShapeType="1"/>
              </p:cNvSpPr>
              <p:nvPr/>
            </p:nvSpPr>
            <p:spPr bwMode="auto">
              <a:xfrm>
                <a:off x="999" y="1677"/>
                <a:ext cx="11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7" name="Line 453"/>
              <p:cNvSpPr>
                <a:spLocks noChangeShapeType="1"/>
              </p:cNvSpPr>
              <p:nvPr/>
            </p:nvSpPr>
            <p:spPr bwMode="auto">
              <a:xfrm>
                <a:off x="1010" y="1678"/>
                <a:ext cx="12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8" name="Line 454"/>
              <p:cNvSpPr>
                <a:spLocks noChangeShapeType="1"/>
              </p:cNvSpPr>
              <p:nvPr/>
            </p:nvSpPr>
            <p:spPr bwMode="auto">
              <a:xfrm>
                <a:off x="1022" y="1682"/>
                <a:ext cx="12" cy="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39" name="Line 455"/>
              <p:cNvSpPr>
                <a:spLocks noChangeShapeType="1"/>
              </p:cNvSpPr>
              <p:nvPr/>
            </p:nvSpPr>
            <p:spPr bwMode="auto">
              <a:xfrm>
                <a:off x="1034" y="1689"/>
                <a:ext cx="11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0" name="Line 456"/>
              <p:cNvSpPr>
                <a:spLocks noChangeShapeType="1"/>
              </p:cNvSpPr>
              <p:nvPr/>
            </p:nvSpPr>
            <p:spPr bwMode="auto">
              <a:xfrm>
                <a:off x="1045" y="1698"/>
                <a:ext cx="12" cy="1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1" name="Line 457"/>
              <p:cNvSpPr>
                <a:spLocks noChangeShapeType="1"/>
              </p:cNvSpPr>
              <p:nvPr/>
            </p:nvSpPr>
            <p:spPr bwMode="auto">
              <a:xfrm>
                <a:off x="1057" y="1709"/>
                <a:ext cx="12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2" name="Line 458"/>
              <p:cNvSpPr>
                <a:spLocks noChangeShapeType="1"/>
              </p:cNvSpPr>
              <p:nvPr/>
            </p:nvSpPr>
            <p:spPr bwMode="auto">
              <a:xfrm>
                <a:off x="1069" y="1721"/>
                <a:ext cx="13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3" name="Line 459"/>
              <p:cNvSpPr>
                <a:spLocks noChangeShapeType="1"/>
              </p:cNvSpPr>
              <p:nvPr/>
            </p:nvSpPr>
            <p:spPr bwMode="auto">
              <a:xfrm>
                <a:off x="1082" y="1735"/>
                <a:ext cx="10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4" name="Line 460"/>
              <p:cNvSpPr>
                <a:spLocks noChangeShapeType="1"/>
              </p:cNvSpPr>
              <p:nvPr/>
            </p:nvSpPr>
            <p:spPr bwMode="auto">
              <a:xfrm>
                <a:off x="1092" y="1752"/>
                <a:ext cx="13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5" name="Line 461"/>
              <p:cNvSpPr>
                <a:spLocks noChangeShapeType="1"/>
              </p:cNvSpPr>
              <p:nvPr/>
            </p:nvSpPr>
            <p:spPr bwMode="auto">
              <a:xfrm>
                <a:off x="1105" y="1772"/>
                <a:ext cx="12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6" name="Line 462"/>
              <p:cNvSpPr>
                <a:spLocks noChangeShapeType="1"/>
              </p:cNvSpPr>
              <p:nvPr/>
            </p:nvSpPr>
            <p:spPr bwMode="auto">
              <a:xfrm>
                <a:off x="1117" y="1791"/>
                <a:ext cx="11" cy="2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7" name="Line 463"/>
              <p:cNvSpPr>
                <a:spLocks noChangeShapeType="1"/>
              </p:cNvSpPr>
              <p:nvPr/>
            </p:nvSpPr>
            <p:spPr bwMode="auto">
              <a:xfrm>
                <a:off x="1128" y="1814"/>
                <a:ext cx="12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8" name="Line 464"/>
              <p:cNvSpPr>
                <a:spLocks noChangeShapeType="1"/>
              </p:cNvSpPr>
              <p:nvPr/>
            </p:nvSpPr>
            <p:spPr bwMode="auto">
              <a:xfrm>
                <a:off x="1140" y="1838"/>
                <a:ext cx="11" cy="2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49" name="Line 465"/>
              <p:cNvSpPr>
                <a:spLocks noChangeShapeType="1"/>
              </p:cNvSpPr>
              <p:nvPr/>
            </p:nvSpPr>
            <p:spPr bwMode="auto">
              <a:xfrm>
                <a:off x="1151" y="1863"/>
                <a:ext cx="12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0" name="Line 466"/>
              <p:cNvSpPr>
                <a:spLocks noChangeShapeType="1"/>
              </p:cNvSpPr>
              <p:nvPr/>
            </p:nvSpPr>
            <p:spPr bwMode="auto">
              <a:xfrm>
                <a:off x="1163" y="1889"/>
                <a:ext cx="11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1" name="Line 467"/>
              <p:cNvSpPr>
                <a:spLocks noChangeShapeType="1"/>
              </p:cNvSpPr>
              <p:nvPr/>
            </p:nvSpPr>
            <p:spPr bwMode="auto">
              <a:xfrm>
                <a:off x="1174" y="1918"/>
                <a:ext cx="12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2" name="Line 468"/>
              <p:cNvSpPr>
                <a:spLocks noChangeShapeType="1"/>
              </p:cNvSpPr>
              <p:nvPr/>
            </p:nvSpPr>
            <p:spPr bwMode="auto">
              <a:xfrm>
                <a:off x="1186" y="1948"/>
                <a:ext cx="13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3" name="Line 469"/>
              <p:cNvSpPr>
                <a:spLocks noChangeShapeType="1"/>
              </p:cNvSpPr>
              <p:nvPr/>
            </p:nvSpPr>
            <p:spPr bwMode="auto">
              <a:xfrm>
                <a:off x="1199" y="1978"/>
                <a:ext cx="11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4" name="Line 470"/>
              <p:cNvSpPr>
                <a:spLocks noChangeShapeType="1"/>
              </p:cNvSpPr>
              <p:nvPr/>
            </p:nvSpPr>
            <p:spPr bwMode="auto">
              <a:xfrm>
                <a:off x="1210" y="2010"/>
                <a:ext cx="12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5" name="Line 471"/>
              <p:cNvSpPr>
                <a:spLocks noChangeShapeType="1"/>
              </p:cNvSpPr>
              <p:nvPr/>
            </p:nvSpPr>
            <p:spPr bwMode="auto">
              <a:xfrm>
                <a:off x="1222" y="2043"/>
                <a:ext cx="11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6" name="Line 472"/>
              <p:cNvSpPr>
                <a:spLocks noChangeShapeType="1"/>
              </p:cNvSpPr>
              <p:nvPr/>
            </p:nvSpPr>
            <p:spPr bwMode="auto">
              <a:xfrm>
                <a:off x="1233" y="2076"/>
                <a:ext cx="13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7" name="Line 473"/>
              <p:cNvSpPr>
                <a:spLocks noChangeShapeType="1"/>
              </p:cNvSpPr>
              <p:nvPr/>
            </p:nvSpPr>
            <p:spPr bwMode="auto">
              <a:xfrm>
                <a:off x="1246" y="2109"/>
                <a:ext cx="10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8" name="Line 474"/>
              <p:cNvSpPr>
                <a:spLocks noChangeShapeType="1"/>
              </p:cNvSpPr>
              <p:nvPr/>
            </p:nvSpPr>
            <p:spPr bwMode="auto">
              <a:xfrm>
                <a:off x="1256" y="2143"/>
                <a:ext cx="13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59" name="Line 475"/>
              <p:cNvSpPr>
                <a:spLocks noChangeShapeType="1"/>
              </p:cNvSpPr>
              <p:nvPr/>
            </p:nvSpPr>
            <p:spPr bwMode="auto">
              <a:xfrm>
                <a:off x="1269" y="2178"/>
                <a:ext cx="12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0" name="Line 476"/>
              <p:cNvSpPr>
                <a:spLocks noChangeShapeType="1"/>
              </p:cNvSpPr>
              <p:nvPr/>
            </p:nvSpPr>
            <p:spPr bwMode="auto">
              <a:xfrm>
                <a:off x="1281" y="2213"/>
                <a:ext cx="11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1" name="Line 477"/>
              <p:cNvSpPr>
                <a:spLocks noChangeShapeType="1"/>
              </p:cNvSpPr>
              <p:nvPr/>
            </p:nvSpPr>
            <p:spPr bwMode="auto">
              <a:xfrm>
                <a:off x="1292" y="2249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2" name="Line 478"/>
              <p:cNvSpPr>
                <a:spLocks noChangeShapeType="1"/>
              </p:cNvSpPr>
              <p:nvPr/>
            </p:nvSpPr>
            <p:spPr bwMode="auto">
              <a:xfrm>
                <a:off x="1304" y="2283"/>
                <a:ext cx="11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3" name="Line 479"/>
              <p:cNvSpPr>
                <a:spLocks noChangeShapeType="1"/>
              </p:cNvSpPr>
              <p:nvPr/>
            </p:nvSpPr>
            <p:spPr bwMode="auto">
              <a:xfrm>
                <a:off x="1315" y="2318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4" name="Line 480"/>
              <p:cNvSpPr>
                <a:spLocks noChangeShapeType="1"/>
              </p:cNvSpPr>
              <p:nvPr/>
            </p:nvSpPr>
            <p:spPr bwMode="auto">
              <a:xfrm>
                <a:off x="1327" y="2352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5" name="Line 481"/>
              <p:cNvSpPr>
                <a:spLocks noChangeShapeType="1"/>
              </p:cNvSpPr>
              <p:nvPr/>
            </p:nvSpPr>
            <p:spPr bwMode="auto">
              <a:xfrm>
                <a:off x="1339" y="2386"/>
                <a:ext cx="12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6" name="Line 482"/>
              <p:cNvSpPr>
                <a:spLocks noChangeShapeType="1"/>
              </p:cNvSpPr>
              <p:nvPr/>
            </p:nvSpPr>
            <p:spPr bwMode="auto">
              <a:xfrm>
                <a:off x="1351" y="2419"/>
                <a:ext cx="12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7" name="Line 483"/>
              <p:cNvSpPr>
                <a:spLocks noChangeShapeType="1"/>
              </p:cNvSpPr>
              <p:nvPr/>
            </p:nvSpPr>
            <p:spPr bwMode="auto">
              <a:xfrm>
                <a:off x="1363" y="2452"/>
                <a:ext cx="11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8" name="Line 484"/>
              <p:cNvSpPr>
                <a:spLocks noChangeShapeType="1"/>
              </p:cNvSpPr>
              <p:nvPr/>
            </p:nvSpPr>
            <p:spPr bwMode="auto">
              <a:xfrm>
                <a:off x="1374" y="2484"/>
                <a:ext cx="12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69" name="Line 485"/>
              <p:cNvSpPr>
                <a:spLocks noChangeShapeType="1"/>
              </p:cNvSpPr>
              <p:nvPr/>
            </p:nvSpPr>
            <p:spPr bwMode="auto">
              <a:xfrm>
                <a:off x="1386" y="2514"/>
                <a:ext cx="12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0" name="Line 486"/>
              <p:cNvSpPr>
                <a:spLocks noChangeShapeType="1"/>
              </p:cNvSpPr>
              <p:nvPr/>
            </p:nvSpPr>
            <p:spPr bwMode="auto">
              <a:xfrm>
                <a:off x="1398" y="2543"/>
                <a:ext cx="13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1" name="Line 487"/>
              <p:cNvSpPr>
                <a:spLocks noChangeShapeType="1"/>
              </p:cNvSpPr>
              <p:nvPr/>
            </p:nvSpPr>
            <p:spPr bwMode="auto">
              <a:xfrm>
                <a:off x="1411" y="2572"/>
                <a:ext cx="12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2" name="Line 488"/>
              <p:cNvSpPr>
                <a:spLocks noChangeShapeType="1"/>
              </p:cNvSpPr>
              <p:nvPr/>
            </p:nvSpPr>
            <p:spPr bwMode="auto">
              <a:xfrm>
                <a:off x="1423" y="2598"/>
                <a:ext cx="10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3" name="Line 489"/>
              <p:cNvSpPr>
                <a:spLocks noChangeShapeType="1"/>
              </p:cNvSpPr>
              <p:nvPr/>
            </p:nvSpPr>
            <p:spPr bwMode="auto">
              <a:xfrm>
                <a:off x="1433" y="2624"/>
                <a:ext cx="13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4" name="Line 490"/>
              <p:cNvSpPr>
                <a:spLocks noChangeShapeType="1"/>
              </p:cNvSpPr>
              <p:nvPr/>
            </p:nvSpPr>
            <p:spPr bwMode="auto">
              <a:xfrm>
                <a:off x="1446" y="2648"/>
                <a:ext cx="11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5" name="Line 491"/>
              <p:cNvSpPr>
                <a:spLocks noChangeShapeType="1"/>
              </p:cNvSpPr>
              <p:nvPr/>
            </p:nvSpPr>
            <p:spPr bwMode="auto">
              <a:xfrm>
                <a:off x="1457" y="2670"/>
                <a:ext cx="13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6" name="Line 492"/>
              <p:cNvSpPr>
                <a:spLocks noChangeShapeType="1"/>
              </p:cNvSpPr>
              <p:nvPr/>
            </p:nvSpPr>
            <p:spPr bwMode="auto">
              <a:xfrm>
                <a:off x="1470" y="2690"/>
                <a:ext cx="10" cy="1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7" name="Line 493"/>
              <p:cNvSpPr>
                <a:spLocks noChangeShapeType="1"/>
              </p:cNvSpPr>
              <p:nvPr/>
            </p:nvSpPr>
            <p:spPr bwMode="auto">
              <a:xfrm>
                <a:off x="1480" y="2708"/>
                <a:ext cx="13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8" name="Line 494"/>
              <p:cNvSpPr>
                <a:spLocks noChangeShapeType="1"/>
              </p:cNvSpPr>
              <p:nvPr/>
            </p:nvSpPr>
            <p:spPr bwMode="auto">
              <a:xfrm>
                <a:off x="1493" y="2725"/>
                <a:ext cx="12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9" name="Line 495"/>
              <p:cNvSpPr>
                <a:spLocks noChangeShapeType="1"/>
              </p:cNvSpPr>
              <p:nvPr/>
            </p:nvSpPr>
            <p:spPr bwMode="auto">
              <a:xfrm>
                <a:off x="1505" y="2739"/>
                <a:ext cx="11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0" name="Line 496"/>
              <p:cNvSpPr>
                <a:spLocks noChangeShapeType="1"/>
              </p:cNvSpPr>
              <p:nvPr/>
            </p:nvSpPr>
            <p:spPr bwMode="auto">
              <a:xfrm>
                <a:off x="1516" y="2752"/>
                <a:ext cx="12" cy="1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1" name="Line 497"/>
              <p:cNvSpPr>
                <a:spLocks noChangeShapeType="1"/>
              </p:cNvSpPr>
              <p:nvPr/>
            </p:nvSpPr>
            <p:spPr bwMode="auto">
              <a:xfrm>
                <a:off x="1528" y="2763"/>
                <a:ext cx="10" cy="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2" name="Line 498"/>
              <p:cNvSpPr>
                <a:spLocks noChangeShapeType="1"/>
              </p:cNvSpPr>
              <p:nvPr/>
            </p:nvSpPr>
            <p:spPr bwMode="auto">
              <a:xfrm>
                <a:off x="1538" y="2771"/>
                <a:ext cx="13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3" name="Line 499"/>
              <p:cNvSpPr>
                <a:spLocks noChangeShapeType="1"/>
              </p:cNvSpPr>
              <p:nvPr/>
            </p:nvSpPr>
            <p:spPr bwMode="auto">
              <a:xfrm>
                <a:off x="1551" y="2777"/>
                <a:ext cx="11" cy="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4" name="Line 500"/>
              <p:cNvSpPr>
                <a:spLocks noChangeShapeType="1"/>
              </p:cNvSpPr>
              <p:nvPr/>
            </p:nvSpPr>
            <p:spPr bwMode="auto">
              <a:xfrm>
                <a:off x="1562" y="2781"/>
                <a:ext cx="12" cy="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5" name="Line 501"/>
              <p:cNvSpPr>
                <a:spLocks noChangeShapeType="1"/>
              </p:cNvSpPr>
              <p:nvPr/>
            </p:nvSpPr>
            <p:spPr bwMode="auto">
              <a:xfrm>
                <a:off x="1574" y="2782"/>
                <a:ext cx="12" cy="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6" name="Line 502"/>
              <p:cNvSpPr>
                <a:spLocks noChangeShapeType="1"/>
              </p:cNvSpPr>
              <p:nvPr/>
            </p:nvSpPr>
            <p:spPr bwMode="auto">
              <a:xfrm flipV="1">
                <a:off x="1586" y="2780"/>
                <a:ext cx="12" cy="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7" name="Line 503"/>
              <p:cNvSpPr>
                <a:spLocks noChangeShapeType="1"/>
              </p:cNvSpPr>
              <p:nvPr/>
            </p:nvSpPr>
            <p:spPr bwMode="auto">
              <a:xfrm flipV="1">
                <a:off x="1598" y="2774"/>
                <a:ext cx="12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8" name="Line 504"/>
              <p:cNvSpPr>
                <a:spLocks noChangeShapeType="1"/>
              </p:cNvSpPr>
              <p:nvPr/>
            </p:nvSpPr>
            <p:spPr bwMode="auto">
              <a:xfrm flipV="1">
                <a:off x="1610" y="2768"/>
                <a:ext cx="12" cy="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89" name="Line 505"/>
              <p:cNvSpPr>
                <a:spLocks noChangeShapeType="1"/>
              </p:cNvSpPr>
              <p:nvPr/>
            </p:nvSpPr>
            <p:spPr bwMode="auto">
              <a:xfrm flipV="1">
                <a:off x="1622" y="2759"/>
                <a:ext cx="12" cy="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0" name="Line 506"/>
              <p:cNvSpPr>
                <a:spLocks noChangeShapeType="1"/>
              </p:cNvSpPr>
              <p:nvPr/>
            </p:nvSpPr>
            <p:spPr bwMode="auto">
              <a:xfrm flipV="1">
                <a:off x="1634" y="2747"/>
                <a:ext cx="10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1" name="Line 507"/>
              <p:cNvSpPr>
                <a:spLocks noChangeShapeType="1"/>
              </p:cNvSpPr>
              <p:nvPr/>
            </p:nvSpPr>
            <p:spPr bwMode="auto">
              <a:xfrm flipV="1">
                <a:off x="1644" y="2734"/>
                <a:ext cx="12" cy="1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2" name="Line 508"/>
              <p:cNvSpPr>
                <a:spLocks noChangeShapeType="1"/>
              </p:cNvSpPr>
              <p:nvPr/>
            </p:nvSpPr>
            <p:spPr bwMode="auto">
              <a:xfrm flipV="1">
                <a:off x="1656" y="2719"/>
                <a:ext cx="13" cy="1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3" name="Line 509"/>
              <p:cNvSpPr>
                <a:spLocks noChangeShapeType="1"/>
              </p:cNvSpPr>
              <p:nvPr/>
            </p:nvSpPr>
            <p:spPr bwMode="auto">
              <a:xfrm flipV="1">
                <a:off x="1669" y="2701"/>
                <a:ext cx="11" cy="1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4" name="Line 510"/>
              <p:cNvSpPr>
                <a:spLocks noChangeShapeType="1"/>
              </p:cNvSpPr>
              <p:nvPr/>
            </p:nvSpPr>
            <p:spPr bwMode="auto">
              <a:xfrm flipV="1">
                <a:off x="1680" y="2682"/>
                <a:ext cx="12" cy="1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5" name="Line 511"/>
              <p:cNvSpPr>
                <a:spLocks noChangeShapeType="1"/>
              </p:cNvSpPr>
              <p:nvPr/>
            </p:nvSpPr>
            <p:spPr bwMode="auto">
              <a:xfrm flipV="1">
                <a:off x="1692" y="2662"/>
                <a:ext cx="10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6" name="Line 512"/>
              <p:cNvSpPr>
                <a:spLocks noChangeShapeType="1"/>
              </p:cNvSpPr>
              <p:nvPr/>
            </p:nvSpPr>
            <p:spPr bwMode="auto">
              <a:xfrm flipV="1">
                <a:off x="1702" y="2638"/>
                <a:ext cx="13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7" name="Line 513"/>
              <p:cNvSpPr>
                <a:spLocks noChangeShapeType="1"/>
              </p:cNvSpPr>
              <p:nvPr/>
            </p:nvSpPr>
            <p:spPr bwMode="auto">
              <a:xfrm flipV="1">
                <a:off x="1715" y="2614"/>
                <a:ext cx="12" cy="2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8" name="Line 514"/>
              <p:cNvSpPr>
                <a:spLocks noChangeShapeType="1"/>
              </p:cNvSpPr>
              <p:nvPr/>
            </p:nvSpPr>
            <p:spPr bwMode="auto">
              <a:xfrm flipV="1">
                <a:off x="1727" y="2588"/>
                <a:ext cx="12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99" name="Line 515"/>
              <p:cNvSpPr>
                <a:spLocks noChangeShapeType="1"/>
              </p:cNvSpPr>
              <p:nvPr/>
            </p:nvSpPr>
            <p:spPr bwMode="auto">
              <a:xfrm flipV="1">
                <a:off x="1739" y="2560"/>
                <a:ext cx="11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0" name="Line 516"/>
              <p:cNvSpPr>
                <a:spLocks noChangeShapeType="1"/>
              </p:cNvSpPr>
              <p:nvPr/>
            </p:nvSpPr>
            <p:spPr bwMode="auto">
              <a:xfrm flipV="1">
                <a:off x="1750" y="2532"/>
                <a:ext cx="12" cy="28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1" name="Line 517"/>
              <p:cNvSpPr>
                <a:spLocks noChangeShapeType="1"/>
              </p:cNvSpPr>
              <p:nvPr/>
            </p:nvSpPr>
            <p:spPr bwMode="auto">
              <a:xfrm flipV="1">
                <a:off x="1762" y="2502"/>
                <a:ext cx="12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2" name="Line 518"/>
              <p:cNvSpPr>
                <a:spLocks noChangeShapeType="1"/>
              </p:cNvSpPr>
              <p:nvPr/>
            </p:nvSpPr>
            <p:spPr bwMode="auto">
              <a:xfrm flipV="1">
                <a:off x="1774" y="2471"/>
                <a:ext cx="11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3" name="Line 519"/>
              <p:cNvSpPr>
                <a:spLocks noChangeShapeType="1"/>
              </p:cNvSpPr>
              <p:nvPr/>
            </p:nvSpPr>
            <p:spPr bwMode="auto">
              <a:xfrm flipV="1">
                <a:off x="1785" y="2439"/>
                <a:ext cx="13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4" name="Line 520"/>
              <p:cNvSpPr>
                <a:spLocks noChangeShapeType="1"/>
              </p:cNvSpPr>
              <p:nvPr/>
            </p:nvSpPr>
            <p:spPr bwMode="auto">
              <a:xfrm flipV="1">
                <a:off x="1798" y="2407"/>
                <a:ext cx="12" cy="3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5" name="Line 521"/>
              <p:cNvSpPr>
                <a:spLocks noChangeShapeType="1"/>
              </p:cNvSpPr>
              <p:nvPr/>
            </p:nvSpPr>
            <p:spPr bwMode="auto">
              <a:xfrm flipV="1">
                <a:off x="1810" y="2374"/>
                <a:ext cx="11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6" name="Line 522"/>
              <p:cNvSpPr>
                <a:spLocks noChangeShapeType="1"/>
              </p:cNvSpPr>
              <p:nvPr/>
            </p:nvSpPr>
            <p:spPr bwMode="auto">
              <a:xfrm flipV="1">
                <a:off x="1821" y="2340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7" name="Line 523"/>
              <p:cNvSpPr>
                <a:spLocks noChangeShapeType="1"/>
              </p:cNvSpPr>
              <p:nvPr/>
            </p:nvSpPr>
            <p:spPr bwMode="auto">
              <a:xfrm flipV="1">
                <a:off x="1833" y="2304"/>
                <a:ext cx="12" cy="3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8" name="Line 524"/>
              <p:cNvSpPr>
                <a:spLocks noChangeShapeType="1"/>
              </p:cNvSpPr>
              <p:nvPr/>
            </p:nvSpPr>
            <p:spPr bwMode="auto">
              <a:xfrm flipV="1">
                <a:off x="1845" y="2269"/>
                <a:ext cx="13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09" name="Line 525"/>
              <p:cNvSpPr>
                <a:spLocks noChangeShapeType="1"/>
              </p:cNvSpPr>
              <p:nvPr/>
            </p:nvSpPr>
            <p:spPr bwMode="auto">
              <a:xfrm flipV="1">
                <a:off x="1858" y="2235"/>
                <a:ext cx="10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0" name="Line 526"/>
              <p:cNvSpPr>
                <a:spLocks noChangeShapeType="1"/>
              </p:cNvSpPr>
              <p:nvPr/>
            </p:nvSpPr>
            <p:spPr bwMode="auto">
              <a:xfrm flipV="1">
                <a:off x="1868" y="2200"/>
                <a:ext cx="12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1" name="Line 527"/>
              <p:cNvSpPr>
                <a:spLocks noChangeShapeType="1"/>
              </p:cNvSpPr>
              <p:nvPr/>
            </p:nvSpPr>
            <p:spPr bwMode="auto">
              <a:xfrm flipV="1">
                <a:off x="1880" y="2165"/>
                <a:ext cx="12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2" name="Line 528"/>
              <p:cNvSpPr>
                <a:spLocks noChangeShapeType="1"/>
              </p:cNvSpPr>
              <p:nvPr/>
            </p:nvSpPr>
            <p:spPr bwMode="auto">
              <a:xfrm flipV="1">
                <a:off x="1892" y="2130"/>
                <a:ext cx="12" cy="35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3" name="Line 529"/>
              <p:cNvSpPr>
                <a:spLocks noChangeShapeType="1"/>
              </p:cNvSpPr>
              <p:nvPr/>
            </p:nvSpPr>
            <p:spPr bwMode="auto">
              <a:xfrm flipV="1">
                <a:off x="1904" y="2096"/>
                <a:ext cx="11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4" name="Line 530"/>
              <p:cNvSpPr>
                <a:spLocks noChangeShapeType="1"/>
              </p:cNvSpPr>
              <p:nvPr/>
            </p:nvSpPr>
            <p:spPr bwMode="auto">
              <a:xfrm flipV="1">
                <a:off x="1915" y="2063"/>
                <a:ext cx="12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5" name="Line 531"/>
              <p:cNvSpPr>
                <a:spLocks noChangeShapeType="1"/>
              </p:cNvSpPr>
              <p:nvPr/>
            </p:nvSpPr>
            <p:spPr bwMode="auto">
              <a:xfrm flipV="1">
                <a:off x="1927" y="2029"/>
                <a:ext cx="12" cy="3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6" name="Line 532"/>
              <p:cNvSpPr>
                <a:spLocks noChangeShapeType="1"/>
              </p:cNvSpPr>
              <p:nvPr/>
            </p:nvSpPr>
            <p:spPr bwMode="auto">
              <a:xfrm flipV="1">
                <a:off x="1939" y="1996"/>
                <a:ext cx="11" cy="33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7" name="Line 533"/>
              <p:cNvSpPr>
                <a:spLocks noChangeShapeType="1"/>
              </p:cNvSpPr>
              <p:nvPr/>
            </p:nvSpPr>
            <p:spPr bwMode="auto">
              <a:xfrm flipV="1">
                <a:off x="1950" y="1965"/>
                <a:ext cx="13" cy="31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8" name="Line 534"/>
              <p:cNvSpPr>
                <a:spLocks noChangeShapeType="1"/>
              </p:cNvSpPr>
              <p:nvPr/>
            </p:nvSpPr>
            <p:spPr bwMode="auto">
              <a:xfrm flipV="1">
                <a:off x="1963" y="1936"/>
                <a:ext cx="11" cy="29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19" name="Line 535"/>
              <p:cNvSpPr>
                <a:spLocks noChangeShapeType="1"/>
              </p:cNvSpPr>
              <p:nvPr/>
            </p:nvSpPr>
            <p:spPr bwMode="auto">
              <a:xfrm flipV="1">
                <a:off x="1974" y="1906"/>
                <a:ext cx="12" cy="3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0" name="Line 536"/>
              <p:cNvSpPr>
                <a:spLocks noChangeShapeType="1"/>
              </p:cNvSpPr>
              <p:nvPr/>
            </p:nvSpPr>
            <p:spPr bwMode="auto">
              <a:xfrm flipV="1">
                <a:off x="1986" y="1880"/>
                <a:ext cx="12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1" name="Line 537"/>
              <p:cNvSpPr>
                <a:spLocks noChangeShapeType="1"/>
              </p:cNvSpPr>
              <p:nvPr/>
            </p:nvSpPr>
            <p:spPr bwMode="auto">
              <a:xfrm flipV="1">
                <a:off x="1998" y="1853"/>
                <a:ext cx="11" cy="2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2" name="Line 538"/>
              <p:cNvSpPr>
                <a:spLocks noChangeShapeType="1"/>
              </p:cNvSpPr>
              <p:nvPr/>
            </p:nvSpPr>
            <p:spPr bwMode="auto">
              <a:xfrm flipV="1">
                <a:off x="2009" y="1827"/>
                <a:ext cx="13" cy="2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3" name="Line 539"/>
              <p:cNvSpPr>
                <a:spLocks noChangeShapeType="1"/>
              </p:cNvSpPr>
              <p:nvPr/>
            </p:nvSpPr>
            <p:spPr bwMode="auto">
              <a:xfrm flipV="1">
                <a:off x="2022" y="1805"/>
                <a:ext cx="11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4" name="Line 540"/>
              <p:cNvSpPr>
                <a:spLocks noChangeShapeType="1"/>
              </p:cNvSpPr>
              <p:nvPr/>
            </p:nvSpPr>
            <p:spPr bwMode="auto">
              <a:xfrm flipV="1">
                <a:off x="2033" y="1783"/>
                <a:ext cx="11" cy="2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5" name="Line 541"/>
              <p:cNvSpPr>
                <a:spLocks noChangeShapeType="1"/>
              </p:cNvSpPr>
              <p:nvPr/>
            </p:nvSpPr>
            <p:spPr bwMode="auto">
              <a:xfrm flipV="1">
                <a:off x="2044" y="1763"/>
                <a:ext cx="12" cy="20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6" name="Line 542"/>
              <p:cNvSpPr>
                <a:spLocks noChangeShapeType="1"/>
              </p:cNvSpPr>
              <p:nvPr/>
            </p:nvSpPr>
            <p:spPr bwMode="auto">
              <a:xfrm flipV="1">
                <a:off x="2056" y="1746"/>
                <a:ext cx="12" cy="17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7" name="Line 543"/>
              <p:cNvSpPr>
                <a:spLocks noChangeShapeType="1"/>
              </p:cNvSpPr>
              <p:nvPr/>
            </p:nvSpPr>
            <p:spPr bwMode="auto">
              <a:xfrm flipV="1">
                <a:off x="2068" y="1730"/>
                <a:ext cx="11" cy="1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8" name="Line 544"/>
              <p:cNvSpPr>
                <a:spLocks noChangeShapeType="1"/>
              </p:cNvSpPr>
              <p:nvPr/>
            </p:nvSpPr>
            <p:spPr bwMode="auto">
              <a:xfrm flipV="1">
                <a:off x="2079" y="1716"/>
                <a:ext cx="11" cy="14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29" name="Line 545"/>
              <p:cNvSpPr>
                <a:spLocks noChangeShapeType="1"/>
              </p:cNvSpPr>
              <p:nvPr/>
            </p:nvSpPr>
            <p:spPr bwMode="auto">
              <a:xfrm flipV="1">
                <a:off x="2090" y="1704"/>
                <a:ext cx="13" cy="12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52" name="Rectangle 546"/>
            <p:cNvSpPr>
              <a:spLocks noChangeArrowheads="1"/>
            </p:cNvSpPr>
            <p:nvPr/>
          </p:nvSpPr>
          <p:spPr bwMode="auto">
            <a:xfrm>
              <a:off x="1672" y="2199"/>
              <a:ext cx="317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400">
                  <a:latin typeface="Symbol" pitchFamily="18" charset="2"/>
                </a:rPr>
                <a:t>2p</a:t>
              </a:r>
            </a:p>
          </p:txBody>
        </p:sp>
        <p:sp>
          <p:nvSpPr>
            <p:cNvPr id="11453" name="Rectangle 547"/>
            <p:cNvSpPr>
              <a:spLocks noChangeArrowheads="1"/>
            </p:cNvSpPr>
            <p:nvPr/>
          </p:nvSpPr>
          <p:spPr bwMode="auto">
            <a:xfrm>
              <a:off x="413" y="1340"/>
              <a:ext cx="114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800">
                <a:latin typeface="Times New Roman" pitchFamily="18" charset="0"/>
              </a:endParaRPr>
            </a:p>
          </p:txBody>
        </p:sp>
        <p:sp>
          <p:nvSpPr>
            <p:cNvPr id="11454" name="Rectangle 548"/>
            <p:cNvSpPr>
              <a:spLocks noChangeArrowheads="1"/>
            </p:cNvSpPr>
            <p:nvPr/>
          </p:nvSpPr>
          <p:spPr bwMode="auto">
            <a:xfrm>
              <a:off x="2081" y="2156"/>
              <a:ext cx="330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>
                  <a:latin typeface="Symbol" pitchFamily="18" charset="2"/>
                </a:rPr>
                <a:t>w</a:t>
              </a:r>
              <a:r>
                <a:rPr lang="en-US" sz="28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1455" name="Line 549"/>
            <p:cNvSpPr>
              <a:spLocks noChangeShapeType="1"/>
            </p:cNvSpPr>
            <p:nvPr/>
          </p:nvSpPr>
          <p:spPr bwMode="auto">
            <a:xfrm>
              <a:off x="618" y="1684"/>
              <a:ext cx="3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6" name="Rectangle 550"/>
            <p:cNvSpPr>
              <a:spLocks noChangeArrowheads="1"/>
            </p:cNvSpPr>
            <p:nvPr/>
          </p:nvSpPr>
          <p:spPr bwMode="auto">
            <a:xfrm>
              <a:off x="367" y="1600"/>
              <a:ext cx="11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  <p:sp>
          <p:nvSpPr>
            <p:cNvPr id="11457" name="Line 551"/>
            <p:cNvSpPr>
              <a:spLocks noChangeShapeType="1"/>
            </p:cNvSpPr>
            <p:nvPr/>
          </p:nvSpPr>
          <p:spPr bwMode="auto">
            <a:xfrm>
              <a:off x="915" y="2784"/>
              <a:ext cx="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58" name="Rectangle 552"/>
            <p:cNvSpPr>
              <a:spLocks noChangeArrowheads="1"/>
            </p:cNvSpPr>
            <p:nvPr/>
          </p:nvSpPr>
          <p:spPr bwMode="auto">
            <a:xfrm>
              <a:off x="637" y="2663"/>
              <a:ext cx="11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sr-Latn-CS" sz="2400" baseline="-25000">
                <a:latin typeface="Times New Roman" pitchFamily="18" charset="0"/>
              </a:endParaRPr>
            </a:p>
          </p:txBody>
        </p:sp>
      </p:grpSp>
      <p:sp>
        <p:nvSpPr>
          <p:cNvPr id="11269" name="Line 553"/>
          <p:cNvSpPr>
            <a:spLocks noChangeShapeType="1"/>
          </p:cNvSpPr>
          <p:nvPr/>
        </p:nvSpPr>
        <p:spPr bwMode="auto">
          <a:xfrm>
            <a:off x="7010401" y="4237038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554"/>
          <p:cNvSpPr>
            <a:spLocks noChangeShapeType="1"/>
          </p:cNvSpPr>
          <p:nvPr/>
        </p:nvSpPr>
        <p:spPr bwMode="auto">
          <a:xfrm>
            <a:off x="7010401" y="3830638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555"/>
          <p:cNvSpPr>
            <a:spLocks noChangeShapeType="1"/>
          </p:cNvSpPr>
          <p:nvPr/>
        </p:nvSpPr>
        <p:spPr bwMode="auto">
          <a:xfrm>
            <a:off x="4953001" y="7162800"/>
            <a:ext cx="2974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556"/>
          <p:cNvSpPr>
            <a:spLocks noChangeShapeType="1"/>
          </p:cNvSpPr>
          <p:nvPr/>
        </p:nvSpPr>
        <p:spPr bwMode="auto">
          <a:xfrm>
            <a:off x="7005639" y="3425825"/>
            <a:ext cx="26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557"/>
          <p:cNvSpPr>
            <a:spLocks noChangeShapeType="1"/>
          </p:cNvSpPr>
          <p:nvPr/>
        </p:nvSpPr>
        <p:spPr bwMode="auto">
          <a:xfrm>
            <a:off x="7010401" y="3019425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558"/>
          <p:cNvSpPr>
            <a:spLocks noChangeShapeType="1"/>
          </p:cNvSpPr>
          <p:nvPr/>
        </p:nvSpPr>
        <p:spPr bwMode="auto">
          <a:xfrm>
            <a:off x="7010401" y="2613025"/>
            <a:ext cx="158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560"/>
          <p:cNvSpPr>
            <a:spLocks noChangeShapeType="1"/>
          </p:cNvSpPr>
          <p:nvPr/>
        </p:nvSpPr>
        <p:spPr bwMode="auto">
          <a:xfrm flipV="1">
            <a:off x="6553200" y="34290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561"/>
          <p:cNvSpPr>
            <a:spLocks noChangeShapeType="1"/>
          </p:cNvSpPr>
          <p:nvPr/>
        </p:nvSpPr>
        <p:spPr bwMode="auto">
          <a:xfrm flipV="1">
            <a:off x="6770688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563"/>
          <p:cNvSpPr>
            <a:spLocks noChangeShapeType="1"/>
          </p:cNvSpPr>
          <p:nvPr/>
        </p:nvSpPr>
        <p:spPr bwMode="auto">
          <a:xfrm flipV="1">
            <a:off x="7018338" y="3411539"/>
            <a:ext cx="0" cy="269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564"/>
          <p:cNvSpPr>
            <a:spLocks noChangeShapeType="1"/>
          </p:cNvSpPr>
          <p:nvPr/>
        </p:nvSpPr>
        <p:spPr bwMode="auto">
          <a:xfrm flipV="1">
            <a:off x="7267575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565"/>
          <p:cNvSpPr>
            <a:spLocks noChangeShapeType="1"/>
          </p:cNvSpPr>
          <p:nvPr/>
        </p:nvSpPr>
        <p:spPr bwMode="auto">
          <a:xfrm flipV="1">
            <a:off x="7515225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566"/>
          <p:cNvSpPr>
            <a:spLocks noChangeShapeType="1"/>
          </p:cNvSpPr>
          <p:nvPr/>
        </p:nvSpPr>
        <p:spPr bwMode="auto">
          <a:xfrm flipV="1">
            <a:off x="7762875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567"/>
          <p:cNvSpPr>
            <a:spLocks noChangeShapeType="1"/>
          </p:cNvSpPr>
          <p:nvPr/>
        </p:nvSpPr>
        <p:spPr bwMode="auto">
          <a:xfrm flipV="1">
            <a:off x="8010525" y="3411539"/>
            <a:ext cx="0" cy="269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568"/>
          <p:cNvSpPr>
            <a:spLocks noChangeShapeType="1"/>
          </p:cNvSpPr>
          <p:nvPr/>
        </p:nvSpPr>
        <p:spPr bwMode="auto">
          <a:xfrm flipV="1">
            <a:off x="8258175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569"/>
          <p:cNvSpPr>
            <a:spLocks noChangeShapeType="1"/>
          </p:cNvSpPr>
          <p:nvPr/>
        </p:nvSpPr>
        <p:spPr bwMode="auto">
          <a:xfrm flipV="1">
            <a:off x="8507413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570"/>
          <p:cNvSpPr>
            <a:spLocks noChangeShapeType="1"/>
          </p:cNvSpPr>
          <p:nvPr/>
        </p:nvSpPr>
        <p:spPr bwMode="auto">
          <a:xfrm flipV="1">
            <a:off x="8755063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571"/>
          <p:cNvSpPr>
            <a:spLocks noChangeShapeType="1"/>
          </p:cNvSpPr>
          <p:nvPr/>
        </p:nvSpPr>
        <p:spPr bwMode="auto">
          <a:xfrm flipV="1">
            <a:off x="9002713" y="3411539"/>
            <a:ext cx="0" cy="269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572"/>
          <p:cNvSpPr>
            <a:spLocks noChangeShapeType="1"/>
          </p:cNvSpPr>
          <p:nvPr/>
        </p:nvSpPr>
        <p:spPr bwMode="auto">
          <a:xfrm flipV="1">
            <a:off x="9250363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573"/>
          <p:cNvSpPr>
            <a:spLocks noChangeShapeType="1"/>
          </p:cNvSpPr>
          <p:nvPr/>
        </p:nvSpPr>
        <p:spPr bwMode="auto">
          <a:xfrm flipV="1">
            <a:off x="9498013" y="3416301"/>
            <a:ext cx="0" cy="15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574"/>
          <p:cNvSpPr>
            <a:spLocks noChangeShapeType="1"/>
          </p:cNvSpPr>
          <p:nvPr/>
        </p:nvSpPr>
        <p:spPr bwMode="auto">
          <a:xfrm>
            <a:off x="7391401" y="7239000"/>
            <a:ext cx="2974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575"/>
          <p:cNvSpPr>
            <a:spLocks noChangeShapeType="1"/>
          </p:cNvSpPr>
          <p:nvPr/>
        </p:nvSpPr>
        <p:spPr bwMode="auto">
          <a:xfrm>
            <a:off x="6523039" y="4133850"/>
            <a:ext cx="20637" cy="333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576"/>
          <p:cNvSpPr>
            <a:spLocks noChangeShapeType="1"/>
          </p:cNvSpPr>
          <p:nvPr/>
        </p:nvSpPr>
        <p:spPr bwMode="auto">
          <a:xfrm>
            <a:off x="6543675" y="4167189"/>
            <a:ext cx="19050" cy="269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577"/>
          <p:cNvSpPr>
            <a:spLocks noChangeShapeType="1"/>
          </p:cNvSpPr>
          <p:nvPr/>
        </p:nvSpPr>
        <p:spPr bwMode="auto">
          <a:xfrm>
            <a:off x="6562725" y="4194175"/>
            <a:ext cx="20638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578"/>
          <p:cNvSpPr>
            <a:spLocks noChangeShapeType="1"/>
          </p:cNvSpPr>
          <p:nvPr/>
        </p:nvSpPr>
        <p:spPr bwMode="auto">
          <a:xfrm>
            <a:off x="6583364" y="4219576"/>
            <a:ext cx="20637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579"/>
          <p:cNvSpPr>
            <a:spLocks noChangeShapeType="1"/>
          </p:cNvSpPr>
          <p:nvPr/>
        </p:nvSpPr>
        <p:spPr bwMode="auto">
          <a:xfrm>
            <a:off x="6604000" y="4241800"/>
            <a:ext cx="19050" cy="190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Line 580"/>
          <p:cNvSpPr>
            <a:spLocks noChangeShapeType="1"/>
          </p:cNvSpPr>
          <p:nvPr/>
        </p:nvSpPr>
        <p:spPr bwMode="auto">
          <a:xfrm>
            <a:off x="6623050" y="4260850"/>
            <a:ext cx="20638" cy="142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Line 581"/>
          <p:cNvSpPr>
            <a:spLocks noChangeShapeType="1"/>
          </p:cNvSpPr>
          <p:nvPr/>
        </p:nvSpPr>
        <p:spPr bwMode="auto">
          <a:xfrm>
            <a:off x="6643688" y="4275138"/>
            <a:ext cx="190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582"/>
          <p:cNvSpPr>
            <a:spLocks noChangeShapeType="1"/>
          </p:cNvSpPr>
          <p:nvPr/>
        </p:nvSpPr>
        <p:spPr bwMode="auto">
          <a:xfrm>
            <a:off x="6662739" y="4287839"/>
            <a:ext cx="20637" cy="79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583"/>
          <p:cNvSpPr>
            <a:spLocks noChangeShapeType="1"/>
          </p:cNvSpPr>
          <p:nvPr/>
        </p:nvSpPr>
        <p:spPr bwMode="auto">
          <a:xfrm>
            <a:off x="6683375" y="4295776"/>
            <a:ext cx="20638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584"/>
          <p:cNvSpPr>
            <a:spLocks noChangeShapeType="1"/>
          </p:cNvSpPr>
          <p:nvPr/>
        </p:nvSpPr>
        <p:spPr bwMode="auto">
          <a:xfrm>
            <a:off x="6704013" y="4300539"/>
            <a:ext cx="19050" cy="15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585"/>
          <p:cNvSpPr>
            <a:spLocks noChangeShapeType="1"/>
          </p:cNvSpPr>
          <p:nvPr/>
        </p:nvSpPr>
        <p:spPr bwMode="auto">
          <a:xfrm flipV="1">
            <a:off x="6723063" y="4300539"/>
            <a:ext cx="19050" cy="15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586"/>
          <p:cNvSpPr>
            <a:spLocks noChangeShapeType="1"/>
          </p:cNvSpPr>
          <p:nvPr/>
        </p:nvSpPr>
        <p:spPr bwMode="auto">
          <a:xfrm flipV="1">
            <a:off x="6742114" y="4294188"/>
            <a:ext cx="20637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587"/>
          <p:cNvSpPr>
            <a:spLocks noChangeShapeType="1"/>
          </p:cNvSpPr>
          <p:nvPr/>
        </p:nvSpPr>
        <p:spPr bwMode="auto">
          <a:xfrm flipV="1">
            <a:off x="6762750" y="4286250"/>
            <a:ext cx="20638" cy="79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588"/>
          <p:cNvSpPr>
            <a:spLocks noChangeShapeType="1"/>
          </p:cNvSpPr>
          <p:nvPr/>
        </p:nvSpPr>
        <p:spPr bwMode="auto">
          <a:xfrm flipV="1">
            <a:off x="6783388" y="4273550"/>
            <a:ext cx="190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589"/>
          <p:cNvSpPr>
            <a:spLocks noChangeShapeType="1"/>
          </p:cNvSpPr>
          <p:nvPr/>
        </p:nvSpPr>
        <p:spPr bwMode="auto">
          <a:xfrm flipV="1">
            <a:off x="6802439" y="4257676"/>
            <a:ext cx="20637" cy="158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4" name="Line 590"/>
          <p:cNvSpPr>
            <a:spLocks noChangeShapeType="1"/>
          </p:cNvSpPr>
          <p:nvPr/>
        </p:nvSpPr>
        <p:spPr bwMode="auto">
          <a:xfrm flipV="1">
            <a:off x="6823075" y="4238625"/>
            <a:ext cx="19050" cy="190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Line 591"/>
          <p:cNvSpPr>
            <a:spLocks noChangeShapeType="1"/>
          </p:cNvSpPr>
          <p:nvPr/>
        </p:nvSpPr>
        <p:spPr bwMode="auto">
          <a:xfrm flipV="1">
            <a:off x="6842125" y="4216401"/>
            <a:ext cx="20638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6" name="Line 592"/>
          <p:cNvSpPr>
            <a:spLocks noChangeShapeType="1"/>
          </p:cNvSpPr>
          <p:nvPr/>
        </p:nvSpPr>
        <p:spPr bwMode="auto">
          <a:xfrm flipV="1">
            <a:off x="6862764" y="4191000"/>
            <a:ext cx="20637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7" name="Line 593"/>
          <p:cNvSpPr>
            <a:spLocks noChangeShapeType="1"/>
          </p:cNvSpPr>
          <p:nvPr/>
        </p:nvSpPr>
        <p:spPr bwMode="auto">
          <a:xfrm flipV="1">
            <a:off x="6883400" y="4162426"/>
            <a:ext cx="19050" cy="28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8" name="Line 594"/>
          <p:cNvSpPr>
            <a:spLocks noChangeShapeType="1"/>
          </p:cNvSpPr>
          <p:nvPr/>
        </p:nvSpPr>
        <p:spPr bwMode="auto">
          <a:xfrm flipV="1">
            <a:off x="6902450" y="4130675"/>
            <a:ext cx="20638" cy="317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9" name="Line 595"/>
          <p:cNvSpPr>
            <a:spLocks noChangeShapeType="1"/>
          </p:cNvSpPr>
          <p:nvPr/>
        </p:nvSpPr>
        <p:spPr bwMode="auto">
          <a:xfrm flipV="1">
            <a:off x="6923088" y="4095751"/>
            <a:ext cx="19050" cy="349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0" name="Line 596"/>
          <p:cNvSpPr>
            <a:spLocks noChangeShapeType="1"/>
          </p:cNvSpPr>
          <p:nvPr/>
        </p:nvSpPr>
        <p:spPr bwMode="auto">
          <a:xfrm flipV="1">
            <a:off x="6942139" y="4059238"/>
            <a:ext cx="20637" cy="365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1" name="Line 597"/>
          <p:cNvSpPr>
            <a:spLocks noChangeShapeType="1"/>
          </p:cNvSpPr>
          <p:nvPr/>
        </p:nvSpPr>
        <p:spPr bwMode="auto">
          <a:xfrm flipV="1">
            <a:off x="6962775" y="4019550"/>
            <a:ext cx="20638" cy="396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2" name="Line 598"/>
          <p:cNvSpPr>
            <a:spLocks noChangeShapeType="1"/>
          </p:cNvSpPr>
          <p:nvPr/>
        </p:nvSpPr>
        <p:spPr bwMode="auto">
          <a:xfrm flipV="1">
            <a:off x="6983413" y="3978276"/>
            <a:ext cx="19050" cy="412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3" name="Line 599"/>
          <p:cNvSpPr>
            <a:spLocks noChangeShapeType="1"/>
          </p:cNvSpPr>
          <p:nvPr/>
        </p:nvSpPr>
        <p:spPr bwMode="auto">
          <a:xfrm flipV="1">
            <a:off x="7002464" y="3933825"/>
            <a:ext cx="20637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4" name="Line 600"/>
          <p:cNvSpPr>
            <a:spLocks noChangeShapeType="1"/>
          </p:cNvSpPr>
          <p:nvPr/>
        </p:nvSpPr>
        <p:spPr bwMode="auto">
          <a:xfrm flipV="1">
            <a:off x="7023100" y="3887789"/>
            <a:ext cx="19050" cy="460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5" name="Line 601"/>
          <p:cNvSpPr>
            <a:spLocks noChangeShapeType="1"/>
          </p:cNvSpPr>
          <p:nvPr/>
        </p:nvSpPr>
        <p:spPr bwMode="auto">
          <a:xfrm flipV="1">
            <a:off x="7042150" y="3838576"/>
            <a:ext cx="20638" cy="492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6" name="Line 602"/>
          <p:cNvSpPr>
            <a:spLocks noChangeShapeType="1"/>
          </p:cNvSpPr>
          <p:nvPr/>
        </p:nvSpPr>
        <p:spPr bwMode="auto">
          <a:xfrm flipV="1">
            <a:off x="7062789" y="3789363"/>
            <a:ext cx="20637" cy="492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7" name="Line 603"/>
          <p:cNvSpPr>
            <a:spLocks noChangeShapeType="1"/>
          </p:cNvSpPr>
          <p:nvPr/>
        </p:nvSpPr>
        <p:spPr bwMode="auto">
          <a:xfrm flipV="1">
            <a:off x="7083425" y="3738563"/>
            <a:ext cx="19050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8" name="Line 604"/>
          <p:cNvSpPr>
            <a:spLocks noChangeShapeType="1"/>
          </p:cNvSpPr>
          <p:nvPr/>
        </p:nvSpPr>
        <p:spPr bwMode="auto">
          <a:xfrm flipV="1">
            <a:off x="7102475" y="3686175"/>
            <a:ext cx="19050" cy="523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9" name="Line 605"/>
          <p:cNvSpPr>
            <a:spLocks noChangeShapeType="1"/>
          </p:cNvSpPr>
          <p:nvPr/>
        </p:nvSpPr>
        <p:spPr bwMode="auto">
          <a:xfrm flipV="1">
            <a:off x="7121525" y="3632201"/>
            <a:ext cx="20638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0" name="Line 606"/>
          <p:cNvSpPr>
            <a:spLocks noChangeShapeType="1"/>
          </p:cNvSpPr>
          <p:nvPr/>
        </p:nvSpPr>
        <p:spPr bwMode="auto">
          <a:xfrm flipV="1">
            <a:off x="7142163" y="3578226"/>
            <a:ext cx="19050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1" name="Line 607"/>
          <p:cNvSpPr>
            <a:spLocks noChangeShapeType="1"/>
          </p:cNvSpPr>
          <p:nvPr/>
        </p:nvSpPr>
        <p:spPr bwMode="auto">
          <a:xfrm flipV="1">
            <a:off x="7161214" y="3522663"/>
            <a:ext cx="20637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2" name="Line 608"/>
          <p:cNvSpPr>
            <a:spLocks noChangeShapeType="1"/>
          </p:cNvSpPr>
          <p:nvPr/>
        </p:nvSpPr>
        <p:spPr bwMode="auto">
          <a:xfrm flipV="1">
            <a:off x="7181850" y="3467101"/>
            <a:ext cx="20638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3" name="Line 609"/>
          <p:cNvSpPr>
            <a:spLocks noChangeShapeType="1"/>
          </p:cNvSpPr>
          <p:nvPr/>
        </p:nvSpPr>
        <p:spPr bwMode="auto">
          <a:xfrm flipV="1">
            <a:off x="7202488" y="3411538"/>
            <a:ext cx="19050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4" name="Line 610"/>
          <p:cNvSpPr>
            <a:spLocks noChangeShapeType="1"/>
          </p:cNvSpPr>
          <p:nvPr/>
        </p:nvSpPr>
        <p:spPr bwMode="auto">
          <a:xfrm flipV="1">
            <a:off x="7221539" y="3357564"/>
            <a:ext cx="20637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5" name="Line 611"/>
          <p:cNvSpPr>
            <a:spLocks noChangeShapeType="1"/>
          </p:cNvSpPr>
          <p:nvPr/>
        </p:nvSpPr>
        <p:spPr bwMode="auto">
          <a:xfrm flipV="1">
            <a:off x="7242175" y="3302001"/>
            <a:ext cx="19050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6" name="Line 612"/>
          <p:cNvSpPr>
            <a:spLocks noChangeShapeType="1"/>
          </p:cNvSpPr>
          <p:nvPr/>
        </p:nvSpPr>
        <p:spPr bwMode="auto">
          <a:xfrm flipV="1">
            <a:off x="7261225" y="3246438"/>
            <a:ext cx="20638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7" name="Line 613"/>
          <p:cNvSpPr>
            <a:spLocks noChangeShapeType="1"/>
          </p:cNvSpPr>
          <p:nvPr/>
        </p:nvSpPr>
        <p:spPr bwMode="auto">
          <a:xfrm flipV="1">
            <a:off x="7281864" y="3194050"/>
            <a:ext cx="20637" cy="523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8" name="Line 614"/>
          <p:cNvSpPr>
            <a:spLocks noChangeShapeType="1"/>
          </p:cNvSpPr>
          <p:nvPr/>
        </p:nvSpPr>
        <p:spPr bwMode="auto">
          <a:xfrm flipV="1">
            <a:off x="7315200" y="3124201"/>
            <a:ext cx="19050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9" name="Line 615"/>
          <p:cNvSpPr>
            <a:spLocks noChangeShapeType="1"/>
          </p:cNvSpPr>
          <p:nvPr/>
        </p:nvSpPr>
        <p:spPr bwMode="auto">
          <a:xfrm flipV="1">
            <a:off x="7321550" y="3087689"/>
            <a:ext cx="20638" cy="523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0" name="Line 616"/>
          <p:cNvSpPr>
            <a:spLocks noChangeShapeType="1"/>
          </p:cNvSpPr>
          <p:nvPr/>
        </p:nvSpPr>
        <p:spPr bwMode="auto">
          <a:xfrm flipV="1">
            <a:off x="7342188" y="3036888"/>
            <a:ext cx="19050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1" name="Line 617"/>
          <p:cNvSpPr>
            <a:spLocks noChangeShapeType="1"/>
          </p:cNvSpPr>
          <p:nvPr/>
        </p:nvSpPr>
        <p:spPr bwMode="auto">
          <a:xfrm flipV="1">
            <a:off x="7361239" y="2989264"/>
            <a:ext cx="20637" cy="476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2" name="Line 618"/>
          <p:cNvSpPr>
            <a:spLocks noChangeShapeType="1"/>
          </p:cNvSpPr>
          <p:nvPr/>
        </p:nvSpPr>
        <p:spPr bwMode="auto">
          <a:xfrm flipV="1">
            <a:off x="7381875" y="2941639"/>
            <a:ext cx="20638" cy="476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3" name="Line 619"/>
          <p:cNvSpPr>
            <a:spLocks noChangeShapeType="1"/>
          </p:cNvSpPr>
          <p:nvPr/>
        </p:nvSpPr>
        <p:spPr bwMode="auto">
          <a:xfrm flipV="1">
            <a:off x="7402513" y="2895600"/>
            <a:ext cx="19050" cy="460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4" name="Line 620"/>
          <p:cNvSpPr>
            <a:spLocks noChangeShapeType="1"/>
          </p:cNvSpPr>
          <p:nvPr/>
        </p:nvSpPr>
        <p:spPr bwMode="auto">
          <a:xfrm flipV="1">
            <a:off x="7421564" y="2852738"/>
            <a:ext cx="20637" cy="428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5" name="Line 621"/>
          <p:cNvSpPr>
            <a:spLocks noChangeShapeType="1"/>
          </p:cNvSpPr>
          <p:nvPr/>
        </p:nvSpPr>
        <p:spPr bwMode="auto">
          <a:xfrm flipV="1">
            <a:off x="7442200" y="2813050"/>
            <a:ext cx="19050" cy="396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6" name="Line 622"/>
          <p:cNvSpPr>
            <a:spLocks noChangeShapeType="1"/>
          </p:cNvSpPr>
          <p:nvPr/>
        </p:nvSpPr>
        <p:spPr bwMode="auto">
          <a:xfrm flipV="1">
            <a:off x="7461250" y="2773364"/>
            <a:ext cx="20638" cy="396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7" name="Line 623"/>
          <p:cNvSpPr>
            <a:spLocks noChangeShapeType="1"/>
          </p:cNvSpPr>
          <p:nvPr/>
        </p:nvSpPr>
        <p:spPr bwMode="auto">
          <a:xfrm flipV="1">
            <a:off x="7481888" y="2738439"/>
            <a:ext cx="19050" cy="349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8" name="Line 624"/>
          <p:cNvSpPr>
            <a:spLocks noChangeShapeType="1"/>
          </p:cNvSpPr>
          <p:nvPr/>
        </p:nvSpPr>
        <p:spPr bwMode="auto">
          <a:xfrm flipV="1">
            <a:off x="7500939" y="2705100"/>
            <a:ext cx="20637" cy="333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9" name="Line 625"/>
          <p:cNvSpPr>
            <a:spLocks noChangeShapeType="1"/>
          </p:cNvSpPr>
          <p:nvPr/>
        </p:nvSpPr>
        <p:spPr bwMode="auto">
          <a:xfrm flipV="1">
            <a:off x="7521575" y="2674938"/>
            <a:ext cx="19050" cy="301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0" name="Line 626"/>
          <p:cNvSpPr>
            <a:spLocks noChangeShapeType="1"/>
          </p:cNvSpPr>
          <p:nvPr/>
        </p:nvSpPr>
        <p:spPr bwMode="auto">
          <a:xfrm flipV="1">
            <a:off x="7540625" y="2647950"/>
            <a:ext cx="20638" cy="269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1" name="Line 627"/>
          <p:cNvSpPr>
            <a:spLocks noChangeShapeType="1"/>
          </p:cNvSpPr>
          <p:nvPr/>
        </p:nvSpPr>
        <p:spPr bwMode="auto">
          <a:xfrm flipV="1">
            <a:off x="7561264" y="2624138"/>
            <a:ext cx="20637" cy="238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2" name="Line 628"/>
          <p:cNvSpPr>
            <a:spLocks noChangeShapeType="1"/>
          </p:cNvSpPr>
          <p:nvPr/>
        </p:nvSpPr>
        <p:spPr bwMode="auto">
          <a:xfrm flipV="1">
            <a:off x="7581900" y="2601914"/>
            <a:ext cx="19050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3" name="Line 629"/>
          <p:cNvSpPr>
            <a:spLocks noChangeShapeType="1"/>
          </p:cNvSpPr>
          <p:nvPr/>
        </p:nvSpPr>
        <p:spPr bwMode="auto">
          <a:xfrm flipV="1">
            <a:off x="7600950" y="2584451"/>
            <a:ext cx="20638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4" name="Line 630"/>
          <p:cNvSpPr>
            <a:spLocks noChangeShapeType="1"/>
          </p:cNvSpPr>
          <p:nvPr/>
        </p:nvSpPr>
        <p:spPr bwMode="auto">
          <a:xfrm flipV="1">
            <a:off x="7621588" y="2570164"/>
            <a:ext cx="19050" cy="142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5" name="Line 631"/>
          <p:cNvSpPr>
            <a:spLocks noChangeShapeType="1"/>
          </p:cNvSpPr>
          <p:nvPr/>
        </p:nvSpPr>
        <p:spPr bwMode="auto">
          <a:xfrm flipV="1">
            <a:off x="7640639" y="2559051"/>
            <a:ext cx="20637" cy="111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6" name="Line 632"/>
          <p:cNvSpPr>
            <a:spLocks noChangeShapeType="1"/>
          </p:cNvSpPr>
          <p:nvPr/>
        </p:nvSpPr>
        <p:spPr bwMode="auto">
          <a:xfrm flipV="1">
            <a:off x="7661275" y="2552700"/>
            <a:ext cx="20638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7" name="Line 633"/>
          <p:cNvSpPr>
            <a:spLocks noChangeShapeType="1"/>
          </p:cNvSpPr>
          <p:nvPr/>
        </p:nvSpPr>
        <p:spPr bwMode="auto">
          <a:xfrm flipV="1">
            <a:off x="7681913" y="2547938"/>
            <a:ext cx="19050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8" name="Line 634"/>
          <p:cNvSpPr>
            <a:spLocks noChangeShapeType="1"/>
          </p:cNvSpPr>
          <p:nvPr/>
        </p:nvSpPr>
        <p:spPr bwMode="auto">
          <a:xfrm>
            <a:off x="7700964" y="2547938"/>
            <a:ext cx="2063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9" name="Line 635"/>
          <p:cNvSpPr>
            <a:spLocks noChangeShapeType="1"/>
          </p:cNvSpPr>
          <p:nvPr/>
        </p:nvSpPr>
        <p:spPr bwMode="auto">
          <a:xfrm>
            <a:off x="7772400" y="2514601"/>
            <a:ext cx="19050" cy="3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0" name="Line 636"/>
          <p:cNvSpPr>
            <a:spLocks noChangeShapeType="1"/>
          </p:cNvSpPr>
          <p:nvPr/>
        </p:nvSpPr>
        <p:spPr bwMode="auto">
          <a:xfrm>
            <a:off x="7740650" y="2551113"/>
            <a:ext cx="20638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1" name="Line 637"/>
          <p:cNvSpPr>
            <a:spLocks noChangeShapeType="1"/>
          </p:cNvSpPr>
          <p:nvPr/>
        </p:nvSpPr>
        <p:spPr bwMode="auto">
          <a:xfrm>
            <a:off x="7761289" y="2557463"/>
            <a:ext cx="20637" cy="111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2" name="Line 638"/>
          <p:cNvSpPr>
            <a:spLocks noChangeShapeType="1"/>
          </p:cNvSpPr>
          <p:nvPr/>
        </p:nvSpPr>
        <p:spPr bwMode="auto">
          <a:xfrm>
            <a:off x="7781925" y="2568575"/>
            <a:ext cx="190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3" name="Line 639"/>
          <p:cNvSpPr>
            <a:spLocks noChangeShapeType="1"/>
          </p:cNvSpPr>
          <p:nvPr/>
        </p:nvSpPr>
        <p:spPr bwMode="auto">
          <a:xfrm>
            <a:off x="7800975" y="2581276"/>
            <a:ext cx="20638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4" name="Line 640"/>
          <p:cNvSpPr>
            <a:spLocks noChangeShapeType="1"/>
          </p:cNvSpPr>
          <p:nvPr/>
        </p:nvSpPr>
        <p:spPr bwMode="auto">
          <a:xfrm>
            <a:off x="7821613" y="2598738"/>
            <a:ext cx="19050" cy="190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5" name="Line 641"/>
          <p:cNvSpPr>
            <a:spLocks noChangeShapeType="1"/>
          </p:cNvSpPr>
          <p:nvPr/>
        </p:nvSpPr>
        <p:spPr bwMode="auto">
          <a:xfrm>
            <a:off x="7840663" y="2617788"/>
            <a:ext cx="19050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6" name="Line 642"/>
          <p:cNvSpPr>
            <a:spLocks noChangeShapeType="1"/>
          </p:cNvSpPr>
          <p:nvPr/>
        </p:nvSpPr>
        <p:spPr bwMode="auto">
          <a:xfrm>
            <a:off x="7859714" y="2643188"/>
            <a:ext cx="22225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7" name="Line 643"/>
          <p:cNvSpPr>
            <a:spLocks noChangeShapeType="1"/>
          </p:cNvSpPr>
          <p:nvPr/>
        </p:nvSpPr>
        <p:spPr bwMode="auto">
          <a:xfrm>
            <a:off x="7881938" y="2668588"/>
            <a:ext cx="19050" cy="301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8" name="Line 644"/>
          <p:cNvSpPr>
            <a:spLocks noChangeShapeType="1"/>
          </p:cNvSpPr>
          <p:nvPr/>
        </p:nvSpPr>
        <p:spPr bwMode="auto">
          <a:xfrm>
            <a:off x="7900988" y="2698750"/>
            <a:ext cx="19050" cy="333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9" name="Line 645"/>
          <p:cNvSpPr>
            <a:spLocks noChangeShapeType="1"/>
          </p:cNvSpPr>
          <p:nvPr/>
        </p:nvSpPr>
        <p:spPr bwMode="auto">
          <a:xfrm>
            <a:off x="7920039" y="2732089"/>
            <a:ext cx="20637" cy="333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0" name="Line 646"/>
          <p:cNvSpPr>
            <a:spLocks noChangeShapeType="1"/>
          </p:cNvSpPr>
          <p:nvPr/>
        </p:nvSpPr>
        <p:spPr bwMode="auto">
          <a:xfrm>
            <a:off x="7940675" y="2765425"/>
            <a:ext cx="19050" cy="381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1" name="Line 647"/>
          <p:cNvSpPr>
            <a:spLocks noChangeShapeType="1"/>
          </p:cNvSpPr>
          <p:nvPr/>
        </p:nvSpPr>
        <p:spPr bwMode="auto">
          <a:xfrm>
            <a:off x="7959725" y="2803526"/>
            <a:ext cx="20638" cy="412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2" name="Line 648"/>
          <p:cNvSpPr>
            <a:spLocks noChangeShapeType="1"/>
          </p:cNvSpPr>
          <p:nvPr/>
        </p:nvSpPr>
        <p:spPr bwMode="auto">
          <a:xfrm>
            <a:off x="7980364" y="2844801"/>
            <a:ext cx="20637" cy="428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3" name="Line 649"/>
          <p:cNvSpPr>
            <a:spLocks noChangeShapeType="1"/>
          </p:cNvSpPr>
          <p:nvPr/>
        </p:nvSpPr>
        <p:spPr bwMode="auto">
          <a:xfrm>
            <a:off x="8001000" y="2887663"/>
            <a:ext cx="19050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4" name="Line 650"/>
          <p:cNvSpPr>
            <a:spLocks noChangeShapeType="1"/>
          </p:cNvSpPr>
          <p:nvPr/>
        </p:nvSpPr>
        <p:spPr bwMode="auto">
          <a:xfrm>
            <a:off x="8020050" y="2932114"/>
            <a:ext cx="20638" cy="460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5" name="Line 651"/>
          <p:cNvSpPr>
            <a:spLocks noChangeShapeType="1"/>
          </p:cNvSpPr>
          <p:nvPr/>
        </p:nvSpPr>
        <p:spPr bwMode="auto">
          <a:xfrm>
            <a:off x="8040689" y="2978151"/>
            <a:ext cx="20637" cy="492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6" name="Line 652"/>
          <p:cNvSpPr>
            <a:spLocks noChangeShapeType="1"/>
          </p:cNvSpPr>
          <p:nvPr/>
        </p:nvSpPr>
        <p:spPr bwMode="auto">
          <a:xfrm>
            <a:off x="8061325" y="3027363"/>
            <a:ext cx="19050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" name="Line 653"/>
          <p:cNvSpPr>
            <a:spLocks noChangeShapeType="1"/>
          </p:cNvSpPr>
          <p:nvPr/>
        </p:nvSpPr>
        <p:spPr bwMode="auto">
          <a:xfrm>
            <a:off x="8080375" y="3078163"/>
            <a:ext cx="20638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" name="Line 654"/>
          <p:cNvSpPr>
            <a:spLocks noChangeShapeType="1"/>
          </p:cNvSpPr>
          <p:nvPr/>
        </p:nvSpPr>
        <p:spPr bwMode="auto">
          <a:xfrm>
            <a:off x="8101013" y="3128964"/>
            <a:ext cx="19050" cy="523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9" name="Line 655"/>
          <p:cNvSpPr>
            <a:spLocks noChangeShapeType="1"/>
          </p:cNvSpPr>
          <p:nvPr/>
        </p:nvSpPr>
        <p:spPr bwMode="auto">
          <a:xfrm>
            <a:off x="8120064" y="3181351"/>
            <a:ext cx="20637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0" name="Line 656"/>
          <p:cNvSpPr>
            <a:spLocks noChangeShapeType="1"/>
          </p:cNvSpPr>
          <p:nvPr/>
        </p:nvSpPr>
        <p:spPr bwMode="auto">
          <a:xfrm>
            <a:off x="8140700" y="3236914"/>
            <a:ext cx="20638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1" name="Line 657"/>
          <p:cNvSpPr>
            <a:spLocks noChangeShapeType="1"/>
          </p:cNvSpPr>
          <p:nvPr/>
        </p:nvSpPr>
        <p:spPr bwMode="auto">
          <a:xfrm>
            <a:off x="8161338" y="3290888"/>
            <a:ext cx="19050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2" name="Line 658"/>
          <p:cNvSpPr>
            <a:spLocks noChangeShapeType="1"/>
          </p:cNvSpPr>
          <p:nvPr/>
        </p:nvSpPr>
        <p:spPr bwMode="auto">
          <a:xfrm>
            <a:off x="8180389" y="3346451"/>
            <a:ext cx="20637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3" name="Line 659"/>
          <p:cNvSpPr>
            <a:spLocks noChangeShapeType="1"/>
          </p:cNvSpPr>
          <p:nvPr/>
        </p:nvSpPr>
        <p:spPr bwMode="auto">
          <a:xfrm>
            <a:off x="8201025" y="3400426"/>
            <a:ext cx="19050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4" name="Line 660"/>
          <p:cNvSpPr>
            <a:spLocks noChangeShapeType="1"/>
          </p:cNvSpPr>
          <p:nvPr/>
        </p:nvSpPr>
        <p:spPr bwMode="auto">
          <a:xfrm>
            <a:off x="8220075" y="3455988"/>
            <a:ext cx="20638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5" name="Line 661"/>
          <p:cNvSpPr>
            <a:spLocks noChangeShapeType="1"/>
          </p:cNvSpPr>
          <p:nvPr/>
        </p:nvSpPr>
        <p:spPr bwMode="auto">
          <a:xfrm>
            <a:off x="8240714" y="3511551"/>
            <a:ext cx="20637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6" name="Line 662"/>
          <p:cNvSpPr>
            <a:spLocks noChangeShapeType="1"/>
          </p:cNvSpPr>
          <p:nvPr/>
        </p:nvSpPr>
        <p:spPr bwMode="auto">
          <a:xfrm>
            <a:off x="8261350" y="3567114"/>
            <a:ext cx="19050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7" name="Line 663"/>
          <p:cNvSpPr>
            <a:spLocks noChangeShapeType="1"/>
          </p:cNvSpPr>
          <p:nvPr/>
        </p:nvSpPr>
        <p:spPr bwMode="auto">
          <a:xfrm>
            <a:off x="8280400" y="3621089"/>
            <a:ext cx="19050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8" name="Line 664"/>
          <p:cNvSpPr>
            <a:spLocks noChangeShapeType="1"/>
          </p:cNvSpPr>
          <p:nvPr/>
        </p:nvSpPr>
        <p:spPr bwMode="auto">
          <a:xfrm>
            <a:off x="8299450" y="3675064"/>
            <a:ext cx="20638" cy="523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9" name="Line 665"/>
          <p:cNvSpPr>
            <a:spLocks noChangeShapeType="1"/>
          </p:cNvSpPr>
          <p:nvPr/>
        </p:nvSpPr>
        <p:spPr bwMode="auto">
          <a:xfrm>
            <a:off x="8320088" y="3727450"/>
            <a:ext cx="19050" cy="523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0" name="Line 666"/>
          <p:cNvSpPr>
            <a:spLocks noChangeShapeType="1"/>
          </p:cNvSpPr>
          <p:nvPr/>
        </p:nvSpPr>
        <p:spPr bwMode="auto">
          <a:xfrm>
            <a:off x="8339139" y="3779838"/>
            <a:ext cx="20637" cy="492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1" name="Line 667"/>
          <p:cNvSpPr>
            <a:spLocks noChangeShapeType="1"/>
          </p:cNvSpPr>
          <p:nvPr/>
        </p:nvSpPr>
        <p:spPr bwMode="auto">
          <a:xfrm>
            <a:off x="8359775" y="3829051"/>
            <a:ext cx="20638" cy="492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2" name="Line 668"/>
          <p:cNvSpPr>
            <a:spLocks noChangeShapeType="1"/>
          </p:cNvSpPr>
          <p:nvPr/>
        </p:nvSpPr>
        <p:spPr bwMode="auto">
          <a:xfrm>
            <a:off x="8380413" y="3878264"/>
            <a:ext cx="19050" cy="460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3" name="Line 669"/>
          <p:cNvSpPr>
            <a:spLocks noChangeShapeType="1"/>
          </p:cNvSpPr>
          <p:nvPr/>
        </p:nvSpPr>
        <p:spPr bwMode="auto">
          <a:xfrm>
            <a:off x="8399464" y="3924300"/>
            <a:ext cx="20637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4" name="Line 670"/>
          <p:cNvSpPr>
            <a:spLocks noChangeShapeType="1"/>
          </p:cNvSpPr>
          <p:nvPr/>
        </p:nvSpPr>
        <p:spPr bwMode="auto">
          <a:xfrm>
            <a:off x="8420100" y="3968751"/>
            <a:ext cx="19050" cy="428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5" name="Line 671"/>
          <p:cNvSpPr>
            <a:spLocks noChangeShapeType="1"/>
          </p:cNvSpPr>
          <p:nvPr/>
        </p:nvSpPr>
        <p:spPr bwMode="auto">
          <a:xfrm>
            <a:off x="8439150" y="4011614"/>
            <a:ext cx="20638" cy="396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6" name="Line 672"/>
          <p:cNvSpPr>
            <a:spLocks noChangeShapeType="1"/>
          </p:cNvSpPr>
          <p:nvPr/>
        </p:nvSpPr>
        <p:spPr bwMode="auto">
          <a:xfrm>
            <a:off x="8459789" y="4051300"/>
            <a:ext cx="20637" cy="381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7" name="Line 673"/>
          <p:cNvSpPr>
            <a:spLocks noChangeShapeType="1"/>
          </p:cNvSpPr>
          <p:nvPr/>
        </p:nvSpPr>
        <p:spPr bwMode="auto">
          <a:xfrm>
            <a:off x="8480425" y="4089401"/>
            <a:ext cx="19050" cy="349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8" name="Line 674"/>
          <p:cNvSpPr>
            <a:spLocks noChangeShapeType="1"/>
          </p:cNvSpPr>
          <p:nvPr/>
        </p:nvSpPr>
        <p:spPr bwMode="auto">
          <a:xfrm>
            <a:off x="8499475" y="4124325"/>
            <a:ext cx="20638" cy="317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89" name="Line 675"/>
          <p:cNvSpPr>
            <a:spLocks noChangeShapeType="1"/>
          </p:cNvSpPr>
          <p:nvPr/>
        </p:nvSpPr>
        <p:spPr bwMode="auto">
          <a:xfrm>
            <a:off x="8520113" y="4156076"/>
            <a:ext cx="19050" cy="301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0" name="Line 676"/>
          <p:cNvSpPr>
            <a:spLocks noChangeShapeType="1"/>
          </p:cNvSpPr>
          <p:nvPr/>
        </p:nvSpPr>
        <p:spPr bwMode="auto">
          <a:xfrm>
            <a:off x="8539164" y="4186238"/>
            <a:ext cx="20637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1" name="Line 677"/>
          <p:cNvSpPr>
            <a:spLocks noChangeShapeType="1"/>
          </p:cNvSpPr>
          <p:nvPr/>
        </p:nvSpPr>
        <p:spPr bwMode="auto">
          <a:xfrm>
            <a:off x="8559800" y="4211639"/>
            <a:ext cx="20638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2" name="Line 678"/>
          <p:cNvSpPr>
            <a:spLocks noChangeShapeType="1"/>
          </p:cNvSpPr>
          <p:nvPr/>
        </p:nvSpPr>
        <p:spPr bwMode="auto">
          <a:xfrm>
            <a:off x="8580438" y="4233864"/>
            <a:ext cx="19050" cy="206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3" name="Line 679"/>
          <p:cNvSpPr>
            <a:spLocks noChangeShapeType="1"/>
          </p:cNvSpPr>
          <p:nvPr/>
        </p:nvSpPr>
        <p:spPr bwMode="auto">
          <a:xfrm>
            <a:off x="8599489" y="4254501"/>
            <a:ext cx="20637" cy="158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4" name="Line 680"/>
          <p:cNvSpPr>
            <a:spLocks noChangeShapeType="1"/>
          </p:cNvSpPr>
          <p:nvPr/>
        </p:nvSpPr>
        <p:spPr bwMode="auto">
          <a:xfrm>
            <a:off x="8620125" y="4270375"/>
            <a:ext cx="190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5" name="Line 681"/>
          <p:cNvSpPr>
            <a:spLocks noChangeShapeType="1"/>
          </p:cNvSpPr>
          <p:nvPr/>
        </p:nvSpPr>
        <p:spPr bwMode="auto">
          <a:xfrm>
            <a:off x="8639175" y="4283076"/>
            <a:ext cx="20638" cy="95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6" name="Line 682"/>
          <p:cNvSpPr>
            <a:spLocks noChangeShapeType="1"/>
          </p:cNvSpPr>
          <p:nvPr/>
        </p:nvSpPr>
        <p:spPr bwMode="auto">
          <a:xfrm>
            <a:off x="8659813" y="4292600"/>
            <a:ext cx="19050" cy="79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7" name="Line 683"/>
          <p:cNvSpPr>
            <a:spLocks noChangeShapeType="1"/>
          </p:cNvSpPr>
          <p:nvPr/>
        </p:nvSpPr>
        <p:spPr bwMode="auto">
          <a:xfrm>
            <a:off x="8678864" y="4300539"/>
            <a:ext cx="20637" cy="15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8" name="Line 684"/>
          <p:cNvSpPr>
            <a:spLocks noChangeShapeType="1"/>
          </p:cNvSpPr>
          <p:nvPr/>
        </p:nvSpPr>
        <p:spPr bwMode="auto">
          <a:xfrm>
            <a:off x="8699500" y="4302125"/>
            <a:ext cx="1905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99" name="Line 685"/>
          <p:cNvSpPr>
            <a:spLocks noChangeShapeType="1"/>
          </p:cNvSpPr>
          <p:nvPr/>
        </p:nvSpPr>
        <p:spPr bwMode="auto">
          <a:xfrm flipV="1">
            <a:off x="8718550" y="4297363"/>
            <a:ext cx="20638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0" name="Line 686"/>
          <p:cNvSpPr>
            <a:spLocks noChangeShapeType="1"/>
          </p:cNvSpPr>
          <p:nvPr/>
        </p:nvSpPr>
        <p:spPr bwMode="auto">
          <a:xfrm flipV="1">
            <a:off x="8739189" y="4289425"/>
            <a:ext cx="20637" cy="79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1" name="Line 687"/>
          <p:cNvSpPr>
            <a:spLocks noChangeShapeType="1"/>
          </p:cNvSpPr>
          <p:nvPr/>
        </p:nvSpPr>
        <p:spPr bwMode="auto">
          <a:xfrm flipV="1">
            <a:off x="8759825" y="4278313"/>
            <a:ext cx="19050" cy="111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2" name="Line 688"/>
          <p:cNvSpPr>
            <a:spLocks noChangeShapeType="1"/>
          </p:cNvSpPr>
          <p:nvPr/>
        </p:nvSpPr>
        <p:spPr bwMode="auto">
          <a:xfrm flipV="1">
            <a:off x="8778875" y="4264025"/>
            <a:ext cx="20638" cy="142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3" name="Line 689"/>
          <p:cNvSpPr>
            <a:spLocks noChangeShapeType="1"/>
          </p:cNvSpPr>
          <p:nvPr/>
        </p:nvSpPr>
        <p:spPr bwMode="auto">
          <a:xfrm flipV="1">
            <a:off x="8799513" y="4246563"/>
            <a:ext cx="19050" cy="174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4" name="Line 690"/>
          <p:cNvSpPr>
            <a:spLocks noChangeShapeType="1"/>
          </p:cNvSpPr>
          <p:nvPr/>
        </p:nvSpPr>
        <p:spPr bwMode="auto">
          <a:xfrm flipV="1">
            <a:off x="8818564" y="4224339"/>
            <a:ext cx="20637" cy="222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5" name="Line 691"/>
          <p:cNvSpPr>
            <a:spLocks noChangeShapeType="1"/>
          </p:cNvSpPr>
          <p:nvPr/>
        </p:nvSpPr>
        <p:spPr bwMode="auto">
          <a:xfrm flipV="1">
            <a:off x="8839200" y="4200526"/>
            <a:ext cx="20638" cy="238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6" name="Line 692"/>
          <p:cNvSpPr>
            <a:spLocks noChangeShapeType="1"/>
          </p:cNvSpPr>
          <p:nvPr/>
        </p:nvSpPr>
        <p:spPr bwMode="auto">
          <a:xfrm flipV="1">
            <a:off x="8859838" y="4171951"/>
            <a:ext cx="19050" cy="28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7" name="Line 693"/>
          <p:cNvSpPr>
            <a:spLocks noChangeShapeType="1"/>
          </p:cNvSpPr>
          <p:nvPr/>
        </p:nvSpPr>
        <p:spPr bwMode="auto">
          <a:xfrm flipV="1">
            <a:off x="8878889" y="4141788"/>
            <a:ext cx="20637" cy="301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8" name="Line 694"/>
          <p:cNvSpPr>
            <a:spLocks noChangeShapeType="1"/>
          </p:cNvSpPr>
          <p:nvPr/>
        </p:nvSpPr>
        <p:spPr bwMode="auto">
          <a:xfrm flipV="1">
            <a:off x="8899525" y="4108450"/>
            <a:ext cx="19050" cy="333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09" name="Line 695"/>
          <p:cNvSpPr>
            <a:spLocks noChangeShapeType="1"/>
          </p:cNvSpPr>
          <p:nvPr/>
        </p:nvSpPr>
        <p:spPr bwMode="auto">
          <a:xfrm flipV="1">
            <a:off x="8918575" y="4071938"/>
            <a:ext cx="20638" cy="365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0" name="Line 696"/>
          <p:cNvSpPr>
            <a:spLocks noChangeShapeType="1"/>
          </p:cNvSpPr>
          <p:nvPr/>
        </p:nvSpPr>
        <p:spPr bwMode="auto">
          <a:xfrm flipV="1">
            <a:off x="8939214" y="4032250"/>
            <a:ext cx="20637" cy="396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1" name="Line 697"/>
          <p:cNvSpPr>
            <a:spLocks noChangeShapeType="1"/>
          </p:cNvSpPr>
          <p:nvPr/>
        </p:nvSpPr>
        <p:spPr bwMode="auto">
          <a:xfrm flipV="1">
            <a:off x="8959850" y="3990976"/>
            <a:ext cx="19050" cy="412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2" name="Line 698"/>
          <p:cNvSpPr>
            <a:spLocks noChangeShapeType="1"/>
          </p:cNvSpPr>
          <p:nvPr/>
        </p:nvSpPr>
        <p:spPr bwMode="auto">
          <a:xfrm flipV="1">
            <a:off x="8978900" y="3948113"/>
            <a:ext cx="20638" cy="428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3" name="Line 699"/>
          <p:cNvSpPr>
            <a:spLocks noChangeShapeType="1"/>
          </p:cNvSpPr>
          <p:nvPr/>
        </p:nvSpPr>
        <p:spPr bwMode="auto">
          <a:xfrm flipV="1">
            <a:off x="8999538" y="3902075"/>
            <a:ext cx="19050" cy="460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4" name="Line 700"/>
          <p:cNvSpPr>
            <a:spLocks noChangeShapeType="1"/>
          </p:cNvSpPr>
          <p:nvPr/>
        </p:nvSpPr>
        <p:spPr bwMode="auto">
          <a:xfrm flipV="1">
            <a:off x="9018588" y="3856039"/>
            <a:ext cx="19050" cy="460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5" name="Line 701"/>
          <p:cNvSpPr>
            <a:spLocks noChangeShapeType="1"/>
          </p:cNvSpPr>
          <p:nvPr/>
        </p:nvSpPr>
        <p:spPr bwMode="auto">
          <a:xfrm flipV="1">
            <a:off x="9037639" y="3806826"/>
            <a:ext cx="20637" cy="492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6" name="Line 702"/>
          <p:cNvSpPr>
            <a:spLocks noChangeShapeType="1"/>
          </p:cNvSpPr>
          <p:nvPr/>
        </p:nvSpPr>
        <p:spPr bwMode="auto">
          <a:xfrm flipV="1">
            <a:off x="9058275" y="3756025"/>
            <a:ext cx="20638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7" name="Line 703"/>
          <p:cNvSpPr>
            <a:spLocks noChangeShapeType="1"/>
          </p:cNvSpPr>
          <p:nvPr/>
        </p:nvSpPr>
        <p:spPr bwMode="auto">
          <a:xfrm flipV="1">
            <a:off x="9078913" y="3703639"/>
            <a:ext cx="19050" cy="523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8" name="Line 704"/>
          <p:cNvSpPr>
            <a:spLocks noChangeShapeType="1"/>
          </p:cNvSpPr>
          <p:nvPr/>
        </p:nvSpPr>
        <p:spPr bwMode="auto">
          <a:xfrm flipV="1">
            <a:off x="9097964" y="3649664"/>
            <a:ext cx="20637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19" name="Line 705"/>
          <p:cNvSpPr>
            <a:spLocks noChangeShapeType="1"/>
          </p:cNvSpPr>
          <p:nvPr/>
        </p:nvSpPr>
        <p:spPr bwMode="auto">
          <a:xfrm flipV="1">
            <a:off x="9118600" y="3595689"/>
            <a:ext cx="19050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0" name="Line 706"/>
          <p:cNvSpPr>
            <a:spLocks noChangeShapeType="1"/>
          </p:cNvSpPr>
          <p:nvPr/>
        </p:nvSpPr>
        <p:spPr bwMode="auto">
          <a:xfrm flipV="1">
            <a:off x="9137650" y="3541714"/>
            <a:ext cx="20638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1" name="Line 707"/>
          <p:cNvSpPr>
            <a:spLocks noChangeShapeType="1"/>
          </p:cNvSpPr>
          <p:nvPr/>
        </p:nvSpPr>
        <p:spPr bwMode="auto">
          <a:xfrm flipV="1">
            <a:off x="9158289" y="3486151"/>
            <a:ext cx="20637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2" name="Line 708"/>
          <p:cNvSpPr>
            <a:spLocks noChangeShapeType="1"/>
          </p:cNvSpPr>
          <p:nvPr/>
        </p:nvSpPr>
        <p:spPr bwMode="auto">
          <a:xfrm flipV="1">
            <a:off x="9178925" y="3430588"/>
            <a:ext cx="19050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3" name="Line 709"/>
          <p:cNvSpPr>
            <a:spLocks noChangeShapeType="1"/>
          </p:cNvSpPr>
          <p:nvPr/>
        </p:nvSpPr>
        <p:spPr bwMode="auto">
          <a:xfrm flipV="1">
            <a:off x="9197975" y="3375026"/>
            <a:ext cx="20638" cy="555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4" name="Line 710"/>
          <p:cNvSpPr>
            <a:spLocks noChangeShapeType="1"/>
          </p:cNvSpPr>
          <p:nvPr/>
        </p:nvSpPr>
        <p:spPr bwMode="auto">
          <a:xfrm flipV="1">
            <a:off x="9218613" y="3319463"/>
            <a:ext cx="19050" cy="55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5" name="Line 711"/>
          <p:cNvSpPr>
            <a:spLocks noChangeShapeType="1"/>
          </p:cNvSpPr>
          <p:nvPr/>
        </p:nvSpPr>
        <p:spPr bwMode="auto">
          <a:xfrm flipV="1">
            <a:off x="9237664" y="3265489"/>
            <a:ext cx="20637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6" name="Line 712"/>
          <p:cNvSpPr>
            <a:spLocks noChangeShapeType="1"/>
          </p:cNvSpPr>
          <p:nvPr/>
        </p:nvSpPr>
        <p:spPr bwMode="auto">
          <a:xfrm flipV="1">
            <a:off x="9258300" y="3211514"/>
            <a:ext cx="20638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7" name="Line 713"/>
          <p:cNvSpPr>
            <a:spLocks noChangeShapeType="1"/>
          </p:cNvSpPr>
          <p:nvPr/>
        </p:nvSpPr>
        <p:spPr bwMode="auto">
          <a:xfrm flipV="1">
            <a:off x="9278938" y="3157539"/>
            <a:ext cx="19050" cy="539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8" name="Line 714"/>
          <p:cNvSpPr>
            <a:spLocks noChangeShapeType="1"/>
          </p:cNvSpPr>
          <p:nvPr/>
        </p:nvSpPr>
        <p:spPr bwMode="auto">
          <a:xfrm flipV="1">
            <a:off x="9297989" y="3105150"/>
            <a:ext cx="20637" cy="523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29" name="Line 715"/>
          <p:cNvSpPr>
            <a:spLocks noChangeShapeType="1"/>
          </p:cNvSpPr>
          <p:nvPr/>
        </p:nvSpPr>
        <p:spPr bwMode="auto">
          <a:xfrm flipV="1">
            <a:off x="9318625" y="3054350"/>
            <a:ext cx="19050" cy="50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0" name="Line 716"/>
          <p:cNvSpPr>
            <a:spLocks noChangeShapeType="1"/>
          </p:cNvSpPr>
          <p:nvPr/>
        </p:nvSpPr>
        <p:spPr bwMode="auto">
          <a:xfrm flipV="1">
            <a:off x="9337675" y="3005138"/>
            <a:ext cx="20638" cy="4921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1" name="Line 717"/>
          <p:cNvSpPr>
            <a:spLocks noChangeShapeType="1"/>
          </p:cNvSpPr>
          <p:nvPr/>
        </p:nvSpPr>
        <p:spPr bwMode="auto">
          <a:xfrm flipV="1">
            <a:off x="9358314" y="2957514"/>
            <a:ext cx="20637" cy="476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2" name="Line 718"/>
          <p:cNvSpPr>
            <a:spLocks noChangeShapeType="1"/>
          </p:cNvSpPr>
          <p:nvPr/>
        </p:nvSpPr>
        <p:spPr bwMode="auto">
          <a:xfrm flipV="1">
            <a:off x="9378950" y="2911475"/>
            <a:ext cx="19050" cy="460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3" name="Line 719"/>
          <p:cNvSpPr>
            <a:spLocks noChangeShapeType="1"/>
          </p:cNvSpPr>
          <p:nvPr/>
        </p:nvSpPr>
        <p:spPr bwMode="auto">
          <a:xfrm flipV="1">
            <a:off x="9398000" y="2867025"/>
            <a:ext cx="19050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4" name="Line 720"/>
          <p:cNvSpPr>
            <a:spLocks noChangeShapeType="1"/>
          </p:cNvSpPr>
          <p:nvPr/>
        </p:nvSpPr>
        <p:spPr bwMode="auto">
          <a:xfrm flipV="1">
            <a:off x="9417050" y="2825751"/>
            <a:ext cx="20638" cy="412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5" name="Line 721"/>
          <p:cNvSpPr>
            <a:spLocks noChangeShapeType="1"/>
          </p:cNvSpPr>
          <p:nvPr/>
        </p:nvSpPr>
        <p:spPr bwMode="auto">
          <a:xfrm flipV="1">
            <a:off x="9437689" y="2786064"/>
            <a:ext cx="20637" cy="396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6" name="Line 722"/>
          <p:cNvSpPr>
            <a:spLocks noChangeShapeType="1"/>
          </p:cNvSpPr>
          <p:nvPr/>
        </p:nvSpPr>
        <p:spPr bwMode="auto">
          <a:xfrm flipV="1">
            <a:off x="9458325" y="2749551"/>
            <a:ext cx="19050" cy="365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7" name="Line 723"/>
          <p:cNvSpPr>
            <a:spLocks noChangeShapeType="1"/>
          </p:cNvSpPr>
          <p:nvPr/>
        </p:nvSpPr>
        <p:spPr bwMode="auto">
          <a:xfrm flipV="1">
            <a:off x="9477375" y="2716214"/>
            <a:ext cx="20638" cy="333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8" name="Line 732"/>
          <p:cNvSpPr>
            <a:spLocks noChangeShapeType="1"/>
          </p:cNvSpPr>
          <p:nvPr/>
        </p:nvSpPr>
        <p:spPr bwMode="auto">
          <a:xfrm>
            <a:off x="6477000" y="6858000"/>
            <a:ext cx="59848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39" name="Line 733"/>
          <p:cNvSpPr>
            <a:spLocks noChangeShapeType="1"/>
          </p:cNvSpPr>
          <p:nvPr/>
        </p:nvSpPr>
        <p:spPr bwMode="auto">
          <a:xfrm flipH="1">
            <a:off x="67818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40" name="Line 734"/>
          <p:cNvSpPr>
            <a:spLocks noChangeShapeType="1"/>
          </p:cNvSpPr>
          <p:nvPr/>
        </p:nvSpPr>
        <p:spPr bwMode="auto">
          <a:xfrm>
            <a:off x="66294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41" name="Line 735"/>
          <p:cNvSpPr>
            <a:spLocks noChangeShapeType="1"/>
          </p:cNvSpPr>
          <p:nvPr/>
        </p:nvSpPr>
        <p:spPr bwMode="auto">
          <a:xfrm>
            <a:off x="7239000" y="3429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42" name="Line 736"/>
          <p:cNvSpPr>
            <a:spLocks noChangeShapeType="1"/>
          </p:cNvSpPr>
          <p:nvPr/>
        </p:nvSpPr>
        <p:spPr bwMode="auto">
          <a:xfrm>
            <a:off x="6629400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43" name="Text Box 737"/>
          <p:cNvSpPr txBox="1">
            <a:spLocks noChangeArrowheads="1"/>
          </p:cNvSpPr>
          <p:nvPr/>
        </p:nvSpPr>
        <p:spPr bwMode="auto">
          <a:xfrm>
            <a:off x="6248400" y="3505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cs typeface="Arial" charset="0"/>
              </a:rPr>
              <a:t>θ</a:t>
            </a:r>
            <a:r>
              <a:rPr lang="en-US" sz="1400">
                <a:cs typeface="Arial" charset="0"/>
              </a:rPr>
              <a:t>1</a:t>
            </a:r>
            <a:endParaRPr lang="el-GR" sz="2400">
              <a:cs typeface="Arial" charset="0"/>
            </a:endParaRPr>
          </a:p>
        </p:txBody>
      </p:sp>
      <p:sp>
        <p:nvSpPr>
          <p:cNvPr id="11444" name="Text Box 738"/>
          <p:cNvSpPr txBox="1">
            <a:spLocks noChangeArrowheads="1"/>
          </p:cNvSpPr>
          <p:nvPr/>
        </p:nvSpPr>
        <p:spPr bwMode="auto">
          <a:xfrm>
            <a:off x="6781800" y="4343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cs typeface="Arial" charset="0"/>
              </a:rPr>
              <a:t>θ</a:t>
            </a:r>
            <a:r>
              <a:rPr lang="en-US" sz="1400">
                <a:cs typeface="Arial" charset="0"/>
              </a:rPr>
              <a:t>2</a:t>
            </a:r>
            <a:endParaRPr lang="el-GR" sz="2400">
              <a:cs typeface="Arial" charset="0"/>
            </a:endParaRPr>
          </a:p>
        </p:txBody>
      </p:sp>
      <p:sp>
        <p:nvSpPr>
          <p:cNvPr id="11446" name="Line 743"/>
          <p:cNvSpPr>
            <a:spLocks noChangeShapeType="1"/>
          </p:cNvSpPr>
          <p:nvPr/>
        </p:nvSpPr>
        <p:spPr bwMode="auto">
          <a:xfrm>
            <a:off x="7086600" y="2590800"/>
            <a:ext cx="59848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47" name="Text Box 744"/>
          <p:cNvSpPr txBox="1">
            <a:spLocks noChangeArrowheads="1"/>
          </p:cNvSpPr>
          <p:nvPr/>
        </p:nvSpPr>
        <p:spPr bwMode="auto">
          <a:xfrm>
            <a:off x="1127449" y="1905001"/>
            <a:ext cx="466375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400" i="1" dirty="0"/>
              <a:t>FAZNA RAZLIKA JE RAZLIKA TRENUTNIH FAZA DVE NAIZMENIČNE VELIČINE</a:t>
            </a:r>
          </a:p>
          <a:p>
            <a:pPr eaLnBrk="1" hangingPunct="1">
              <a:spcBef>
                <a:spcPct val="50000"/>
              </a:spcBef>
            </a:pPr>
            <a:endParaRPr lang="sr-Latn-CS" sz="2400" i="1" dirty="0"/>
          </a:p>
          <a:p>
            <a:pPr eaLnBrk="1" hangingPunct="1">
              <a:spcBef>
                <a:spcPct val="50000"/>
              </a:spcBef>
            </a:pPr>
            <a:r>
              <a:rPr lang="sr-Latn-CS" sz="2400" i="1" dirty="0">
                <a:cs typeface="Arial" charset="0"/>
              </a:rPr>
              <a:t>       </a:t>
            </a:r>
            <a:r>
              <a:rPr lang="el-GR" sz="3600" i="1" dirty="0">
                <a:cs typeface="Arial" charset="0"/>
              </a:rPr>
              <a:t>θ</a:t>
            </a:r>
            <a:r>
              <a:rPr lang="en-US" sz="3600" i="1" dirty="0">
                <a:cs typeface="Arial" charset="0"/>
              </a:rPr>
              <a:t>=</a:t>
            </a:r>
            <a:r>
              <a:rPr lang="el-GR" sz="3600" i="1" dirty="0">
                <a:cs typeface="Arial" charset="0"/>
              </a:rPr>
              <a:t>θ</a:t>
            </a:r>
            <a:r>
              <a:rPr lang="sr-Latn-CS" sz="2000" i="1" dirty="0">
                <a:cs typeface="Arial" charset="0"/>
              </a:rPr>
              <a:t>1</a:t>
            </a:r>
            <a:r>
              <a:rPr lang="en-US" sz="3600" i="1" dirty="0">
                <a:cs typeface="Arial" charset="0"/>
              </a:rPr>
              <a:t>-</a:t>
            </a:r>
            <a:r>
              <a:rPr lang="el-GR" sz="3600" i="1" dirty="0">
                <a:cs typeface="Arial" charset="0"/>
              </a:rPr>
              <a:t>θ</a:t>
            </a:r>
            <a:r>
              <a:rPr lang="sr-Latn-CS" sz="2000" i="1" dirty="0">
                <a:cs typeface="Arial" charset="0"/>
              </a:rPr>
              <a:t>2</a:t>
            </a:r>
            <a:endParaRPr lang="el-GR" sz="2000" i="1" dirty="0"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420F-21AE-4E10-9137-9B42C68D4D90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6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566988" y="3203576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000" b="1" u="sng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343472" y="2494072"/>
            <a:ext cx="849715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chemeClr val="accent2"/>
                </a:solidFill>
              </a:rPr>
              <a:t>1</a:t>
            </a:r>
            <a:r>
              <a:rPr lang="sr-Latn-CS" sz="2800" dirty="0">
                <a:solidFill>
                  <a:schemeClr val="accent2"/>
                </a:solidFill>
              </a:rPr>
              <a:t>.</a:t>
            </a:r>
            <a:r>
              <a:rPr lang="sr-Latn-CS" sz="2800" dirty="0"/>
              <a:t>PERIOD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sr-Latn-CS" sz="2800" dirty="0">
                <a:solidFill>
                  <a:srgbClr val="FF0000"/>
                </a:solidFill>
              </a:rPr>
              <a:t>T</a:t>
            </a:r>
          </a:p>
          <a:p>
            <a:r>
              <a:rPr lang="sr-Latn-CS" sz="2800" b="1" dirty="0">
                <a:solidFill>
                  <a:schemeClr val="accent2"/>
                </a:solidFill>
              </a:rPr>
              <a:t>2</a:t>
            </a:r>
            <a:r>
              <a:rPr lang="sr-Latn-CS" sz="2800" dirty="0">
                <a:solidFill>
                  <a:schemeClr val="accent2"/>
                </a:solidFill>
              </a:rPr>
              <a:t>.</a:t>
            </a:r>
            <a:r>
              <a:rPr lang="sr-Latn-CS" sz="2800" dirty="0"/>
              <a:t>UČESTANOST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sr-Latn-CS" sz="2800" dirty="0">
                <a:solidFill>
                  <a:srgbClr val="FF0000"/>
                </a:solidFill>
              </a:rPr>
              <a:t>f</a:t>
            </a:r>
          </a:p>
          <a:p>
            <a:r>
              <a:rPr lang="sr-Latn-CS" sz="2800" b="1" dirty="0">
                <a:solidFill>
                  <a:schemeClr val="accent2"/>
                </a:solidFill>
              </a:rPr>
              <a:t>3</a:t>
            </a:r>
            <a:r>
              <a:rPr lang="sr-Latn-CS" sz="2800" dirty="0"/>
              <a:t>.UGAONA UČESTANOST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el-GR" sz="2800" dirty="0">
                <a:solidFill>
                  <a:srgbClr val="FF0000"/>
                </a:solidFill>
              </a:rPr>
              <a:t>ω</a:t>
            </a:r>
            <a:endParaRPr lang="sr-Latn-CS" sz="2800" dirty="0">
              <a:solidFill>
                <a:srgbClr val="FF0000"/>
              </a:solidFill>
            </a:endParaRPr>
          </a:p>
          <a:p>
            <a:r>
              <a:rPr lang="sr-Latn-CS" sz="2800" b="1" dirty="0">
                <a:solidFill>
                  <a:schemeClr val="accent2"/>
                </a:solidFill>
              </a:rPr>
              <a:t>4</a:t>
            </a:r>
            <a:r>
              <a:rPr lang="sr-Latn-CS" sz="2800" dirty="0"/>
              <a:t>.AMPLITUDA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sr-Latn-CS" sz="2800" dirty="0" smtClean="0">
                <a:solidFill>
                  <a:srgbClr val="FF0000"/>
                </a:solidFill>
              </a:rPr>
              <a:t>max</a:t>
            </a:r>
          </a:p>
          <a:p>
            <a:r>
              <a:rPr lang="sr-Latn-CS" sz="2800" b="1" dirty="0">
                <a:solidFill>
                  <a:schemeClr val="accent2"/>
                </a:solidFill>
              </a:rPr>
              <a:t>5</a:t>
            </a:r>
            <a:r>
              <a:rPr lang="sr-Latn-CS" sz="2800" dirty="0">
                <a:solidFill>
                  <a:schemeClr val="accent2"/>
                </a:solidFill>
              </a:rPr>
              <a:t>.</a:t>
            </a:r>
            <a:r>
              <a:rPr lang="sr-Latn-CS" sz="2800" dirty="0"/>
              <a:t>UGAO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el-GR" sz="2800" dirty="0">
                <a:solidFill>
                  <a:srgbClr val="FF0000"/>
                </a:solidFill>
              </a:rPr>
              <a:t>α</a:t>
            </a:r>
          </a:p>
          <a:p>
            <a:r>
              <a:rPr lang="sr-Latn-CS" sz="2800" b="1" dirty="0">
                <a:solidFill>
                  <a:schemeClr val="accent2"/>
                </a:solidFill>
              </a:rPr>
              <a:t>6</a:t>
            </a:r>
            <a:r>
              <a:rPr lang="sr-Latn-CS" sz="2800" dirty="0"/>
              <a:t>.EFEKTIVNA VRIJEDNOST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sr-Latn-CS" sz="2800" b="1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sr-Latn-CS" sz="2000" dirty="0">
                <a:solidFill>
                  <a:srgbClr val="FF0000"/>
                </a:solidFill>
              </a:rPr>
              <a:t>ef</a:t>
            </a:r>
          </a:p>
          <a:p>
            <a:r>
              <a:rPr lang="sr-Latn-CS" sz="2800" b="1" dirty="0">
                <a:solidFill>
                  <a:schemeClr val="accent2"/>
                </a:solidFill>
              </a:rPr>
              <a:t>7</a:t>
            </a:r>
            <a:r>
              <a:rPr lang="sr-Latn-CS" sz="2800" dirty="0"/>
              <a:t>.SREDNJA VRIJEDNOST</a:t>
            </a:r>
            <a:r>
              <a:rPr lang="sr-Latn-CS" sz="2800" dirty="0">
                <a:solidFill>
                  <a:schemeClr val="accent2"/>
                </a:solidFill>
              </a:rPr>
              <a:t>  </a:t>
            </a:r>
            <a:r>
              <a:rPr lang="sr-Latn-CS" sz="2800" b="1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sr-Latn-CS" sz="2000" dirty="0">
                <a:solidFill>
                  <a:srgbClr val="FF0000"/>
                </a:solidFill>
              </a:rPr>
              <a:t>sr</a:t>
            </a:r>
          </a:p>
          <a:p>
            <a:r>
              <a:rPr lang="sr-Latn-CS" sz="2800" b="1" dirty="0">
                <a:solidFill>
                  <a:schemeClr val="accent2"/>
                </a:solidFill>
              </a:rPr>
              <a:t>8</a:t>
            </a:r>
            <a:r>
              <a:rPr lang="sr-Latn-CS" sz="2800" dirty="0"/>
              <a:t>.POČETNA FAZA</a:t>
            </a:r>
            <a:r>
              <a:rPr lang="sr-Latn-CS" sz="2800" dirty="0">
                <a:solidFill>
                  <a:schemeClr val="accent2"/>
                </a:solidFill>
              </a:rPr>
              <a:t> </a:t>
            </a:r>
            <a:r>
              <a:rPr lang="el-GR" sz="2800" dirty="0">
                <a:solidFill>
                  <a:srgbClr val="FF0000"/>
                </a:solidFill>
              </a:rPr>
              <a:t>φ</a:t>
            </a:r>
          </a:p>
          <a:p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055440" y="900479"/>
            <a:ext cx="1000911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 NAIZMJENIČNE </a:t>
            </a:r>
            <a:r>
              <a:rPr lang="sr-Latn-C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VELIČINE (STRUJE,NAPONA,SNAGE,EMS</a:t>
            </a:r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 </a:t>
            </a:r>
            <a:r>
              <a:rPr lang="sr-Latn-C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KONSTANTNE </a:t>
            </a:r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VELIČINE </a:t>
            </a:r>
            <a:r>
              <a:rPr lang="sr-Latn-C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 U </a:t>
            </a:r>
            <a:r>
              <a:rPr lang="sr-Latn-C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POTPUNOSTI ODREĐUJU </a:t>
            </a:r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NJENE PROMJENE SA </a:t>
            </a:r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VREMENOM.</a:t>
            </a:r>
            <a:endParaRPr lang="sr-Latn-C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C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C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 NAIZMJENIČNIH STRUJA SU: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78DB-DA7E-4BA9-941A-E3ACFFFDE073}" type="datetime1">
              <a:rPr lang="en-US" smtClean="0"/>
              <a:t>13-Sep-19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199456" y="620714"/>
            <a:ext cx="97930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(</a:t>
            </a:r>
            <a:r>
              <a:rPr lang="en-U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CS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naizmjenične struje je najmanji dio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vremena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poslije kojeg se trenutna vrijednost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struje ponavlja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učestanost </a:t>
            </a:r>
            <a:r>
              <a:rPr lang="en-U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u="sng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frekvencija</a:t>
            </a:r>
            <a:r>
              <a:rPr lang="en-U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(f)</a:t>
            </a:r>
            <a:r>
              <a:rPr lang="sr-Latn-CS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naizmjenične struje je vrijednost recipročna periodu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954498"/>
              </p:ext>
            </p:extLst>
          </p:nvPr>
        </p:nvGraphicFramePr>
        <p:xfrm>
          <a:off x="4283859" y="2043452"/>
          <a:ext cx="2757132" cy="1046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3" imgW="431613" imgH="393529" progId="Equation.3">
                  <p:embed/>
                </p:oleObj>
              </mc:Choice>
              <mc:Fallback>
                <p:oleObj name="Equation" r:id="rId3" imgW="431613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859" y="2043452"/>
                        <a:ext cx="2757132" cy="104624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1343472" y="3141663"/>
            <a:ext cx="9793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se rotor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generatora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sastoji od dva magnetna pola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vrši </a:t>
            </a:r>
            <a:r>
              <a:rPr lang="sr-Latn-C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r-Latn-C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obrtaja u minuti,onda 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frekvencija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sr-Latn-C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9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080490"/>
              </p:ext>
            </p:extLst>
          </p:nvPr>
        </p:nvGraphicFramePr>
        <p:xfrm>
          <a:off x="4372251" y="3883291"/>
          <a:ext cx="2736304" cy="876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5" imgW="482400" imgH="393480" progId="Equation.3">
                  <p:embed/>
                </p:oleObj>
              </mc:Choice>
              <mc:Fallback>
                <p:oleObj name="Equation" r:id="rId5" imgW="482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2251" y="3883291"/>
                        <a:ext cx="2736304" cy="87603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343472" y="4759325"/>
            <a:ext cx="9793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se u praksi koriste višepolni rotori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slede</a:t>
            </a:r>
            <a:r>
              <a:rPr lang="sr-Latn-M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ća formula za frekvenciju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9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572942"/>
              </p:ext>
            </p:extLst>
          </p:nvPr>
        </p:nvGraphicFramePr>
        <p:xfrm>
          <a:off x="4439816" y="5341337"/>
          <a:ext cx="2601175" cy="935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7" imgW="583920" imgH="393480" progId="Equation.3">
                  <p:embed/>
                </p:oleObj>
              </mc:Choice>
              <mc:Fallback>
                <p:oleObj name="Equation" r:id="rId7" imgW="5839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9816" y="5341337"/>
                        <a:ext cx="2601175" cy="93563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69FCB-DD64-49A8-955D-9AC879D4AAC1}" type="datetime1">
              <a:rPr lang="en-US" smtClean="0"/>
              <a:t>13-Sep-19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487488" y="549276"/>
            <a:ext cx="94330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C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gaona </a:t>
            </a:r>
            <a:r>
              <a:rPr lang="sr-Latn-C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frekvencija </a:t>
            </a:r>
            <a:r>
              <a:rPr lang="sr-Latn-C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sr-Latn-C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C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(ugaona učestanost)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naizmjenične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struje je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frekvencija </a:t>
            </a:r>
            <a:r>
              <a:rPr lang="sr-Latn-C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pomnožena sa </a:t>
            </a:r>
            <a:r>
              <a:rPr lang="sr-Latn-C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sr-Latn-C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CS" sz="2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487488" y="1916113"/>
            <a:ext cx="93610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C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mplituda</a:t>
            </a:r>
            <a:r>
              <a:rPr lang="sr-Latn-C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naizmjenične struje (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sr-Latn-C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sr-Latn-C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je maksimalna vrijednost struje.</a:t>
            </a:r>
          </a:p>
          <a:p>
            <a:r>
              <a:rPr lang="en-U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gao</a:t>
            </a:r>
            <a:r>
              <a:rPr lang="sr-Latn-C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izražen preko ugaone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frekvencije </a:t>
            </a:r>
            <a:r>
              <a:rPr lang="el-GR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sr-Latn-C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vrijemena </a:t>
            </a:r>
            <a:r>
              <a:rPr lang="sr-Latn-C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iznosi:</a:t>
            </a:r>
            <a:endParaRPr lang="sr-Latn-C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04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20031"/>
              </p:ext>
            </p:extLst>
          </p:nvPr>
        </p:nvGraphicFramePr>
        <p:xfrm>
          <a:off x="5448301" y="3028950"/>
          <a:ext cx="143986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" imgW="444240" imgH="177480" progId="Equation.3">
                  <p:embed/>
                </p:oleObj>
              </mc:Choice>
              <mc:Fallback>
                <p:oleObj name="Equation" r:id="rId3" imgW="4442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3028950"/>
                        <a:ext cx="1439863" cy="56038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343472" y="3644901"/>
            <a:ext cx="9865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fektivna vrijednost </a:t>
            </a:r>
            <a:r>
              <a:rPr lang="sr-Latn-CS" sz="2400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CS" sz="24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anose="02020603050405020304" pitchFamily="18" charset="0"/>
              </a:rPr>
              <a:t>Ief</a:t>
            </a:r>
            <a:r>
              <a:rPr lang="sr-Latn-CS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naizmjenične struje je stalna vrijednost struje pri kojoj je za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vrijeme od jedne periode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 kolu proizvede ista količina toplote kao i pri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posmatranoj naizmjeničnoj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struji.</a:t>
            </a:r>
            <a:endParaRPr lang="sr-Latn-C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04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522383"/>
              </p:ext>
            </p:extLst>
          </p:nvPr>
        </p:nvGraphicFramePr>
        <p:xfrm>
          <a:off x="4557712" y="4900793"/>
          <a:ext cx="3292005" cy="1174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5" imgW="1168200" imgH="419040" progId="Equation.3">
                  <p:embed/>
                </p:oleObj>
              </mc:Choice>
              <mc:Fallback>
                <p:oleObj name="Equation" r:id="rId5" imgW="11682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2" y="4900793"/>
                        <a:ext cx="3292005" cy="1174571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205963"/>
              </p:ext>
            </p:extLst>
          </p:nvPr>
        </p:nvGraphicFramePr>
        <p:xfrm>
          <a:off x="5591944" y="1309688"/>
          <a:ext cx="2057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7" imgW="685800" imgH="203040" progId="Equation.3">
                  <p:embed/>
                </p:oleObj>
              </mc:Choice>
              <mc:Fallback>
                <p:oleObj name="Equation" r:id="rId7" imgW="6858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944" y="1309688"/>
                        <a:ext cx="2057400" cy="6096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59F4-CAED-4464-9125-6D054E1B61AE}" type="datetime1">
              <a:rPr lang="en-US" smtClean="0"/>
              <a:t>13-Sep-19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019437" y="764704"/>
            <a:ext cx="101531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r-Latn-CS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SREDNJA VRIJEDNOST </a:t>
            </a:r>
            <a:r>
              <a:rPr lang="sr-Latn-CS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u="sng" dirty="0">
                <a:solidFill>
                  <a:schemeClr val="accent2"/>
                </a:solidFill>
                <a:latin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sr-Latn-CS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sr)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naizmjenične struje je stalna vrijednost struje pri kojoj  za vrijeme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jedne polovine periode kroz poprečni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presjek provodnika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protekne ista količina elektriciteta kao i pri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posmatranoj naizmjeničnoj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struji.</a:t>
            </a:r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95814"/>
              </p:ext>
            </p:extLst>
          </p:nvPr>
        </p:nvGraphicFramePr>
        <p:xfrm>
          <a:off x="3863752" y="2451808"/>
          <a:ext cx="3960999" cy="1124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1371600" imgH="393700" progId="Equation.3">
                  <p:embed/>
                </p:oleObj>
              </mc:Choice>
              <mc:Fallback>
                <p:oleObj name="Equation" r:id="rId3" imgW="13716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752" y="2451808"/>
                        <a:ext cx="3960999" cy="112493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199456" y="4337576"/>
            <a:ext cx="986509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gao</a:t>
            </a:r>
            <a:r>
              <a:rPr lang="sr-Latn-C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predstavlja</a:t>
            </a:r>
            <a:r>
              <a:rPr lang="sr-Latn-C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početnu fazu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određuje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njen intenzitet u trenutku kada počinjemo 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posmatramo naizmjeničnu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veličinu, tj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trenutku </a:t>
            </a:r>
            <a:r>
              <a:rPr lang="sr-Latn-C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t=o</a:t>
            </a:r>
            <a:endParaRPr lang="en-US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F671-42EF-4FD1-912B-6F615C8B9432}" type="datetime1">
              <a:rPr lang="en-US" smtClean="0"/>
              <a:t>13-Sep-19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234890" y="979479"/>
            <a:ext cx="9865095" cy="193899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Početna faza naizmjenične veličine može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sr-Latn-M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Pozitivna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negativna veličina.</a:t>
            </a:r>
          </a:p>
          <a:p>
            <a:endParaRPr lang="sr-Latn-C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 je početak sinusoide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pomjeren </a:t>
            </a:r>
            <a:r>
              <a:rPr lang="sr-Latn-C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lijevo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koordinatnog početka,onda je početna faza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C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ozitivna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,a ako je početak sinusoide </a:t>
            </a:r>
            <a:r>
              <a:rPr lang="sr-Latn-CS" sz="24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pomjeren desno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,tada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radi o </a:t>
            </a:r>
            <a:r>
              <a:rPr lang="sr-Latn-C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negativnoj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početnoj fazi.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3287714" y="3068638"/>
          <a:ext cx="5111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3" imgW="228600" imgH="203040" progId="Equation.3">
                  <p:embed/>
                </p:oleObj>
              </mc:Choice>
              <mc:Fallback>
                <p:oleObj name="Equation" r:id="rId3" imgW="2286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3068638"/>
                        <a:ext cx="5111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6494464" y="3213100"/>
          <a:ext cx="5111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5" imgW="228600" imgH="203040" progId="Equation.3">
                  <p:embed/>
                </p:oleObj>
              </mc:Choice>
              <mc:Fallback>
                <p:oleObj name="Equation" r:id="rId5" imgW="2286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464" y="3213100"/>
                        <a:ext cx="5111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6456363" y="3357563"/>
            <a:ext cx="0" cy="172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/>
        </p:nvGraphicFramePr>
        <p:xfrm>
          <a:off x="5591176" y="4221163"/>
          <a:ext cx="22701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6" imgW="101520" imgH="164880" progId="Equation.3">
                  <p:embed/>
                </p:oleObj>
              </mc:Choice>
              <mc:Fallback>
                <p:oleObj name="Equation" r:id="rId6" imgW="1015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6" y="4221163"/>
                        <a:ext cx="227013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9480551" y="4149725"/>
          <a:ext cx="22701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8" imgW="101520" imgH="164880" progId="Equation.3">
                  <p:embed/>
                </p:oleObj>
              </mc:Choice>
              <mc:Fallback>
                <p:oleObj name="Equation" r:id="rId8" imgW="10152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0551" y="4149725"/>
                        <a:ext cx="227013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6456363" y="4749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2475" name="Object 11"/>
          <p:cNvGraphicFramePr>
            <a:graphicFrameLocks noChangeAspect="1"/>
          </p:cNvGraphicFramePr>
          <p:nvPr/>
        </p:nvGraphicFramePr>
        <p:xfrm>
          <a:off x="6527801" y="4802189"/>
          <a:ext cx="341313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9" imgW="253800" imgH="164880" progId="Equation.3">
                  <p:embed/>
                </p:oleObj>
              </mc:Choice>
              <mc:Fallback>
                <p:oleObj name="Equation" r:id="rId9" imgW="25380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4802189"/>
                        <a:ext cx="341313" cy="21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6456363" y="5372201"/>
            <a:ext cx="22201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1400"/>
              <a:t>NEGATIVNA POČETNA FAZA</a:t>
            </a:r>
            <a:endParaRPr lang="pt-PT" sz="1400"/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782889" y="5384901"/>
            <a:ext cx="2156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1400"/>
              <a:t>POZITIVNA POČETNA FAZA</a:t>
            </a:r>
            <a:endParaRPr lang="pt-PT" sz="1400"/>
          </a:p>
        </p:txBody>
      </p:sp>
      <p:graphicFrame>
        <p:nvGraphicFramePr>
          <p:cNvPr id="62478" name="Object 14"/>
          <p:cNvGraphicFramePr>
            <a:graphicFrameLocks noChangeAspect="1"/>
          </p:cNvGraphicFramePr>
          <p:nvPr/>
        </p:nvGraphicFramePr>
        <p:xfrm>
          <a:off x="2773364" y="3679826"/>
          <a:ext cx="2447925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Image" r:id="rId11" imgW="1878857" imgH="1380571" progId="">
                  <p:embed/>
                </p:oleObj>
              </mc:Choice>
              <mc:Fallback>
                <p:oleObj name="Image" r:id="rId11" imgW="1878857" imgH="1380571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4" y="3679826"/>
                        <a:ext cx="2447925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3287713" y="299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V="1">
            <a:off x="3216275" y="3213101"/>
            <a:ext cx="0" cy="18716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>
            <a:off x="2640013" y="4365625"/>
            <a:ext cx="2951162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>
            <a:off x="2782888" y="43656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2483" name="Object 19"/>
          <p:cNvGraphicFramePr>
            <a:graphicFrameLocks noChangeAspect="1"/>
          </p:cNvGraphicFramePr>
          <p:nvPr/>
        </p:nvGraphicFramePr>
        <p:xfrm>
          <a:off x="2855913" y="4724401"/>
          <a:ext cx="188912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Equation" r:id="rId13" imgW="139680" imgH="164880" progId="Equation.3">
                  <p:embed/>
                </p:oleObj>
              </mc:Choice>
              <mc:Fallback>
                <p:oleObj name="Equation" r:id="rId13" imgW="13968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4724401"/>
                        <a:ext cx="188912" cy="21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4" name="Line 20"/>
          <p:cNvSpPr>
            <a:spLocks noChangeShapeType="1"/>
          </p:cNvSpPr>
          <p:nvPr/>
        </p:nvSpPr>
        <p:spPr bwMode="auto">
          <a:xfrm>
            <a:off x="2782888" y="47244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2485" name="Object 21"/>
          <p:cNvGraphicFramePr>
            <a:graphicFrameLocks noChangeAspect="1"/>
          </p:cNvGraphicFramePr>
          <p:nvPr/>
        </p:nvGraphicFramePr>
        <p:xfrm>
          <a:off x="6859588" y="3716339"/>
          <a:ext cx="2303462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Image" r:id="rId15" imgW="1878857" imgH="1380571" progId="">
                  <p:embed/>
                </p:oleObj>
              </mc:Choice>
              <mc:Fallback>
                <p:oleObj name="Image" r:id="rId15" imgW="1878857" imgH="1380571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588" y="3716339"/>
                        <a:ext cx="2303462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6167438" y="4394200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6869113" y="43846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1DF6B-5AE3-4C2B-AB33-E14688049F0A}" type="datetime1">
              <a:rPr lang="en-US" smtClean="0"/>
              <a:t>13-Sep-19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80000"/>
                <a:satMod val="140000"/>
                <a:lumMod val="50000"/>
              </a:schemeClr>
              <a:schemeClr val="bg2">
                <a:tint val="95000"/>
                <a:satMod val="180000"/>
                <a:lumMod val="160000"/>
              </a:schemeClr>
            </a:duotone>
            <a:lum/>
          </a:blip>
          <a:srcRect/>
          <a:stretch>
            <a:fillRect l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281054" y="196251"/>
            <a:ext cx="9286993" cy="1202485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 NAIZMJENIČNE </a:t>
            </a:r>
            <a:r>
              <a:rPr lang="sr-Latn-C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STRUJE I NAPONA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752601" y="2057400"/>
            <a:ext cx="4621213" cy="2833688"/>
            <a:chOff x="93" y="676"/>
            <a:chExt cx="2911" cy="1785"/>
          </a:xfrm>
        </p:grpSpPr>
        <p:sp>
          <p:nvSpPr>
            <p:cNvPr id="4106" name="Line 9"/>
            <p:cNvSpPr>
              <a:spLocks noChangeShapeType="1"/>
            </p:cNvSpPr>
            <p:nvPr/>
          </p:nvSpPr>
          <p:spPr bwMode="auto">
            <a:xfrm>
              <a:off x="570" y="2244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Line 10"/>
            <p:cNvSpPr>
              <a:spLocks noChangeShapeType="1"/>
            </p:cNvSpPr>
            <p:nvPr/>
          </p:nvSpPr>
          <p:spPr bwMode="auto">
            <a:xfrm>
              <a:off x="570" y="1908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Line 11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Line 12"/>
            <p:cNvSpPr>
              <a:spLocks noChangeShapeType="1"/>
            </p:cNvSpPr>
            <p:nvPr/>
          </p:nvSpPr>
          <p:spPr bwMode="auto">
            <a:xfrm>
              <a:off x="565" y="1567"/>
              <a:ext cx="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3"/>
            <p:cNvSpPr>
              <a:spLocks noChangeShapeType="1"/>
            </p:cNvSpPr>
            <p:nvPr/>
          </p:nvSpPr>
          <p:spPr bwMode="auto">
            <a:xfrm>
              <a:off x="570" y="1230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4"/>
            <p:cNvSpPr>
              <a:spLocks noChangeShapeType="1"/>
            </p:cNvSpPr>
            <p:nvPr/>
          </p:nvSpPr>
          <p:spPr bwMode="auto">
            <a:xfrm>
              <a:off x="570" y="893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5"/>
            <p:cNvSpPr>
              <a:spLocks noChangeShapeType="1"/>
            </p:cNvSpPr>
            <p:nvPr/>
          </p:nvSpPr>
          <p:spPr bwMode="auto">
            <a:xfrm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6"/>
            <p:cNvSpPr>
              <a:spLocks noChangeShapeType="1"/>
            </p:cNvSpPr>
            <p:nvPr/>
          </p:nvSpPr>
          <p:spPr bwMode="auto">
            <a:xfrm flipV="1">
              <a:off x="9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7"/>
            <p:cNvSpPr>
              <a:spLocks noChangeShapeType="1"/>
            </p:cNvSpPr>
            <p:nvPr/>
          </p:nvSpPr>
          <p:spPr bwMode="auto">
            <a:xfrm flipV="1">
              <a:off x="335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8"/>
            <p:cNvSpPr>
              <a:spLocks noChangeShapeType="1"/>
            </p:cNvSpPr>
            <p:nvPr/>
          </p:nvSpPr>
          <p:spPr bwMode="auto">
            <a:xfrm flipV="1"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9"/>
            <p:cNvSpPr>
              <a:spLocks noChangeShapeType="1"/>
            </p:cNvSpPr>
            <p:nvPr/>
          </p:nvSpPr>
          <p:spPr bwMode="auto">
            <a:xfrm flipV="1">
              <a:off x="578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20"/>
            <p:cNvSpPr>
              <a:spLocks noChangeShapeType="1"/>
            </p:cNvSpPr>
            <p:nvPr/>
          </p:nvSpPr>
          <p:spPr bwMode="auto">
            <a:xfrm flipV="1">
              <a:off x="820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21"/>
            <p:cNvSpPr>
              <a:spLocks noChangeShapeType="1"/>
            </p:cNvSpPr>
            <p:nvPr/>
          </p:nvSpPr>
          <p:spPr bwMode="auto">
            <a:xfrm flipV="1">
              <a:off x="106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2"/>
            <p:cNvSpPr>
              <a:spLocks noChangeShapeType="1"/>
            </p:cNvSpPr>
            <p:nvPr/>
          </p:nvSpPr>
          <p:spPr bwMode="auto">
            <a:xfrm flipV="1">
              <a:off x="1306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3"/>
            <p:cNvSpPr>
              <a:spLocks noChangeShapeType="1"/>
            </p:cNvSpPr>
            <p:nvPr/>
          </p:nvSpPr>
          <p:spPr bwMode="auto">
            <a:xfrm flipV="1">
              <a:off x="1550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4"/>
            <p:cNvSpPr>
              <a:spLocks noChangeShapeType="1"/>
            </p:cNvSpPr>
            <p:nvPr/>
          </p:nvSpPr>
          <p:spPr bwMode="auto">
            <a:xfrm flipV="1">
              <a:off x="179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5"/>
            <p:cNvSpPr>
              <a:spLocks noChangeShapeType="1"/>
            </p:cNvSpPr>
            <p:nvPr/>
          </p:nvSpPr>
          <p:spPr bwMode="auto">
            <a:xfrm flipV="1">
              <a:off x="203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6"/>
            <p:cNvSpPr>
              <a:spLocks noChangeShapeType="1"/>
            </p:cNvSpPr>
            <p:nvPr/>
          </p:nvSpPr>
          <p:spPr bwMode="auto">
            <a:xfrm flipV="1">
              <a:off x="2277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7"/>
            <p:cNvSpPr>
              <a:spLocks noChangeShapeType="1"/>
            </p:cNvSpPr>
            <p:nvPr/>
          </p:nvSpPr>
          <p:spPr bwMode="auto">
            <a:xfrm flipV="1">
              <a:off x="2519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8"/>
            <p:cNvSpPr>
              <a:spLocks noChangeShapeType="1"/>
            </p:cNvSpPr>
            <p:nvPr/>
          </p:nvSpPr>
          <p:spPr bwMode="auto">
            <a:xfrm flipV="1">
              <a:off x="276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29"/>
            <p:cNvSpPr>
              <a:spLocks noChangeShapeType="1"/>
            </p:cNvSpPr>
            <p:nvPr/>
          </p:nvSpPr>
          <p:spPr bwMode="auto">
            <a:xfrm flipV="1">
              <a:off x="300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30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31"/>
            <p:cNvSpPr>
              <a:spLocks noChangeShapeType="1"/>
            </p:cNvSpPr>
            <p:nvPr/>
          </p:nvSpPr>
          <p:spPr bwMode="auto">
            <a:xfrm>
              <a:off x="93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32"/>
            <p:cNvSpPr>
              <a:spLocks noChangeShapeType="1"/>
            </p:cNvSpPr>
            <p:nvPr/>
          </p:nvSpPr>
          <p:spPr bwMode="auto">
            <a:xfrm flipV="1">
              <a:off x="112" y="1971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Line 33"/>
            <p:cNvSpPr>
              <a:spLocks noChangeShapeType="1"/>
            </p:cNvSpPr>
            <p:nvPr/>
          </p:nvSpPr>
          <p:spPr bwMode="auto">
            <a:xfrm flipV="1">
              <a:off x="133" y="1967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34"/>
            <p:cNvSpPr>
              <a:spLocks noChangeShapeType="1"/>
            </p:cNvSpPr>
            <p:nvPr/>
          </p:nvSpPr>
          <p:spPr bwMode="auto">
            <a:xfrm flipV="1">
              <a:off x="153" y="1961"/>
              <a:ext cx="18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35"/>
            <p:cNvSpPr>
              <a:spLocks noChangeShapeType="1"/>
            </p:cNvSpPr>
            <p:nvPr/>
          </p:nvSpPr>
          <p:spPr bwMode="auto">
            <a:xfrm flipV="1">
              <a:off x="171" y="195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36"/>
            <p:cNvSpPr>
              <a:spLocks noChangeShapeType="1"/>
            </p:cNvSpPr>
            <p:nvPr/>
          </p:nvSpPr>
          <p:spPr bwMode="auto">
            <a:xfrm flipV="1">
              <a:off x="190" y="194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37"/>
            <p:cNvSpPr>
              <a:spLocks noChangeShapeType="1"/>
            </p:cNvSpPr>
            <p:nvPr/>
          </p:nvSpPr>
          <p:spPr bwMode="auto">
            <a:xfrm flipV="1">
              <a:off x="210" y="1934"/>
              <a:ext cx="19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Line 38"/>
            <p:cNvSpPr>
              <a:spLocks noChangeShapeType="1"/>
            </p:cNvSpPr>
            <p:nvPr/>
          </p:nvSpPr>
          <p:spPr bwMode="auto">
            <a:xfrm flipV="1">
              <a:off x="229" y="1922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39"/>
            <p:cNvSpPr>
              <a:spLocks noChangeShapeType="1"/>
            </p:cNvSpPr>
            <p:nvPr/>
          </p:nvSpPr>
          <p:spPr bwMode="auto">
            <a:xfrm flipV="1">
              <a:off x="250" y="1909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40"/>
            <p:cNvSpPr>
              <a:spLocks noChangeShapeType="1"/>
            </p:cNvSpPr>
            <p:nvPr/>
          </p:nvSpPr>
          <p:spPr bwMode="auto">
            <a:xfrm flipV="1">
              <a:off x="269" y="1895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41"/>
            <p:cNvSpPr>
              <a:spLocks noChangeShapeType="1"/>
            </p:cNvSpPr>
            <p:nvPr/>
          </p:nvSpPr>
          <p:spPr bwMode="auto">
            <a:xfrm flipV="1">
              <a:off x="289" y="1880"/>
              <a:ext cx="18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42"/>
            <p:cNvSpPr>
              <a:spLocks noChangeShapeType="1"/>
            </p:cNvSpPr>
            <p:nvPr/>
          </p:nvSpPr>
          <p:spPr bwMode="auto">
            <a:xfrm flipV="1">
              <a:off x="307" y="1863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43"/>
            <p:cNvSpPr>
              <a:spLocks noChangeShapeType="1"/>
            </p:cNvSpPr>
            <p:nvPr/>
          </p:nvSpPr>
          <p:spPr bwMode="auto">
            <a:xfrm flipV="1">
              <a:off x="326" y="1844"/>
              <a:ext cx="21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44"/>
            <p:cNvSpPr>
              <a:spLocks noChangeShapeType="1"/>
            </p:cNvSpPr>
            <p:nvPr/>
          </p:nvSpPr>
          <p:spPr bwMode="auto">
            <a:xfrm flipV="1">
              <a:off x="347" y="1825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45"/>
            <p:cNvSpPr>
              <a:spLocks noChangeShapeType="1"/>
            </p:cNvSpPr>
            <p:nvPr/>
          </p:nvSpPr>
          <p:spPr bwMode="auto">
            <a:xfrm flipV="1">
              <a:off x="367" y="1805"/>
              <a:ext cx="19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46"/>
            <p:cNvSpPr>
              <a:spLocks noChangeShapeType="1"/>
            </p:cNvSpPr>
            <p:nvPr/>
          </p:nvSpPr>
          <p:spPr bwMode="auto">
            <a:xfrm flipV="1">
              <a:off x="386" y="1784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Line 47"/>
            <p:cNvSpPr>
              <a:spLocks noChangeShapeType="1"/>
            </p:cNvSpPr>
            <p:nvPr/>
          </p:nvSpPr>
          <p:spPr bwMode="auto">
            <a:xfrm flipV="1">
              <a:off x="406" y="1762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48"/>
            <p:cNvSpPr>
              <a:spLocks noChangeShapeType="1"/>
            </p:cNvSpPr>
            <p:nvPr/>
          </p:nvSpPr>
          <p:spPr bwMode="auto">
            <a:xfrm flipV="1">
              <a:off x="426" y="1739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Line 49"/>
            <p:cNvSpPr>
              <a:spLocks noChangeShapeType="1"/>
            </p:cNvSpPr>
            <p:nvPr/>
          </p:nvSpPr>
          <p:spPr bwMode="auto">
            <a:xfrm flipV="1">
              <a:off x="445" y="1715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Line 50"/>
            <p:cNvSpPr>
              <a:spLocks noChangeShapeType="1"/>
            </p:cNvSpPr>
            <p:nvPr/>
          </p:nvSpPr>
          <p:spPr bwMode="auto">
            <a:xfrm flipV="1">
              <a:off x="464" y="169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Line 51"/>
            <p:cNvSpPr>
              <a:spLocks noChangeShapeType="1"/>
            </p:cNvSpPr>
            <p:nvPr/>
          </p:nvSpPr>
          <p:spPr bwMode="auto">
            <a:xfrm flipV="1">
              <a:off x="483" y="1666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Line 52"/>
            <p:cNvSpPr>
              <a:spLocks noChangeShapeType="1"/>
            </p:cNvSpPr>
            <p:nvPr/>
          </p:nvSpPr>
          <p:spPr bwMode="auto">
            <a:xfrm flipV="1">
              <a:off x="504" y="1641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Line 53"/>
            <p:cNvSpPr>
              <a:spLocks noChangeShapeType="1"/>
            </p:cNvSpPr>
            <p:nvPr/>
          </p:nvSpPr>
          <p:spPr bwMode="auto">
            <a:xfrm flipV="1">
              <a:off x="523" y="1615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Line 54"/>
            <p:cNvSpPr>
              <a:spLocks noChangeShapeType="1"/>
            </p:cNvSpPr>
            <p:nvPr/>
          </p:nvSpPr>
          <p:spPr bwMode="auto">
            <a:xfrm flipV="1">
              <a:off x="543" y="1590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2" name="Line 55"/>
            <p:cNvSpPr>
              <a:spLocks noChangeShapeType="1"/>
            </p:cNvSpPr>
            <p:nvPr/>
          </p:nvSpPr>
          <p:spPr bwMode="auto">
            <a:xfrm flipV="1">
              <a:off x="561" y="1564"/>
              <a:ext cx="21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3" name="Line 56"/>
            <p:cNvSpPr>
              <a:spLocks noChangeShapeType="1"/>
            </p:cNvSpPr>
            <p:nvPr/>
          </p:nvSpPr>
          <p:spPr bwMode="auto">
            <a:xfrm flipV="1">
              <a:off x="582" y="1539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Line 57"/>
            <p:cNvSpPr>
              <a:spLocks noChangeShapeType="1"/>
            </p:cNvSpPr>
            <p:nvPr/>
          </p:nvSpPr>
          <p:spPr bwMode="auto">
            <a:xfrm flipV="1">
              <a:off x="601" y="1513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Line 58"/>
            <p:cNvSpPr>
              <a:spLocks noChangeShapeType="1"/>
            </p:cNvSpPr>
            <p:nvPr/>
          </p:nvSpPr>
          <p:spPr bwMode="auto">
            <a:xfrm flipV="1">
              <a:off x="620" y="1488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Line 59"/>
            <p:cNvSpPr>
              <a:spLocks noChangeShapeType="1"/>
            </p:cNvSpPr>
            <p:nvPr/>
          </p:nvSpPr>
          <p:spPr bwMode="auto">
            <a:xfrm flipV="1">
              <a:off x="640" y="146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Line 60"/>
            <p:cNvSpPr>
              <a:spLocks noChangeShapeType="1"/>
            </p:cNvSpPr>
            <p:nvPr/>
          </p:nvSpPr>
          <p:spPr bwMode="auto">
            <a:xfrm flipV="1">
              <a:off x="661" y="1439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8" name="Line 61"/>
            <p:cNvSpPr>
              <a:spLocks noChangeShapeType="1"/>
            </p:cNvSpPr>
            <p:nvPr/>
          </p:nvSpPr>
          <p:spPr bwMode="auto">
            <a:xfrm flipV="1">
              <a:off x="680" y="1415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Line 62"/>
            <p:cNvSpPr>
              <a:spLocks noChangeShapeType="1"/>
            </p:cNvSpPr>
            <p:nvPr/>
          </p:nvSpPr>
          <p:spPr bwMode="auto">
            <a:xfrm flipV="1">
              <a:off x="698" y="1391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0" name="Line 63"/>
            <p:cNvSpPr>
              <a:spLocks noChangeShapeType="1"/>
            </p:cNvSpPr>
            <p:nvPr/>
          </p:nvSpPr>
          <p:spPr bwMode="auto">
            <a:xfrm flipV="1">
              <a:off x="718" y="136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1" name="Line 64"/>
            <p:cNvSpPr>
              <a:spLocks noChangeShapeType="1"/>
            </p:cNvSpPr>
            <p:nvPr/>
          </p:nvSpPr>
          <p:spPr bwMode="auto">
            <a:xfrm flipV="1">
              <a:off x="737" y="1347"/>
              <a:ext cx="2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Line 65"/>
            <p:cNvSpPr>
              <a:spLocks noChangeShapeType="1"/>
            </p:cNvSpPr>
            <p:nvPr/>
          </p:nvSpPr>
          <p:spPr bwMode="auto">
            <a:xfrm flipV="1">
              <a:off x="758" y="1325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Line 66"/>
            <p:cNvSpPr>
              <a:spLocks noChangeShapeType="1"/>
            </p:cNvSpPr>
            <p:nvPr/>
          </p:nvSpPr>
          <p:spPr bwMode="auto">
            <a:xfrm flipV="1">
              <a:off x="777" y="1306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Line 67"/>
            <p:cNvSpPr>
              <a:spLocks noChangeShapeType="1"/>
            </p:cNvSpPr>
            <p:nvPr/>
          </p:nvSpPr>
          <p:spPr bwMode="auto">
            <a:xfrm flipV="1">
              <a:off x="797" y="1287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Line 68"/>
            <p:cNvSpPr>
              <a:spLocks noChangeShapeType="1"/>
            </p:cNvSpPr>
            <p:nvPr/>
          </p:nvSpPr>
          <p:spPr bwMode="auto">
            <a:xfrm flipV="1">
              <a:off x="816" y="1270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Line 69"/>
            <p:cNvSpPr>
              <a:spLocks noChangeShapeType="1"/>
            </p:cNvSpPr>
            <p:nvPr/>
          </p:nvSpPr>
          <p:spPr bwMode="auto">
            <a:xfrm flipV="1">
              <a:off x="835" y="1251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7" name="Line 70"/>
            <p:cNvSpPr>
              <a:spLocks noChangeShapeType="1"/>
            </p:cNvSpPr>
            <p:nvPr/>
          </p:nvSpPr>
          <p:spPr bwMode="auto">
            <a:xfrm flipV="1">
              <a:off x="855" y="1237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8" name="Line 71"/>
            <p:cNvSpPr>
              <a:spLocks noChangeShapeType="1"/>
            </p:cNvSpPr>
            <p:nvPr/>
          </p:nvSpPr>
          <p:spPr bwMode="auto">
            <a:xfrm flipV="1">
              <a:off x="875" y="1222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9" name="Line 72"/>
            <p:cNvSpPr>
              <a:spLocks noChangeShapeType="1"/>
            </p:cNvSpPr>
            <p:nvPr/>
          </p:nvSpPr>
          <p:spPr bwMode="auto">
            <a:xfrm flipV="1">
              <a:off x="894" y="1210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0" name="Line 73"/>
            <p:cNvSpPr>
              <a:spLocks noChangeShapeType="1"/>
            </p:cNvSpPr>
            <p:nvPr/>
          </p:nvSpPr>
          <p:spPr bwMode="auto">
            <a:xfrm flipV="1">
              <a:off x="913" y="1198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1" name="Line 74"/>
            <p:cNvSpPr>
              <a:spLocks noChangeShapeType="1"/>
            </p:cNvSpPr>
            <p:nvPr/>
          </p:nvSpPr>
          <p:spPr bwMode="auto">
            <a:xfrm flipV="1">
              <a:off x="934" y="1188"/>
              <a:ext cx="17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2" name="Line 75"/>
            <p:cNvSpPr>
              <a:spLocks noChangeShapeType="1"/>
            </p:cNvSpPr>
            <p:nvPr/>
          </p:nvSpPr>
          <p:spPr bwMode="auto">
            <a:xfrm flipV="1">
              <a:off x="951" y="1181"/>
              <a:ext cx="21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3" name="Line 76"/>
            <p:cNvSpPr>
              <a:spLocks noChangeShapeType="1"/>
            </p:cNvSpPr>
            <p:nvPr/>
          </p:nvSpPr>
          <p:spPr bwMode="auto">
            <a:xfrm flipV="1">
              <a:off x="972" y="117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4" name="Line 77"/>
            <p:cNvSpPr>
              <a:spLocks noChangeShapeType="1"/>
            </p:cNvSpPr>
            <p:nvPr/>
          </p:nvSpPr>
          <p:spPr bwMode="auto">
            <a:xfrm flipV="1">
              <a:off x="991" y="1169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5" name="Line 78"/>
            <p:cNvSpPr>
              <a:spLocks noChangeShapeType="1"/>
            </p:cNvSpPr>
            <p:nvPr/>
          </p:nvSpPr>
          <p:spPr bwMode="auto">
            <a:xfrm flipV="1">
              <a:off x="1011" y="1164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6" name="Line 79"/>
            <p:cNvSpPr>
              <a:spLocks noChangeShapeType="1"/>
            </p:cNvSpPr>
            <p:nvPr/>
          </p:nvSpPr>
          <p:spPr bwMode="auto">
            <a:xfrm flipV="1">
              <a:off x="1031" y="1163"/>
              <a:ext cx="20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7" name="Line 80"/>
            <p:cNvSpPr>
              <a:spLocks noChangeShapeType="1"/>
            </p:cNvSpPr>
            <p:nvPr/>
          </p:nvSpPr>
          <p:spPr bwMode="auto">
            <a:xfrm>
              <a:off x="1051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8" name="Line 81"/>
            <p:cNvSpPr>
              <a:spLocks noChangeShapeType="1"/>
            </p:cNvSpPr>
            <p:nvPr/>
          </p:nvSpPr>
          <p:spPr bwMode="auto">
            <a:xfrm>
              <a:off x="1070" y="116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Line 82"/>
            <p:cNvSpPr>
              <a:spLocks noChangeShapeType="1"/>
            </p:cNvSpPr>
            <p:nvPr/>
          </p:nvSpPr>
          <p:spPr bwMode="auto">
            <a:xfrm>
              <a:off x="1088" y="1164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0" name="Line 83"/>
            <p:cNvSpPr>
              <a:spLocks noChangeShapeType="1"/>
            </p:cNvSpPr>
            <p:nvPr/>
          </p:nvSpPr>
          <p:spPr bwMode="auto">
            <a:xfrm>
              <a:off x="1108" y="11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1" name="Line 84"/>
            <p:cNvSpPr>
              <a:spLocks noChangeShapeType="1"/>
            </p:cNvSpPr>
            <p:nvPr/>
          </p:nvSpPr>
          <p:spPr bwMode="auto">
            <a:xfrm>
              <a:off x="1129" y="117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Line 85"/>
            <p:cNvSpPr>
              <a:spLocks noChangeShapeType="1"/>
            </p:cNvSpPr>
            <p:nvPr/>
          </p:nvSpPr>
          <p:spPr bwMode="auto">
            <a:xfrm>
              <a:off x="1148" y="1179"/>
              <a:ext cx="19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3" name="Line 86"/>
            <p:cNvSpPr>
              <a:spLocks noChangeShapeType="1"/>
            </p:cNvSpPr>
            <p:nvPr/>
          </p:nvSpPr>
          <p:spPr bwMode="auto">
            <a:xfrm>
              <a:off x="1167" y="118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4" name="Line 87"/>
            <p:cNvSpPr>
              <a:spLocks noChangeShapeType="1"/>
            </p:cNvSpPr>
            <p:nvPr/>
          </p:nvSpPr>
          <p:spPr bwMode="auto">
            <a:xfrm>
              <a:off x="1187" y="1194"/>
              <a:ext cx="18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5" name="Line 88"/>
            <p:cNvSpPr>
              <a:spLocks noChangeShapeType="1"/>
            </p:cNvSpPr>
            <p:nvPr/>
          </p:nvSpPr>
          <p:spPr bwMode="auto">
            <a:xfrm>
              <a:off x="1205" y="1205"/>
              <a:ext cx="21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6" name="Line 89"/>
            <p:cNvSpPr>
              <a:spLocks noChangeShapeType="1"/>
            </p:cNvSpPr>
            <p:nvPr/>
          </p:nvSpPr>
          <p:spPr bwMode="auto">
            <a:xfrm>
              <a:off x="1226" y="1218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7" name="Line 90"/>
            <p:cNvSpPr>
              <a:spLocks noChangeShapeType="1"/>
            </p:cNvSpPr>
            <p:nvPr/>
          </p:nvSpPr>
          <p:spPr bwMode="auto">
            <a:xfrm>
              <a:off x="1245" y="123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" name="Line 91"/>
            <p:cNvSpPr>
              <a:spLocks noChangeShapeType="1"/>
            </p:cNvSpPr>
            <p:nvPr/>
          </p:nvSpPr>
          <p:spPr bwMode="auto">
            <a:xfrm>
              <a:off x="1265" y="1247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9" name="Line 92"/>
            <p:cNvSpPr>
              <a:spLocks noChangeShapeType="1"/>
            </p:cNvSpPr>
            <p:nvPr/>
          </p:nvSpPr>
          <p:spPr bwMode="auto">
            <a:xfrm>
              <a:off x="1284" y="1262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0" name="Line 93"/>
            <p:cNvSpPr>
              <a:spLocks noChangeShapeType="1"/>
            </p:cNvSpPr>
            <p:nvPr/>
          </p:nvSpPr>
          <p:spPr bwMode="auto">
            <a:xfrm>
              <a:off x="1304" y="1279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1" name="Line 94"/>
            <p:cNvSpPr>
              <a:spLocks noChangeShapeType="1"/>
            </p:cNvSpPr>
            <p:nvPr/>
          </p:nvSpPr>
          <p:spPr bwMode="auto">
            <a:xfrm>
              <a:off x="1324" y="1299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2" name="Line 95"/>
            <p:cNvSpPr>
              <a:spLocks noChangeShapeType="1"/>
            </p:cNvSpPr>
            <p:nvPr/>
          </p:nvSpPr>
          <p:spPr bwMode="auto">
            <a:xfrm>
              <a:off x="1344" y="131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3" name="Line 96"/>
            <p:cNvSpPr>
              <a:spLocks noChangeShapeType="1"/>
            </p:cNvSpPr>
            <p:nvPr/>
          </p:nvSpPr>
          <p:spPr bwMode="auto">
            <a:xfrm>
              <a:off x="1362" y="133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4" name="Line 97"/>
            <p:cNvSpPr>
              <a:spLocks noChangeShapeType="1"/>
            </p:cNvSpPr>
            <p:nvPr/>
          </p:nvSpPr>
          <p:spPr bwMode="auto">
            <a:xfrm>
              <a:off x="1381" y="1361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5" name="Line 98"/>
            <p:cNvSpPr>
              <a:spLocks noChangeShapeType="1"/>
            </p:cNvSpPr>
            <p:nvPr/>
          </p:nvSpPr>
          <p:spPr bwMode="auto">
            <a:xfrm>
              <a:off x="1402" y="1384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6" name="Line 99"/>
            <p:cNvSpPr>
              <a:spLocks noChangeShapeType="1"/>
            </p:cNvSpPr>
            <p:nvPr/>
          </p:nvSpPr>
          <p:spPr bwMode="auto">
            <a:xfrm>
              <a:off x="1422" y="1407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7" name="Line 100"/>
            <p:cNvSpPr>
              <a:spLocks noChangeShapeType="1"/>
            </p:cNvSpPr>
            <p:nvPr/>
          </p:nvSpPr>
          <p:spPr bwMode="auto">
            <a:xfrm>
              <a:off x="1441" y="143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8" name="Line 101"/>
            <p:cNvSpPr>
              <a:spLocks noChangeShapeType="1"/>
            </p:cNvSpPr>
            <p:nvPr/>
          </p:nvSpPr>
          <p:spPr bwMode="auto">
            <a:xfrm>
              <a:off x="1460" y="1455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" name="Line 102"/>
            <p:cNvSpPr>
              <a:spLocks noChangeShapeType="1"/>
            </p:cNvSpPr>
            <p:nvPr/>
          </p:nvSpPr>
          <p:spPr bwMode="auto">
            <a:xfrm>
              <a:off x="1481" y="1480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" name="Line 103"/>
            <p:cNvSpPr>
              <a:spLocks noChangeShapeType="1"/>
            </p:cNvSpPr>
            <p:nvPr/>
          </p:nvSpPr>
          <p:spPr bwMode="auto">
            <a:xfrm>
              <a:off x="1499" y="1506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" name="Line 104"/>
            <p:cNvSpPr>
              <a:spLocks noChangeShapeType="1"/>
            </p:cNvSpPr>
            <p:nvPr/>
          </p:nvSpPr>
          <p:spPr bwMode="auto">
            <a:xfrm>
              <a:off x="1519" y="1529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" name="Line 105"/>
            <p:cNvSpPr>
              <a:spLocks noChangeShapeType="1"/>
            </p:cNvSpPr>
            <p:nvPr/>
          </p:nvSpPr>
          <p:spPr bwMode="auto">
            <a:xfrm>
              <a:off x="1538" y="1555"/>
              <a:ext cx="21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" name="Line 106"/>
            <p:cNvSpPr>
              <a:spLocks noChangeShapeType="1"/>
            </p:cNvSpPr>
            <p:nvPr/>
          </p:nvSpPr>
          <p:spPr bwMode="auto">
            <a:xfrm>
              <a:off x="1559" y="158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" name="Line 107"/>
            <p:cNvSpPr>
              <a:spLocks noChangeShapeType="1"/>
            </p:cNvSpPr>
            <p:nvPr/>
          </p:nvSpPr>
          <p:spPr bwMode="auto">
            <a:xfrm>
              <a:off x="1578" y="160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" name="Line 108"/>
            <p:cNvSpPr>
              <a:spLocks noChangeShapeType="1"/>
            </p:cNvSpPr>
            <p:nvPr/>
          </p:nvSpPr>
          <p:spPr bwMode="auto">
            <a:xfrm>
              <a:off x="1598" y="1632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6" name="Line 109"/>
            <p:cNvSpPr>
              <a:spLocks noChangeShapeType="1"/>
            </p:cNvSpPr>
            <p:nvPr/>
          </p:nvSpPr>
          <p:spPr bwMode="auto">
            <a:xfrm>
              <a:off x="1616" y="165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7" name="Line 110"/>
            <p:cNvSpPr>
              <a:spLocks noChangeShapeType="1"/>
            </p:cNvSpPr>
            <p:nvPr/>
          </p:nvSpPr>
          <p:spPr bwMode="auto">
            <a:xfrm>
              <a:off x="1636" y="1682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" name="Line 111"/>
            <p:cNvSpPr>
              <a:spLocks noChangeShapeType="1"/>
            </p:cNvSpPr>
            <p:nvPr/>
          </p:nvSpPr>
          <p:spPr bwMode="auto">
            <a:xfrm>
              <a:off x="1656" y="1707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9" name="Line 112"/>
            <p:cNvSpPr>
              <a:spLocks noChangeShapeType="1"/>
            </p:cNvSpPr>
            <p:nvPr/>
          </p:nvSpPr>
          <p:spPr bwMode="auto">
            <a:xfrm>
              <a:off x="1675" y="1730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0" name="Line 113"/>
            <p:cNvSpPr>
              <a:spLocks noChangeShapeType="1"/>
            </p:cNvSpPr>
            <p:nvPr/>
          </p:nvSpPr>
          <p:spPr bwMode="auto">
            <a:xfrm>
              <a:off x="1695" y="1753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" name="Line 114"/>
            <p:cNvSpPr>
              <a:spLocks noChangeShapeType="1"/>
            </p:cNvSpPr>
            <p:nvPr/>
          </p:nvSpPr>
          <p:spPr bwMode="auto">
            <a:xfrm>
              <a:off x="1716" y="1776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2" name="Line 115"/>
            <p:cNvSpPr>
              <a:spLocks noChangeShapeType="1"/>
            </p:cNvSpPr>
            <p:nvPr/>
          </p:nvSpPr>
          <p:spPr bwMode="auto">
            <a:xfrm>
              <a:off x="1735" y="179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3" name="Line 116"/>
            <p:cNvSpPr>
              <a:spLocks noChangeShapeType="1"/>
            </p:cNvSpPr>
            <p:nvPr/>
          </p:nvSpPr>
          <p:spPr bwMode="auto">
            <a:xfrm>
              <a:off x="1753" y="1818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4" name="Line 117"/>
            <p:cNvSpPr>
              <a:spLocks noChangeShapeType="1"/>
            </p:cNvSpPr>
            <p:nvPr/>
          </p:nvSpPr>
          <p:spPr bwMode="auto">
            <a:xfrm>
              <a:off x="1773" y="1837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5" name="Line 118"/>
            <p:cNvSpPr>
              <a:spLocks noChangeShapeType="1"/>
            </p:cNvSpPr>
            <p:nvPr/>
          </p:nvSpPr>
          <p:spPr bwMode="auto">
            <a:xfrm>
              <a:off x="1793" y="1856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6" name="Line 119"/>
            <p:cNvSpPr>
              <a:spLocks noChangeShapeType="1"/>
            </p:cNvSpPr>
            <p:nvPr/>
          </p:nvSpPr>
          <p:spPr bwMode="auto">
            <a:xfrm>
              <a:off x="1813" y="1874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7" name="Line 120"/>
            <p:cNvSpPr>
              <a:spLocks noChangeShapeType="1"/>
            </p:cNvSpPr>
            <p:nvPr/>
          </p:nvSpPr>
          <p:spPr bwMode="auto">
            <a:xfrm>
              <a:off x="1832" y="1891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8" name="Line 121"/>
            <p:cNvSpPr>
              <a:spLocks noChangeShapeType="1"/>
            </p:cNvSpPr>
            <p:nvPr/>
          </p:nvSpPr>
          <p:spPr bwMode="auto">
            <a:xfrm>
              <a:off x="1852" y="190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9" name="Line 122"/>
            <p:cNvSpPr>
              <a:spLocks noChangeShapeType="1"/>
            </p:cNvSpPr>
            <p:nvPr/>
          </p:nvSpPr>
          <p:spPr bwMode="auto">
            <a:xfrm>
              <a:off x="1871" y="1920"/>
              <a:ext cx="21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0" name="Line 123"/>
            <p:cNvSpPr>
              <a:spLocks noChangeShapeType="1"/>
            </p:cNvSpPr>
            <p:nvPr/>
          </p:nvSpPr>
          <p:spPr bwMode="auto">
            <a:xfrm>
              <a:off x="1892" y="1931"/>
              <a:ext cx="17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1" name="Line 124"/>
            <p:cNvSpPr>
              <a:spLocks noChangeShapeType="1"/>
            </p:cNvSpPr>
            <p:nvPr/>
          </p:nvSpPr>
          <p:spPr bwMode="auto">
            <a:xfrm>
              <a:off x="1909" y="1942"/>
              <a:ext cx="21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2" name="Line 125"/>
            <p:cNvSpPr>
              <a:spLocks noChangeShapeType="1"/>
            </p:cNvSpPr>
            <p:nvPr/>
          </p:nvSpPr>
          <p:spPr bwMode="auto">
            <a:xfrm>
              <a:off x="1930" y="195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3" name="Line 126"/>
            <p:cNvSpPr>
              <a:spLocks noChangeShapeType="1"/>
            </p:cNvSpPr>
            <p:nvPr/>
          </p:nvSpPr>
          <p:spPr bwMode="auto">
            <a:xfrm>
              <a:off x="1949" y="1959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4" name="Line 127"/>
            <p:cNvSpPr>
              <a:spLocks noChangeShapeType="1"/>
            </p:cNvSpPr>
            <p:nvPr/>
          </p:nvSpPr>
          <p:spPr bwMode="auto">
            <a:xfrm>
              <a:off x="1968" y="1966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5" name="Line 128"/>
            <p:cNvSpPr>
              <a:spLocks noChangeShapeType="1"/>
            </p:cNvSpPr>
            <p:nvPr/>
          </p:nvSpPr>
          <p:spPr bwMode="auto">
            <a:xfrm>
              <a:off x="1989" y="1969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6" name="Line 129"/>
            <p:cNvSpPr>
              <a:spLocks noChangeShapeType="1"/>
            </p:cNvSpPr>
            <p:nvPr/>
          </p:nvSpPr>
          <p:spPr bwMode="auto">
            <a:xfrm>
              <a:off x="2009" y="197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7" name="Line 130"/>
            <p:cNvSpPr>
              <a:spLocks noChangeShapeType="1"/>
            </p:cNvSpPr>
            <p:nvPr/>
          </p:nvSpPr>
          <p:spPr bwMode="auto">
            <a:xfrm>
              <a:off x="2027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8" name="Line 131"/>
            <p:cNvSpPr>
              <a:spLocks noChangeShapeType="1"/>
            </p:cNvSpPr>
            <p:nvPr/>
          </p:nvSpPr>
          <p:spPr bwMode="auto">
            <a:xfrm flipV="1">
              <a:off x="2046" y="1971"/>
              <a:ext cx="20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9" name="Line 132"/>
            <p:cNvSpPr>
              <a:spLocks noChangeShapeType="1"/>
            </p:cNvSpPr>
            <p:nvPr/>
          </p:nvSpPr>
          <p:spPr bwMode="auto">
            <a:xfrm flipV="1">
              <a:off x="2066" y="19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0" name="Line 133"/>
            <p:cNvSpPr>
              <a:spLocks noChangeShapeType="1"/>
            </p:cNvSpPr>
            <p:nvPr/>
          </p:nvSpPr>
          <p:spPr bwMode="auto">
            <a:xfrm flipV="1">
              <a:off x="2087" y="1963"/>
              <a:ext cx="19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1" name="Line 134"/>
            <p:cNvSpPr>
              <a:spLocks noChangeShapeType="1"/>
            </p:cNvSpPr>
            <p:nvPr/>
          </p:nvSpPr>
          <p:spPr bwMode="auto">
            <a:xfrm flipV="1">
              <a:off x="2106" y="1956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2" name="Line 135"/>
            <p:cNvSpPr>
              <a:spLocks noChangeShapeType="1"/>
            </p:cNvSpPr>
            <p:nvPr/>
          </p:nvSpPr>
          <p:spPr bwMode="auto">
            <a:xfrm flipV="1">
              <a:off x="2125" y="1949"/>
              <a:ext cx="20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3" name="Line 136"/>
            <p:cNvSpPr>
              <a:spLocks noChangeShapeType="1"/>
            </p:cNvSpPr>
            <p:nvPr/>
          </p:nvSpPr>
          <p:spPr bwMode="auto">
            <a:xfrm flipV="1">
              <a:off x="2145" y="1939"/>
              <a:ext cx="18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4" name="Line 137"/>
            <p:cNvSpPr>
              <a:spLocks noChangeShapeType="1"/>
            </p:cNvSpPr>
            <p:nvPr/>
          </p:nvSpPr>
          <p:spPr bwMode="auto">
            <a:xfrm flipV="1">
              <a:off x="2163" y="1927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5" name="Line 138"/>
            <p:cNvSpPr>
              <a:spLocks noChangeShapeType="1"/>
            </p:cNvSpPr>
            <p:nvPr/>
          </p:nvSpPr>
          <p:spPr bwMode="auto">
            <a:xfrm flipV="1">
              <a:off x="2184" y="1915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6" name="Line 139"/>
            <p:cNvSpPr>
              <a:spLocks noChangeShapeType="1"/>
            </p:cNvSpPr>
            <p:nvPr/>
          </p:nvSpPr>
          <p:spPr bwMode="auto">
            <a:xfrm flipV="1">
              <a:off x="2203" y="1900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7" name="Line 140"/>
            <p:cNvSpPr>
              <a:spLocks noChangeShapeType="1"/>
            </p:cNvSpPr>
            <p:nvPr/>
          </p:nvSpPr>
          <p:spPr bwMode="auto">
            <a:xfrm flipV="1">
              <a:off x="2223" y="188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8" name="Line 141"/>
            <p:cNvSpPr>
              <a:spLocks noChangeShapeType="1"/>
            </p:cNvSpPr>
            <p:nvPr/>
          </p:nvSpPr>
          <p:spPr bwMode="auto">
            <a:xfrm flipV="1">
              <a:off x="2242" y="1868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9" name="Line 142"/>
            <p:cNvSpPr>
              <a:spLocks noChangeShapeType="1"/>
            </p:cNvSpPr>
            <p:nvPr/>
          </p:nvSpPr>
          <p:spPr bwMode="auto">
            <a:xfrm flipV="1">
              <a:off x="2262" y="1851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0" name="Line 143"/>
            <p:cNvSpPr>
              <a:spLocks noChangeShapeType="1"/>
            </p:cNvSpPr>
            <p:nvPr/>
          </p:nvSpPr>
          <p:spPr bwMode="auto">
            <a:xfrm flipV="1">
              <a:off x="2281" y="1831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1" name="Line 144"/>
            <p:cNvSpPr>
              <a:spLocks noChangeShapeType="1"/>
            </p:cNvSpPr>
            <p:nvPr/>
          </p:nvSpPr>
          <p:spPr bwMode="auto">
            <a:xfrm flipV="1">
              <a:off x="2301" y="1812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2" name="Line 145"/>
            <p:cNvSpPr>
              <a:spLocks noChangeShapeType="1"/>
            </p:cNvSpPr>
            <p:nvPr/>
          </p:nvSpPr>
          <p:spPr bwMode="auto">
            <a:xfrm flipV="1">
              <a:off x="2320" y="1790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3" name="Line 146"/>
            <p:cNvSpPr>
              <a:spLocks noChangeShapeType="1"/>
            </p:cNvSpPr>
            <p:nvPr/>
          </p:nvSpPr>
          <p:spPr bwMode="auto">
            <a:xfrm flipV="1">
              <a:off x="2339" y="1768"/>
              <a:ext cx="21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4" name="Line 147"/>
            <p:cNvSpPr>
              <a:spLocks noChangeShapeType="1"/>
            </p:cNvSpPr>
            <p:nvPr/>
          </p:nvSpPr>
          <p:spPr bwMode="auto">
            <a:xfrm flipV="1">
              <a:off x="2360" y="1747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5" name="Line 148"/>
            <p:cNvSpPr>
              <a:spLocks noChangeShapeType="1"/>
            </p:cNvSpPr>
            <p:nvPr/>
          </p:nvSpPr>
          <p:spPr bwMode="auto">
            <a:xfrm flipV="1">
              <a:off x="2380" y="172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6" name="Line 149"/>
            <p:cNvSpPr>
              <a:spLocks noChangeShapeType="1"/>
            </p:cNvSpPr>
            <p:nvPr/>
          </p:nvSpPr>
          <p:spPr bwMode="auto">
            <a:xfrm flipV="1">
              <a:off x="2399" y="1698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7" name="Line 150"/>
            <p:cNvSpPr>
              <a:spLocks noChangeShapeType="1"/>
            </p:cNvSpPr>
            <p:nvPr/>
          </p:nvSpPr>
          <p:spPr bwMode="auto">
            <a:xfrm flipV="1">
              <a:off x="2417" y="1674"/>
              <a:ext cx="2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8" name="Line 151"/>
            <p:cNvSpPr>
              <a:spLocks noChangeShapeType="1"/>
            </p:cNvSpPr>
            <p:nvPr/>
          </p:nvSpPr>
          <p:spPr bwMode="auto">
            <a:xfrm flipV="1">
              <a:off x="2438" y="1650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9" name="Line 152"/>
            <p:cNvSpPr>
              <a:spLocks noChangeShapeType="1"/>
            </p:cNvSpPr>
            <p:nvPr/>
          </p:nvSpPr>
          <p:spPr bwMode="auto">
            <a:xfrm flipV="1">
              <a:off x="2457" y="1624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0" name="Line 153"/>
            <p:cNvSpPr>
              <a:spLocks noChangeShapeType="1"/>
            </p:cNvSpPr>
            <p:nvPr/>
          </p:nvSpPr>
          <p:spPr bwMode="auto">
            <a:xfrm flipV="1">
              <a:off x="2477" y="1598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1" name="Line 154"/>
            <p:cNvSpPr>
              <a:spLocks noChangeShapeType="1"/>
            </p:cNvSpPr>
            <p:nvPr/>
          </p:nvSpPr>
          <p:spPr bwMode="auto">
            <a:xfrm flipV="1">
              <a:off x="2496" y="157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2" name="Line 155"/>
            <p:cNvSpPr>
              <a:spLocks noChangeShapeType="1"/>
            </p:cNvSpPr>
            <p:nvPr/>
          </p:nvSpPr>
          <p:spPr bwMode="auto">
            <a:xfrm flipV="1">
              <a:off x="2517" y="1547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3" name="Line 156"/>
            <p:cNvSpPr>
              <a:spLocks noChangeShapeType="1"/>
            </p:cNvSpPr>
            <p:nvPr/>
          </p:nvSpPr>
          <p:spPr bwMode="auto">
            <a:xfrm flipV="1">
              <a:off x="2536" y="1521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4" name="Line 157"/>
            <p:cNvSpPr>
              <a:spLocks noChangeShapeType="1"/>
            </p:cNvSpPr>
            <p:nvPr/>
          </p:nvSpPr>
          <p:spPr bwMode="auto">
            <a:xfrm flipV="1">
              <a:off x="2554" y="1496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5" name="Line 158"/>
            <p:cNvSpPr>
              <a:spLocks noChangeShapeType="1"/>
            </p:cNvSpPr>
            <p:nvPr/>
          </p:nvSpPr>
          <p:spPr bwMode="auto">
            <a:xfrm flipV="1">
              <a:off x="2574" y="1470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6" name="Line 159"/>
            <p:cNvSpPr>
              <a:spLocks noChangeShapeType="1"/>
            </p:cNvSpPr>
            <p:nvPr/>
          </p:nvSpPr>
          <p:spPr bwMode="auto">
            <a:xfrm flipV="1">
              <a:off x="2594" y="1446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7" name="Line 160"/>
            <p:cNvSpPr>
              <a:spLocks noChangeShapeType="1"/>
            </p:cNvSpPr>
            <p:nvPr/>
          </p:nvSpPr>
          <p:spPr bwMode="auto">
            <a:xfrm flipV="1">
              <a:off x="2614" y="1422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8" name="Line 161"/>
            <p:cNvSpPr>
              <a:spLocks noChangeShapeType="1"/>
            </p:cNvSpPr>
            <p:nvPr/>
          </p:nvSpPr>
          <p:spPr bwMode="auto">
            <a:xfrm flipV="1">
              <a:off x="2633" y="1398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9" name="Line 162"/>
            <p:cNvSpPr>
              <a:spLocks noChangeShapeType="1"/>
            </p:cNvSpPr>
            <p:nvPr/>
          </p:nvSpPr>
          <p:spPr bwMode="auto">
            <a:xfrm flipV="1">
              <a:off x="2653" y="1375"/>
              <a:ext cx="18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0" name="Line 163"/>
            <p:cNvSpPr>
              <a:spLocks noChangeShapeType="1"/>
            </p:cNvSpPr>
            <p:nvPr/>
          </p:nvSpPr>
          <p:spPr bwMode="auto">
            <a:xfrm flipV="1">
              <a:off x="2671" y="1353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1" name="Line 164"/>
            <p:cNvSpPr>
              <a:spLocks noChangeShapeType="1"/>
            </p:cNvSpPr>
            <p:nvPr/>
          </p:nvSpPr>
          <p:spPr bwMode="auto">
            <a:xfrm flipV="1">
              <a:off x="2691" y="1333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2" name="Line 165"/>
            <p:cNvSpPr>
              <a:spLocks noChangeShapeType="1"/>
            </p:cNvSpPr>
            <p:nvPr/>
          </p:nvSpPr>
          <p:spPr bwMode="auto">
            <a:xfrm flipV="1">
              <a:off x="2711" y="1312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3" name="Line 166"/>
            <p:cNvSpPr>
              <a:spLocks noChangeShapeType="1"/>
            </p:cNvSpPr>
            <p:nvPr/>
          </p:nvSpPr>
          <p:spPr bwMode="auto">
            <a:xfrm flipV="1">
              <a:off x="2731" y="1294"/>
              <a:ext cx="19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4" name="Line 167"/>
            <p:cNvSpPr>
              <a:spLocks noChangeShapeType="1"/>
            </p:cNvSpPr>
            <p:nvPr/>
          </p:nvSpPr>
          <p:spPr bwMode="auto">
            <a:xfrm flipV="1">
              <a:off x="2750" y="1274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5" name="Line 168"/>
            <p:cNvSpPr>
              <a:spLocks noChangeShapeType="1"/>
            </p:cNvSpPr>
            <p:nvPr/>
          </p:nvSpPr>
          <p:spPr bwMode="auto">
            <a:xfrm flipV="1">
              <a:off x="2770" y="1257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6" name="Line 169"/>
            <p:cNvSpPr>
              <a:spLocks noChangeShapeType="1"/>
            </p:cNvSpPr>
            <p:nvPr/>
          </p:nvSpPr>
          <p:spPr bwMode="auto">
            <a:xfrm flipV="1">
              <a:off x="2790" y="124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7" name="Line 170"/>
            <p:cNvSpPr>
              <a:spLocks noChangeShapeType="1"/>
            </p:cNvSpPr>
            <p:nvPr/>
          </p:nvSpPr>
          <p:spPr bwMode="auto">
            <a:xfrm flipV="1">
              <a:off x="2810" y="1228"/>
              <a:ext cx="18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8" name="Line 171"/>
            <p:cNvSpPr>
              <a:spLocks noChangeShapeType="1"/>
            </p:cNvSpPr>
            <p:nvPr/>
          </p:nvSpPr>
          <p:spPr bwMode="auto">
            <a:xfrm flipV="1">
              <a:off x="2828" y="1213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9" name="Line 172"/>
            <p:cNvSpPr>
              <a:spLocks noChangeShapeType="1"/>
            </p:cNvSpPr>
            <p:nvPr/>
          </p:nvSpPr>
          <p:spPr bwMode="auto">
            <a:xfrm flipV="1">
              <a:off x="2847" y="1203"/>
              <a:ext cx="20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0" name="Line 173"/>
            <p:cNvSpPr>
              <a:spLocks noChangeShapeType="1"/>
            </p:cNvSpPr>
            <p:nvPr/>
          </p:nvSpPr>
          <p:spPr bwMode="auto">
            <a:xfrm flipV="1">
              <a:off x="2867" y="1192"/>
              <a:ext cx="20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1" name="Line 174"/>
            <p:cNvSpPr>
              <a:spLocks noChangeShapeType="1"/>
            </p:cNvSpPr>
            <p:nvPr/>
          </p:nvSpPr>
          <p:spPr bwMode="auto">
            <a:xfrm flipV="1">
              <a:off x="2887" y="1183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2" name="Line 175"/>
            <p:cNvSpPr>
              <a:spLocks noChangeShapeType="1"/>
            </p:cNvSpPr>
            <p:nvPr/>
          </p:nvSpPr>
          <p:spPr bwMode="auto">
            <a:xfrm flipV="1">
              <a:off x="2907" y="1175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3" name="Line 176"/>
            <p:cNvSpPr>
              <a:spLocks noChangeShapeType="1"/>
            </p:cNvSpPr>
            <p:nvPr/>
          </p:nvSpPr>
          <p:spPr bwMode="auto">
            <a:xfrm flipV="1">
              <a:off x="2926" y="1170"/>
              <a:ext cx="21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4" name="Line 177"/>
            <p:cNvSpPr>
              <a:spLocks noChangeShapeType="1"/>
            </p:cNvSpPr>
            <p:nvPr/>
          </p:nvSpPr>
          <p:spPr bwMode="auto">
            <a:xfrm flipV="1">
              <a:off x="2947" y="1167"/>
              <a:ext cx="17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5" name="Line 178"/>
            <p:cNvSpPr>
              <a:spLocks noChangeShapeType="1"/>
            </p:cNvSpPr>
            <p:nvPr/>
          </p:nvSpPr>
          <p:spPr bwMode="auto">
            <a:xfrm flipV="1">
              <a:off x="2964" y="1163"/>
              <a:ext cx="21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6" name="Line 179"/>
            <p:cNvSpPr>
              <a:spLocks noChangeShapeType="1"/>
            </p:cNvSpPr>
            <p:nvPr/>
          </p:nvSpPr>
          <p:spPr bwMode="auto">
            <a:xfrm>
              <a:off x="2985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7" name="Line 180"/>
            <p:cNvSpPr>
              <a:spLocks noChangeShapeType="1"/>
            </p:cNvSpPr>
            <p:nvPr/>
          </p:nvSpPr>
          <p:spPr bwMode="auto">
            <a:xfrm flipV="1">
              <a:off x="93" y="2378"/>
              <a:ext cx="19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8" name="Line 181"/>
            <p:cNvSpPr>
              <a:spLocks noChangeShapeType="1"/>
            </p:cNvSpPr>
            <p:nvPr/>
          </p:nvSpPr>
          <p:spPr bwMode="auto">
            <a:xfrm flipV="1">
              <a:off x="112" y="2373"/>
              <a:ext cx="21" cy="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9" name="Line 182"/>
            <p:cNvSpPr>
              <a:spLocks noChangeShapeType="1"/>
            </p:cNvSpPr>
            <p:nvPr/>
          </p:nvSpPr>
          <p:spPr bwMode="auto">
            <a:xfrm flipV="1">
              <a:off x="133" y="2365"/>
              <a:ext cx="20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0" name="Line 183"/>
            <p:cNvSpPr>
              <a:spLocks noChangeShapeType="1"/>
            </p:cNvSpPr>
            <p:nvPr/>
          </p:nvSpPr>
          <p:spPr bwMode="auto">
            <a:xfrm flipV="1">
              <a:off x="153" y="2354"/>
              <a:ext cx="18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1" name="Line 184"/>
            <p:cNvSpPr>
              <a:spLocks noChangeShapeType="1"/>
            </p:cNvSpPr>
            <p:nvPr/>
          </p:nvSpPr>
          <p:spPr bwMode="auto">
            <a:xfrm flipV="1">
              <a:off x="171" y="2340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2" name="Line 185"/>
            <p:cNvSpPr>
              <a:spLocks noChangeShapeType="1"/>
            </p:cNvSpPr>
            <p:nvPr/>
          </p:nvSpPr>
          <p:spPr bwMode="auto">
            <a:xfrm flipV="1">
              <a:off x="190" y="2322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3" name="Line 186"/>
            <p:cNvSpPr>
              <a:spLocks noChangeShapeType="1"/>
            </p:cNvSpPr>
            <p:nvPr/>
          </p:nvSpPr>
          <p:spPr bwMode="auto">
            <a:xfrm flipV="1">
              <a:off x="210" y="2302"/>
              <a:ext cx="19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4" name="Line 187"/>
            <p:cNvSpPr>
              <a:spLocks noChangeShapeType="1"/>
            </p:cNvSpPr>
            <p:nvPr/>
          </p:nvSpPr>
          <p:spPr bwMode="auto">
            <a:xfrm flipV="1">
              <a:off x="229" y="2278"/>
              <a:ext cx="21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5" name="Line 188"/>
            <p:cNvSpPr>
              <a:spLocks noChangeShapeType="1"/>
            </p:cNvSpPr>
            <p:nvPr/>
          </p:nvSpPr>
          <p:spPr bwMode="auto">
            <a:xfrm flipV="1">
              <a:off x="250" y="2253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6" name="Line 189"/>
            <p:cNvSpPr>
              <a:spLocks noChangeShapeType="1"/>
            </p:cNvSpPr>
            <p:nvPr/>
          </p:nvSpPr>
          <p:spPr bwMode="auto">
            <a:xfrm flipV="1">
              <a:off x="269" y="222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7" name="Line 190"/>
            <p:cNvSpPr>
              <a:spLocks noChangeShapeType="1"/>
            </p:cNvSpPr>
            <p:nvPr/>
          </p:nvSpPr>
          <p:spPr bwMode="auto">
            <a:xfrm flipV="1">
              <a:off x="289" y="2191"/>
              <a:ext cx="18" cy="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8" name="Line 191"/>
            <p:cNvSpPr>
              <a:spLocks noChangeShapeType="1"/>
            </p:cNvSpPr>
            <p:nvPr/>
          </p:nvSpPr>
          <p:spPr bwMode="auto">
            <a:xfrm flipV="1">
              <a:off x="307" y="2156"/>
              <a:ext cx="19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9" name="Line 192"/>
            <p:cNvSpPr>
              <a:spLocks noChangeShapeType="1"/>
            </p:cNvSpPr>
            <p:nvPr/>
          </p:nvSpPr>
          <p:spPr bwMode="auto">
            <a:xfrm flipV="1">
              <a:off x="326" y="2121"/>
              <a:ext cx="21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0" name="Line 193"/>
            <p:cNvSpPr>
              <a:spLocks noChangeShapeType="1"/>
            </p:cNvSpPr>
            <p:nvPr/>
          </p:nvSpPr>
          <p:spPr bwMode="auto">
            <a:xfrm flipV="1">
              <a:off x="347" y="2082"/>
              <a:ext cx="20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1" name="Line 194"/>
            <p:cNvSpPr>
              <a:spLocks noChangeShapeType="1"/>
            </p:cNvSpPr>
            <p:nvPr/>
          </p:nvSpPr>
          <p:spPr bwMode="auto">
            <a:xfrm flipV="1">
              <a:off x="367" y="2042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2" name="Line 195"/>
            <p:cNvSpPr>
              <a:spLocks noChangeShapeType="1"/>
            </p:cNvSpPr>
            <p:nvPr/>
          </p:nvSpPr>
          <p:spPr bwMode="auto">
            <a:xfrm flipV="1">
              <a:off x="386" y="1998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3" name="Line 196"/>
            <p:cNvSpPr>
              <a:spLocks noChangeShapeType="1"/>
            </p:cNvSpPr>
            <p:nvPr/>
          </p:nvSpPr>
          <p:spPr bwMode="auto">
            <a:xfrm flipV="1">
              <a:off x="406" y="1955"/>
              <a:ext cx="20" cy="4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4" name="Line 197"/>
            <p:cNvSpPr>
              <a:spLocks noChangeShapeType="1"/>
            </p:cNvSpPr>
            <p:nvPr/>
          </p:nvSpPr>
          <p:spPr bwMode="auto">
            <a:xfrm flipV="1">
              <a:off x="426" y="1909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5" name="Line 198"/>
            <p:cNvSpPr>
              <a:spLocks noChangeShapeType="1"/>
            </p:cNvSpPr>
            <p:nvPr/>
          </p:nvSpPr>
          <p:spPr bwMode="auto">
            <a:xfrm flipV="1">
              <a:off x="445" y="1862"/>
              <a:ext cx="19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6" name="Line 199"/>
            <p:cNvSpPr>
              <a:spLocks noChangeShapeType="1"/>
            </p:cNvSpPr>
            <p:nvPr/>
          </p:nvSpPr>
          <p:spPr bwMode="auto">
            <a:xfrm flipV="1">
              <a:off x="464" y="181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7" name="Line 200"/>
            <p:cNvSpPr>
              <a:spLocks noChangeShapeType="1"/>
            </p:cNvSpPr>
            <p:nvPr/>
          </p:nvSpPr>
          <p:spPr bwMode="auto">
            <a:xfrm flipV="1">
              <a:off x="483" y="1764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8" name="Line 201"/>
            <p:cNvSpPr>
              <a:spLocks noChangeShapeType="1"/>
            </p:cNvSpPr>
            <p:nvPr/>
          </p:nvSpPr>
          <p:spPr bwMode="auto">
            <a:xfrm flipV="1">
              <a:off x="504" y="1714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9" name="Line 202"/>
            <p:cNvSpPr>
              <a:spLocks noChangeShapeType="1"/>
            </p:cNvSpPr>
            <p:nvPr/>
          </p:nvSpPr>
          <p:spPr bwMode="auto">
            <a:xfrm flipV="1">
              <a:off x="523" y="166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0" name="Line 203"/>
            <p:cNvSpPr>
              <a:spLocks noChangeShapeType="1"/>
            </p:cNvSpPr>
            <p:nvPr/>
          </p:nvSpPr>
          <p:spPr bwMode="auto">
            <a:xfrm flipV="1">
              <a:off x="543" y="1612"/>
              <a:ext cx="18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" name="Line 204"/>
            <p:cNvSpPr>
              <a:spLocks noChangeShapeType="1"/>
            </p:cNvSpPr>
            <p:nvPr/>
          </p:nvSpPr>
          <p:spPr bwMode="auto">
            <a:xfrm flipV="1">
              <a:off x="561" y="1560"/>
              <a:ext cx="21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" name="Line 205"/>
            <p:cNvSpPr>
              <a:spLocks noChangeShapeType="1"/>
            </p:cNvSpPr>
            <p:nvPr/>
          </p:nvSpPr>
          <p:spPr bwMode="auto">
            <a:xfrm flipV="1">
              <a:off x="582" y="1509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" name="Line 206"/>
            <p:cNvSpPr>
              <a:spLocks noChangeShapeType="1"/>
            </p:cNvSpPr>
            <p:nvPr/>
          </p:nvSpPr>
          <p:spPr bwMode="auto">
            <a:xfrm flipV="1">
              <a:off x="601" y="1457"/>
              <a:ext cx="19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" name="Line 207"/>
            <p:cNvSpPr>
              <a:spLocks noChangeShapeType="1"/>
            </p:cNvSpPr>
            <p:nvPr/>
          </p:nvSpPr>
          <p:spPr bwMode="auto">
            <a:xfrm flipV="1">
              <a:off x="620" y="1407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" name="Line 208"/>
            <p:cNvSpPr>
              <a:spLocks noChangeShapeType="1"/>
            </p:cNvSpPr>
            <p:nvPr/>
          </p:nvSpPr>
          <p:spPr bwMode="auto">
            <a:xfrm flipV="1">
              <a:off x="640" y="1357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" name="Line 209"/>
            <p:cNvSpPr>
              <a:spLocks noChangeShapeType="1"/>
            </p:cNvSpPr>
            <p:nvPr/>
          </p:nvSpPr>
          <p:spPr bwMode="auto">
            <a:xfrm flipV="1">
              <a:off x="661" y="130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" name="Line 210"/>
            <p:cNvSpPr>
              <a:spLocks noChangeShapeType="1"/>
            </p:cNvSpPr>
            <p:nvPr/>
          </p:nvSpPr>
          <p:spPr bwMode="auto">
            <a:xfrm flipV="1">
              <a:off x="680" y="1260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" name="Line 211"/>
            <p:cNvSpPr>
              <a:spLocks noChangeShapeType="1"/>
            </p:cNvSpPr>
            <p:nvPr/>
          </p:nvSpPr>
          <p:spPr bwMode="auto">
            <a:xfrm flipV="1">
              <a:off x="698" y="1213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9" name="Line 212"/>
            <p:cNvSpPr>
              <a:spLocks noChangeShapeType="1"/>
            </p:cNvSpPr>
            <p:nvPr/>
          </p:nvSpPr>
          <p:spPr bwMode="auto">
            <a:xfrm flipV="1">
              <a:off x="718" y="1168"/>
              <a:ext cx="19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0" name="Line 213"/>
            <p:cNvSpPr>
              <a:spLocks noChangeShapeType="1"/>
            </p:cNvSpPr>
            <p:nvPr/>
          </p:nvSpPr>
          <p:spPr bwMode="auto">
            <a:xfrm flipV="1">
              <a:off x="737" y="1123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1" name="Line 214"/>
            <p:cNvSpPr>
              <a:spLocks noChangeShapeType="1"/>
            </p:cNvSpPr>
            <p:nvPr/>
          </p:nvSpPr>
          <p:spPr bwMode="auto">
            <a:xfrm flipV="1">
              <a:off x="758" y="1083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2" name="Line 215"/>
            <p:cNvSpPr>
              <a:spLocks noChangeShapeType="1"/>
            </p:cNvSpPr>
            <p:nvPr/>
          </p:nvSpPr>
          <p:spPr bwMode="auto">
            <a:xfrm flipV="1">
              <a:off x="777" y="1042"/>
              <a:ext cx="20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3" name="Line 216"/>
            <p:cNvSpPr>
              <a:spLocks noChangeShapeType="1"/>
            </p:cNvSpPr>
            <p:nvPr/>
          </p:nvSpPr>
          <p:spPr bwMode="auto">
            <a:xfrm flipV="1">
              <a:off x="797" y="1003"/>
              <a:ext cx="19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4" name="Line 217"/>
            <p:cNvSpPr>
              <a:spLocks noChangeShapeType="1"/>
            </p:cNvSpPr>
            <p:nvPr/>
          </p:nvSpPr>
          <p:spPr bwMode="auto">
            <a:xfrm flipV="1">
              <a:off x="816" y="96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5" name="Line 218"/>
            <p:cNvSpPr>
              <a:spLocks noChangeShapeType="1"/>
            </p:cNvSpPr>
            <p:nvPr/>
          </p:nvSpPr>
          <p:spPr bwMode="auto">
            <a:xfrm flipV="1">
              <a:off x="835" y="935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6" name="Line 219"/>
            <p:cNvSpPr>
              <a:spLocks noChangeShapeType="1"/>
            </p:cNvSpPr>
            <p:nvPr/>
          </p:nvSpPr>
          <p:spPr bwMode="auto">
            <a:xfrm flipV="1">
              <a:off x="855" y="905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7" name="Line 220"/>
            <p:cNvSpPr>
              <a:spLocks noChangeShapeType="1"/>
            </p:cNvSpPr>
            <p:nvPr/>
          </p:nvSpPr>
          <p:spPr bwMode="auto">
            <a:xfrm flipV="1">
              <a:off x="875" y="876"/>
              <a:ext cx="19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8" name="Line 221"/>
            <p:cNvSpPr>
              <a:spLocks noChangeShapeType="1"/>
            </p:cNvSpPr>
            <p:nvPr/>
          </p:nvSpPr>
          <p:spPr bwMode="auto">
            <a:xfrm flipV="1">
              <a:off x="894" y="851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9" name="Line 222"/>
            <p:cNvSpPr>
              <a:spLocks noChangeShapeType="1"/>
            </p:cNvSpPr>
            <p:nvPr/>
          </p:nvSpPr>
          <p:spPr bwMode="auto">
            <a:xfrm flipV="1">
              <a:off x="913" y="828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0" name="Line 223"/>
            <p:cNvSpPr>
              <a:spLocks noChangeShapeType="1"/>
            </p:cNvSpPr>
            <p:nvPr/>
          </p:nvSpPr>
          <p:spPr bwMode="auto">
            <a:xfrm flipV="1">
              <a:off x="934" y="808"/>
              <a:ext cx="17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1" name="Line 224"/>
            <p:cNvSpPr>
              <a:spLocks noChangeShapeType="1"/>
            </p:cNvSpPr>
            <p:nvPr/>
          </p:nvSpPr>
          <p:spPr bwMode="auto">
            <a:xfrm flipV="1">
              <a:off x="951" y="792"/>
              <a:ext cx="21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2" name="Line 225"/>
            <p:cNvSpPr>
              <a:spLocks noChangeShapeType="1"/>
            </p:cNvSpPr>
            <p:nvPr/>
          </p:nvSpPr>
          <p:spPr bwMode="auto">
            <a:xfrm flipV="1">
              <a:off x="972" y="779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3" name="Line 226"/>
            <p:cNvSpPr>
              <a:spLocks noChangeShapeType="1"/>
            </p:cNvSpPr>
            <p:nvPr/>
          </p:nvSpPr>
          <p:spPr bwMode="auto">
            <a:xfrm flipV="1">
              <a:off x="991" y="768"/>
              <a:ext cx="20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4" name="Line 227"/>
            <p:cNvSpPr>
              <a:spLocks noChangeShapeType="1"/>
            </p:cNvSpPr>
            <p:nvPr/>
          </p:nvSpPr>
          <p:spPr bwMode="auto">
            <a:xfrm flipV="1">
              <a:off x="1011" y="761"/>
              <a:ext cx="20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5" name="Line 228"/>
            <p:cNvSpPr>
              <a:spLocks noChangeShapeType="1"/>
            </p:cNvSpPr>
            <p:nvPr/>
          </p:nvSpPr>
          <p:spPr bwMode="auto">
            <a:xfrm flipV="1">
              <a:off x="1031" y="758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6" name="Line 229"/>
            <p:cNvSpPr>
              <a:spLocks noChangeShapeType="1"/>
            </p:cNvSpPr>
            <p:nvPr/>
          </p:nvSpPr>
          <p:spPr bwMode="auto">
            <a:xfrm>
              <a:off x="1051" y="758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" name="Line 230"/>
            <p:cNvSpPr>
              <a:spLocks noChangeShapeType="1"/>
            </p:cNvSpPr>
            <p:nvPr/>
          </p:nvSpPr>
          <p:spPr bwMode="auto">
            <a:xfrm>
              <a:off x="1070" y="758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" name="Line 231"/>
            <p:cNvSpPr>
              <a:spLocks noChangeShapeType="1"/>
            </p:cNvSpPr>
            <p:nvPr/>
          </p:nvSpPr>
          <p:spPr bwMode="auto">
            <a:xfrm>
              <a:off x="1088" y="760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9" name="Line 232"/>
            <p:cNvSpPr>
              <a:spLocks noChangeShapeType="1"/>
            </p:cNvSpPr>
            <p:nvPr/>
          </p:nvSpPr>
          <p:spPr bwMode="auto">
            <a:xfrm>
              <a:off x="1108" y="766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0" name="Line 233"/>
            <p:cNvSpPr>
              <a:spLocks noChangeShapeType="1"/>
            </p:cNvSpPr>
            <p:nvPr/>
          </p:nvSpPr>
          <p:spPr bwMode="auto">
            <a:xfrm>
              <a:off x="1129" y="774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1" name="Line 234"/>
            <p:cNvSpPr>
              <a:spLocks noChangeShapeType="1"/>
            </p:cNvSpPr>
            <p:nvPr/>
          </p:nvSpPr>
          <p:spPr bwMode="auto">
            <a:xfrm>
              <a:off x="1148" y="786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2" name="Line 235"/>
            <p:cNvSpPr>
              <a:spLocks noChangeShapeType="1"/>
            </p:cNvSpPr>
            <p:nvPr/>
          </p:nvSpPr>
          <p:spPr bwMode="auto">
            <a:xfrm>
              <a:off x="1167" y="803"/>
              <a:ext cx="20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3" name="Line 236"/>
            <p:cNvSpPr>
              <a:spLocks noChangeShapeType="1"/>
            </p:cNvSpPr>
            <p:nvPr/>
          </p:nvSpPr>
          <p:spPr bwMode="auto">
            <a:xfrm>
              <a:off x="1187" y="822"/>
              <a:ext cx="18" cy="2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4" name="Line 237"/>
            <p:cNvSpPr>
              <a:spLocks noChangeShapeType="1"/>
            </p:cNvSpPr>
            <p:nvPr/>
          </p:nvSpPr>
          <p:spPr bwMode="auto">
            <a:xfrm>
              <a:off x="1205" y="843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5" name="Line 238"/>
            <p:cNvSpPr>
              <a:spLocks noChangeShapeType="1"/>
            </p:cNvSpPr>
            <p:nvPr/>
          </p:nvSpPr>
          <p:spPr bwMode="auto">
            <a:xfrm>
              <a:off x="1226" y="868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6" name="Line 239"/>
            <p:cNvSpPr>
              <a:spLocks noChangeShapeType="1"/>
            </p:cNvSpPr>
            <p:nvPr/>
          </p:nvSpPr>
          <p:spPr bwMode="auto">
            <a:xfrm>
              <a:off x="1245" y="894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7" name="Line 240"/>
            <p:cNvSpPr>
              <a:spLocks noChangeShapeType="1"/>
            </p:cNvSpPr>
            <p:nvPr/>
          </p:nvSpPr>
          <p:spPr bwMode="auto">
            <a:xfrm>
              <a:off x="1265" y="924"/>
              <a:ext cx="19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8" name="Line 241"/>
            <p:cNvSpPr>
              <a:spLocks noChangeShapeType="1"/>
            </p:cNvSpPr>
            <p:nvPr/>
          </p:nvSpPr>
          <p:spPr bwMode="auto">
            <a:xfrm>
              <a:off x="1284" y="957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9" name="Line 242"/>
            <p:cNvSpPr>
              <a:spLocks noChangeShapeType="1"/>
            </p:cNvSpPr>
            <p:nvPr/>
          </p:nvSpPr>
          <p:spPr bwMode="auto">
            <a:xfrm>
              <a:off x="1304" y="991"/>
              <a:ext cx="20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0" name="Line 243"/>
            <p:cNvSpPr>
              <a:spLocks noChangeShapeType="1"/>
            </p:cNvSpPr>
            <p:nvPr/>
          </p:nvSpPr>
          <p:spPr bwMode="auto">
            <a:xfrm>
              <a:off x="1324" y="102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1" name="Line 244"/>
            <p:cNvSpPr>
              <a:spLocks noChangeShapeType="1"/>
            </p:cNvSpPr>
            <p:nvPr/>
          </p:nvSpPr>
          <p:spPr bwMode="auto">
            <a:xfrm>
              <a:off x="1344" y="1069"/>
              <a:ext cx="18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2" name="Line 245"/>
            <p:cNvSpPr>
              <a:spLocks noChangeShapeType="1"/>
            </p:cNvSpPr>
            <p:nvPr/>
          </p:nvSpPr>
          <p:spPr bwMode="auto">
            <a:xfrm>
              <a:off x="1362" y="1110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3" name="Line 246"/>
            <p:cNvSpPr>
              <a:spLocks noChangeShapeType="1"/>
            </p:cNvSpPr>
            <p:nvPr/>
          </p:nvSpPr>
          <p:spPr bwMode="auto">
            <a:xfrm>
              <a:off x="1381" y="1152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4" name="Line 247"/>
            <p:cNvSpPr>
              <a:spLocks noChangeShapeType="1"/>
            </p:cNvSpPr>
            <p:nvPr/>
          </p:nvSpPr>
          <p:spPr bwMode="auto">
            <a:xfrm>
              <a:off x="1402" y="1198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5" name="Line 248"/>
            <p:cNvSpPr>
              <a:spLocks noChangeShapeType="1"/>
            </p:cNvSpPr>
            <p:nvPr/>
          </p:nvSpPr>
          <p:spPr bwMode="auto">
            <a:xfrm>
              <a:off x="1422" y="1245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6" name="Line 249"/>
            <p:cNvSpPr>
              <a:spLocks noChangeShapeType="1"/>
            </p:cNvSpPr>
            <p:nvPr/>
          </p:nvSpPr>
          <p:spPr bwMode="auto">
            <a:xfrm>
              <a:off x="1441" y="1291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7" name="Line 250"/>
            <p:cNvSpPr>
              <a:spLocks noChangeShapeType="1"/>
            </p:cNvSpPr>
            <p:nvPr/>
          </p:nvSpPr>
          <p:spPr bwMode="auto">
            <a:xfrm>
              <a:off x="1460" y="1341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8" name="Line 251"/>
            <p:cNvSpPr>
              <a:spLocks noChangeShapeType="1"/>
            </p:cNvSpPr>
            <p:nvPr/>
          </p:nvSpPr>
          <p:spPr bwMode="auto">
            <a:xfrm>
              <a:off x="1481" y="1391"/>
              <a:ext cx="18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9" name="Line 252"/>
            <p:cNvSpPr>
              <a:spLocks noChangeShapeType="1"/>
            </p:cNvSpPr>
            <p:nvPr/>
          </p:nvSpPr>
          <p:spPr bwMode="auto">
            <a:xfrm>
              <a:off x="1499" y="1440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0" name="Line 253"/>
            <p:cNvSpPr>
              <a:spLocks noChangeShapeType="1"/>
            </p:cNvSpPr>
            <p:nvPr/>
          </p:nvSpPr>
          <p:spPr bwMode="auto">
            <a:xfrm>
              <a:off x="1519" y="149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1" name="Line 254"/>
            <p:cNvSpPr>
              <a:spLocks noChangeShapeType="1"/>
            </p:cNvSpPr>
            <p:nvPr/>
          </p:nvSpPr>
          <p:spPr bwMode="auto">
            <a:xfrm>
              <a:off x="1538" y="1542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2" name="Line 255"/>
            <p:cNvSpPr>
              <a:spLocks noChangeShapeType="1"/>
            </p:cNvSpPr>
            <p:nvPr/>
          </p:nvSpPr>
          <p:spPr bwMode="auto">
            <a:xfrm>
              <a:off x="1559" y="1595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3" name="Line 256"/>
            <p:cNvSpPr>
              <a:spLocks noChangeShapeType="1"/>
            </p:cNvSpPr>
            <p:nvPr/>
          </p:nvSpPr>
          <p:spPr bwMode="auto">
            <a:xfrm>
              <a:off x="1578" y="1645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4" name="Line 257"/>
            <p:cNvSpPr>
              <a:spLocks noChangeShapeType="1"/>
            </p:cNvSpPr>
            <p:nvPr/>
          </p:nvSpPr>
          <p:spPr bwMode="auto">
            <a:xfrm>
              <a:off x="1598" y="1697"/>
              <a:ext cx="18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5" name="Line 258"/>
            <p:cNvSpPr>
              <a:spLocks noChangeShapeType="1"/>
            </p:cNvSpPr>
            <p:nvPr/>
          </p:nvSpPr>
          <p:spPr bwMode="auto">
            <a:xfrm>
              <a:off x="1616" y="1747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6" name="Line 259"/>
            <p:cNvSpPr>
              <a:spLocks noChangeShapeType="1"/>
            </p:cNvSpPr>
            <p:nvPr/>
          </p:nvSpPr>
          <p:spPr bwMode="auto">
            <a:xfrm>
              <a:off x="1636" y="1796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7" name="Line 260"/>
            <p:cNvSpPr>
              <a:spLocks noChangeShapeType="1"/>
            </p:cNvSpPr>
            <p:nvPr/>
          </p:nvSpPr>
          <p:spPr bwMode="auto">
            <a:xfrm>
              <a:off x="1656" y="1844"/>
              <a:ext cx="19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8" name="Line 261"/>
            <p:cNvSpPr>
              <a:spLocks noChangeShapeType="1"/>
            </p:cNvSpPr>
            <p:nvPr/>
          </p:nvSpPr>
          <p:spPr bwMode="auto">
            <a:xfrm>
              <a:off x="1675" y="189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9" name="Line 262"/>
            <p:cNvSpPr>
              <a:spLocks noChangeShapeType="1"/>
            </p:cNvSpPr>
            <p:nvPr/>
          </p:nvSpPr>
          <p:spPr bwMode="auto">
            <a:xfrm>
              <a:off x="1695" y="1939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0" name="Line 263"/>
            <p:cNvSpPr>
              <a:spLocks noChangeShapeType="1"/>
            </p:cNvSpPr>
            <p:nvPr/>
          </p:nvSpPr>
          <p:spPr bwMode="auto">
            <a:xfrm>
              <a:off x="1716" y="1985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1" name="Line 264"/>
            <p:cNvSpPr>
              <a:spLocks noChangeShapeType="1"/>
            </p:cNvSpPr>
            <p:nvPr/>
          </p:nvSpPr>
          <p:spPr bwMode="auto">
            <a:xfrm>
              <a:off x="1735" y="2027"/>
              <a:ext cx="18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" name="Line 265"/>
            <p:cNvSpPr>
              <a:spLocks noChangeShapeType="1"/>
            </p:cNvSpPr>
            <p:nvPr/>
          </p:nvSpPr>
          <p:spPr bwMode="auto">
            <a:xfrm>
              <a:off x="1753" y="206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3" name="Line 266"/>
            <p:cNvSpPr>
              <a:spLocks noChangeShapeType="1"/>
            </p:cNvSpPr>
            <p:nvPr/>
          </p:nvSpPr>
          <p:spPr bwMode="auto">
            <a:xfrm>
              <a:off x="1773" y="2109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4" name="Line 267"/>
            <p:cNvSpPr>
              <a:spLocks noChangeShapeType="1"/>
            </p:cNvSpPr>
            <p:nvPr/>
          </p:nvSpPr>
          <p:spPr bwMode="auto">
            <a:xfrm>
              <a:off x="1793" y="2144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5" name="Line 268"/>
            <p:cNvSpPr>
              <a:spLocks noChangeShapeType="1"/>
            </p:cNvSpPr>
            <p:nvPr/>
          </p:nvSpPr>
          <p:spPr bwMode="auto">
            <a:xfrm>
              <a:off x="1813" y="217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6" name="Line 269"/>
            <p:cNvSpPr>
              <a:spLocks noChangeShapeType="1"/>
            </p:cNvSpPr>
            <p:nvPr/>
          </p:nvSpPr>
          <p:spPr bwMode="auto">
            <a:xfrm>
              <a:off x="1832" y="221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7" name="Line 270"/>
            <p:cNvSpPr>
              <a:spLocks noChangeShapeType="1"/>
            </p:cNvSpPr>
            <p:nvPr/>
          </p:nvSpPr>
          <p:spPr bwMode="auto">
            <a:xfrm>
              <a:off x="1852" y="2243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8" name="Line 271"/>
            <p:cNvSpPr>
              <a:spLocks noChangeShapeType="1"/>
            </p:cNvSpPr>
            <p:nvPr/>
          </p:nvSpPr>
          <p:spPr bwMode="auto">
            <a:xfrm>
              <a:off x="1871" y="2269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9" name="Line 272"/>
            <p:cNvSpPr>
              <a:spLocks noChangeShapeType="1"/>
            </p:cNvSpPr>
            <p:nvPr/>
          </p:nvSpPr>
          <p:spPr bwMode="auto">
            <a:xfrm>
              <a:off x="1892" y="2294"/>
              <a:ext cx="17" cy="2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0" name="Line 273"/>
            <p:cNvSpPr>
              <a:spLocks noChangeShapeType="1"/>
            </p:cNvSpPr>
            <p:nvPr/>
          </p:nvSpPr>
          <p:spPr bwMode="auto">
            <a:xfrm>
              <a:off x="1909" y="2316"/>
              <a:ext cx="21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1" name="Line 274"/>
            <p:cNvSpPr>
              <a:spLocks noChangeShapeType="1"/>
            </p:cNvSpPr>
            <p:nvPr/>
          </p:nvSpPr>
          <p:spPr bwMode="auto">
            <a:xfrm>
              <a:off x="1930" y="2334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2" name="Line 275"/>
            <p:cNvSpPr>
              <a:spLocks noChangeShapeType="1"/>
            </p:cNvSpPr>
            <p:nvPr/>
          </p:nvSpPr>
          <p:spPr bwMode="auto">
            <a:xfrm>
              <a:off x="1949" y="2351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3" name="Line 276"/>
            <p:cNvSpPr>
              <a:spLocks noChangeShapeType="1"/>
            </p:cNvSpPr>
            <p:nvPr/>
          </p:nvSpPr>
          <p:spPr bwMode="auto">
            <a:xfrm>
              <a:off x="1968" y="2363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4" name="Line 277"/>
            <p:cNvSpPr>
              <a:spLocks noChangeShapeType="1"/>
            </p:cNvSpPr>
            <p:nvPr/>
          </p:nvSpPr>
          <p:spPr bwMode="auto">
            <a:xfrm>
              <a:off x="1989" y="2371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5" name="Line 278"/>
            <p:cNvSpPr>
              <a:spLocks noChangeShapeType="1"/>
            </p:cNvSpPr>
            <p:nvPr/>
          </p:nvSpPr>
          <p:spPr bwMode="auto">
            <a:xfrm>
              <a:off x="2009" y="2377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6" name="Line 279"/>
            <p:cNvSpPr>
              <a:spLocks noChangeShapeType="1"/>
            </p:cNvSpPr>
            <p:nvPr/>
          </p:nvSpPr>
          <p:spPr bwMode="auto">
            <a:xfrm>
              <a:off x="2027" y="2379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7" name="Line 280"/>
            <p:cNvSpPr>
              <a:spLocks noChangeShapeType="1"/>
            </p:cNvSpPr>
            <p:nvPr/>
          </p:nvSpPr>
          <p:spPr bwMode="auto">
            <a:xfrm flipV="1">
              <a:off x="2046" y="2376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8" name="Line 281"/>
            <p:cNvSpPr>
              <a:spLocks noChangeShapeType="1"/>
            </p:cNvSpPr>
            <p:nvPr/>
          </p:nvSpPr>
          <p:spPr bwMode="auto">
            <a:xfrm flipV="1">
              <a:off x="2066" y="2369"/>
              <a:ext cx="21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9" name="Line 282"/>
            <p:cNvSpPr>
              <a:spLocks noChangeShapeType="1"/>
            </p:cNvSpPr>
            <p:nvPr/>
          </p:nvSpPr>
          <p:spPr bwMode="auto">
            <a:xfrm flipV="1">
              <a:off x="2087" y="2358"/>
              <a:ext cx="19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0" name="Line 283"/>
            <p:cNvSpPr>
              <a:spLocks noChangeShapeType="1"/>
            </p:cNvSpPr>
            <p:nvPr/>
          </p:nvSpPr>
          <p:spPr bwMode="auto">
            <a:xfrm flipV="1">
              <a:off x="2106" y="2345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1" name="Line 284"/>
            <p:cNvSpPr>
              <a:spLocks noChangeShapeType="1"/>
            </p:cNvSpPr>
            <p:nvPr/>
          </p:nvSpPr>
          <p:spPr bwMode="auto">
            <a:xfrm flipV="1">
              <a:off x="2125" y="2329"/>
              <a:ext cx="20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2" name="Line 285"/>
            <p:cNvSpPr>
              <a:spLocks noChangeShapeType="1"/>
            </p:cNvSpPr>
            <p:nvPr/>
          </p:nvSpPr>
          <p:spPr bwMode="auto">
            <a:xfrm flipV="1">
              <a:off x="2145" y="2310"/>
              <a:ext cx="18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3" name="Line 286"/>
            <p:cNvSpPr>
              <a:spLocks noChangeShapeType="1"/>
            </p:cNvSpPr>
            <p:nvPr/>
          </p:nvSpPr>
          <p:spPr bwMode="auto">
            <a:xfrm flipV="1">
              <a:off x="2163" y="2287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4" name="Line 287"/>
            <p:cNvSpPr>
              <a:spLocks noChangeShapeType="1"/>
            </p:cNvSpPr>
            <p:nvPr/>
          </p:nvSpPr>
          <p:spPr bwMode="auto">
            <a:xfrm flipV="1">
              <a:off x="2184" y="2261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5" name="Line 288"/>
            <p:cNvSpPr>
              <a:spLocks noChangeShapeType="1"/>
            </p:cNvSpPr>
            <p:nvPr/>
          </p:nvSpPr>
          <p:spPr bwMode="auto">
            <a:xfrm flipV="1">
              <a:off x="2203" y="2232"/>
              <a:ext cx="20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6" name="Line 289"/>
            <p:cNvSpPr>
              <a:spLocks noChangeShapeType="1"/>
            </p:cNvSpPr>
            <p:nvPr/>
          </p:nvSpPr>
          <p:spPr bwMode="auto">
            <a:xfrm flipV="1">
              <a:off x="2223" y="2202"/>
              <a:ext cx="19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7" name="Line 290"/>
            <p:cNvSpPr>
              <a:spLocks noChangeShapeType="1"/>
            </p:cNvSpPr>
            <p:nvPr/>
          </p:nvSpPr>
          <p:spPr bwMode="auto">
            <a:xfrm flipV="1">
              <a:off x="2242" y="2168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8" name="Line 291"/>
            <p:cNvSpPr>
              <a:spLocks noChangeShapeType="1"/>
            </p:cNvSpPr>
            <p:nvPr/>
          </p:nvSpPr>
          <p:spPr bwMode="auto">
            <a:xfrm flipV="1">
              <a:off x="2262" y="2132"/>
              <a:ext cx="19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89" name="Line 292"/>
            <p:cNvSpPr>
              <a:spLocks noChangeShapeType="1"/>
            </p:cNvSpPr>
            <p:nvPr/>
          </p:nvSpPr>
          <p:spPr bwMode="auto">
            <a:xfrm flipV="1">
              <a:off x="2281" y="2095"/>
              <a:ext cx="20" cy="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0" name="Line 293"/>
            <p:cNvSpPr>
              <a:spLocks noChangeShapeType="1"/>
            </p:cNvSpPr>
            <p:nvPr/>
          </p:nvSpPr>
          <p:spPr bwMode="auto">
            <a:xfrm flipV="1">
              <a:off x="2301" y="2054"/>
              <a:ext cx="19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1" name="Line 294"/>
            <p:cNvSpPr>
              <a:spLocks noChangeShapeType="1"/>
            </p:cNvSpPr>
            <p:nvPr/>
          </p:nvSpPr>
          <p:spPr bwMode="auto">
            <a:xfrm flipV="1">
              <a:off x="2320" y="2014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2" name="Line 295"/>
            <p:cNvSpPr>
              <a:spLocks noChangeShapeType="1"/>
            </p:cNvSpPr>
            <p:nvPr/>
          </p:nvSpPr>
          <p:spPr bwMode="auto">
            <a:xfrm flipV="1">
              <a:off x="2339" y="1969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3" name="Line 296"/>
            <p:cNvSpPr>
              <a:spLocks noChangeShapeType="1"/>
            </p:cNvSpPr>
            <p:nvPr/>
          </p:nvSpPr>
          <p:spPr bwMode="auto">
            <a:xfrm flipV="1">
              <a:off x="2360" y="192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4" name="Line 297"/>
            <p:cNvSpPr>
              <a:spLocks noChangeShapeType="1"/>
            </p:cNvSpPr>
            <p:nvPr/>
          </p:nvSpPr>
          <p:spPr bwMode="auto">
            <a:xfrm flipV="1">
              <a:off x="2380" y="1876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5" name="Line 298"/>
            <p:cNvSpPr>
              <a:spLocks noChangeShapeType="1"/>
            </p:cNvSpPr>
            <p:nvPr/>
          </p:nvSpPr>
          <p:spPr bwMode="auto">
            <a:xfrm flipV="1">
              <a:off x="2399" y="1829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6" name="Line 299"/>
            <p:cNvSpPr>
              <a:spLocks noChangeShapeType="1"/>
            </p:cNvSpPr>
            <p:nvPr/>
          </p:nvSpPr>
          <p:spPr bwMode="auto">
            <a:xfrm flipV="1">
              <a:off x="2417" y="1781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7" name="Line 300"/>
            <p:cNvSpPr>
              <a:spLocks noChangeShapeType="1"/>
            </p:cNvSpPr>
            <p:nvPr/>
          </p:nvSpPr>
          <p:spPr bwMode="auto">
            <a:xfrm flipV="1">
              <a:off x="2438" y="1730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8" name="Line 301"/>
            <p:cNvSpPr>
              <a:spLocks noChangeShapeType="1"/>
            </p:cNvSpPr>
            <p:nvPr/>
          </p:nvSpPr>
          <p:spPr bwMode="auto">
            <a:xfrm flipV="1">
              <a:off x="2457" y="1680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99" name="Line 302"/>
            <p:cNvSpPr>
              <a:spLocks noChangeShapeType="1"/>
            </p:cNvSpPr>
            <p:nvPr/>
          </p:nvSpPr>
          <p:spPr bwMode="auto">
            <a:xfrm flipV="1">
              <a:off x="2477" y="1630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0" name="Line 303"/>
            <p:cNvSpPr>
              <a:spLocks noChangeShapeType="1"/>
            </p:cNvSpPr>
            <p:nvPr/>
          </p:nvSpPr>
          <p:spPr bwMode="auto">
            <a:xfrm flipV="1">
              <a:off x="2496" y="1577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1" name="Line 304"/>
            <p:cNvSpPr>
              <a:spLocks noChangeShapeType="1"/>
            </p:cNvSpPr>
            <p:nvPr/>
          </p:nvSpPr>
          <p:spPr bwMode="auto">
            <a:xfrm flipV="1">
              <a:off x="2517" y="152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2" name="Line 305"/>
            <p:cNvSpPr>
              <a:spLocks noChangeShapeType="1"/>
            </p:cNvSpPr>
            <p:nvPr/>
          </p:nvSpPr>
          <p:spPr bwMode="auto">
            <a:xfrm flipV="1">
              <a:off x="2536" y="1474"/>
              <a:ext cx="18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" name="Line 306"/>
            <p:cNvSpPr>
              <a:spLocks noChangeShapeType="1"/>
            </p:cNvSpPr>
            <p:nvPr/>
          </p:nvSpPr>
          <p:spPr bwMode="auto">
            <a:xfrm flipV="1">
              <a:off x="2554" y="142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" name="Line 307"/>
            <p:cNvSpPr>
              <a:spLocks noChangeShapeType="1"/>
            </p:cNvSpPr>
            <p:nvPr/>
          </p:nvSpPr>
          <p:spPr bwMode="auto">
            <a:xfrm flipV="1">
              <a:off x="2574" y="1374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" name="Line 308"/>
            <p:cNvSpPr>
              <a:spLocks noChangeShapeType="1"/>
            </p:cNvSpPr>
            <p:nvPr/>
          </p:nvSpPr>
          <p:spPr bwMode="auto">
            <a:xfrm flipV="1">
              <a:off x="2594" y="1325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" name="Line 309"/>
            <p:cNvSpPr>
              <a:spLocks noChangeShapeType="1"/>
            </p:cNvSpPr>
            <p:nvPr/>
          </p:nvSpPr>
          <p:spPr bwMode="auto">
            <a:xfrm flipV="1">
              <a:off x="2614" y="1276"/>
              <a:ext cx="19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" name="Line 310"/>
            <p:cNvSpPr>
              <a:spLocks noChangeShapeType="1"/>
            </p:cNvSpPr>
            <p:nvPr/>
          </p:nvSpPr>
          <p:spPr bwMode="auto">
            <a:xfrm flipV="1">
              <a:off x="2633" y="1228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" name="Line 311"/>
            <p:cNvSpPr>
              <a:spLocks noChangeShapeType="1"/>
            </p:cNvSpPr>
            <p:nvPr/>
          </p:nvSpPr>
          <p:spPr bwMode="auto">
            <a:xfrm flipV="1">
              <a:off x="2653" y="1183"/>
              <a:ext cx="18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" name="Line 312"/>
            <p:cNvSpPr>
              <a:spLocks noChangeShapeType="1"/>
            </p:cNvSpPr>
            <p:nvPr/>
          </p:nvSpPr>
          <p:spPr bwMode="auto">
            <a:xfrm flipV="1">
              <a:off x="2671" y="1139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" name="Line 313"/>
            <p:cNvSpPr>
              <a:spLocks noChangeShapeType="1"/>
            </p:cNvSpPr>
            <p:nvPr/>
          </p:nvSpPr>
          <p:spPr bwMode="auto">
            <a:xfrm flipV="1">
              <a:off x="2691" y="1095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" name="Line 314"/>
            <p:cNvSpPr>
              <a:spLocks noChangeShapeType="1"/>
            </p:cNvSpPr>
            <p:nvPr/>
          </p:nvSpPr>
          <p:spPr bwMode="auto">
            <a:xfrm flipV="1">
              <a:off x="2711" y="1055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" name="Line 315"/>
            <p:cNvSpPr>
              <a:spLocks noChangeShapeType="1"/>
            </p:cNvSpPr>
            <p:nvPr/>
          </p:nvSpPr>
          <p:spPr bwMode="auto">
            <a:xfrm flipV="1">
              <a:off x="2731" y="1017"/>
              <a:ext cx="19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" name="Line 316"/>
            <p:cNvSpPr>
              <a:spLocks noChangeShapeType="1"/>
            </p:cNvSpPr>
            <p:nvPr/>
          </p:nvSpPr>
          <p:spPr bwMode="auto">
            <a:xfrm flipV="1">
              <a:off x="2750" y="981"/>
              <a:ext cx="20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" name="Line 317"/>
            <p:cNvSpPr>
              <a:spLocks noChangeShapeType="1"/>
            </p:cNvSpPr>
            <p:nvPr/>
          </p:nvSpPr>
          <p:spPr bwMode="auto">
            <a:xfrm flipV="1">
              <a:off x="2770" y="946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" name="Line 318"/>
            <p:cNvSpPr>
              <a:spLocks noChangeShapeType="1"/>
            </p:cNvSpPr>
            <p:nvPr/>
          </p:nvSpPr>
          <p:spPr bwMode="auto">
            <a:xfrm flipV="1">
              <a:off x="2790" y="915"/>
              <a:ext cx="20" cy="3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" name="Line 319"/>
            <p:cNvSpPr>
              <a:spLocks noChangeShapeType="1"/>
            </p:cNvSpPr>
            <p:nvPr/>
          </p:nvSpPr>
          <p:spPr bwMode="auto">
            <a:xfrm flipV="1">
              <a:off x="2810" y="886"/>
              <a:ext cx="18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7" name="Line 320"/>
            <p:cNvSpPr>
              <a:spLocks noChangeShapeType="1"/>
            </p:cNvSpPr>
            <p:nvPr/>
          </p:nvSpPr>
          <p:spPr bwMode="auto">
            <a:xfrm flipV="1">
              <a:off x="2828" y="859"/>
              <a:ext cx="19" cy="2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" name="Line 321"/>
            <p:cNvSpPr>
              <a:spLocks noChangeShapeType="1"/>
            </p:cNvSpPr>
            <p:nvPr/>
          </p:nvSpPr>
          <p:spPr bwMode="auto">
            <a:xfrm flipV="1">
              <a:off x="2847" y="835"/>
              <a:ext cx="20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" name="Line 322"/>
            <p:cNvSpPr>
              <a:spLocks noChangeShapeType="1"/>
            </p:cNvSpPr>
            <p:nvPr/>
          </p:nvSpPr>
          <p:spPr bwMode="auto">
            <a:xfrm flipV="1">
              <a:off x="2867" y="815"/>
              <a:ext cx="20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" name="Line 323"/>
            <p:cNvSpPr>
              <a:spLocks noChangeShapeType="1"/>
            </p:cNvSpPr>
            <p:nvPr/>
          </p:nvSpPr>
          <p:spPr bwMode="auto">
            <a:xfrm flipV="1">
              <a:off x="2887" y="797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" name="Line 324"/>
            <p:cNvSpPr>
              <a:spLocks noChangeShapeType="1"/>
            </p:cNvSpPr>
            <p:nvPr/>
          </p:nvSpPr>
          <p:spPr bwMode="auto">
            <a:xfrm flipV="1">
              <a:off x="2907" y="783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" name="Line 325"/>
            <p:cNvSpPr>
              <a:spLocks noChangeShapeType="1"/>
            </p:cNvSpPr>
            <p:nvPr/>
          </p:nvSpPr>
          <p:spPr bwMode="auto">
            <a:xfrm flipV="1">
              <a:off x="2926" y="771"/>
              <a:ext cx="21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" name="Line 326"/>
            <p:cNvSpPr>
              <a:spLocks noChangeShapeType="1"/>
            </p:cNvSpPr>
            <p:nvPr/>
          </p:nvSpPr>
          <p:spPr bwMode="auto">
            <a:xfrm flipV="1">
              <a:off x="2947" y="762"/>
              <a:ext cx="17" cy="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" name="Line 327"/>
            <p:cNvSpPr>
              <a:spLocks noChangeShapeType="1"/>
            </p:cNvSpPr>
            <p:nvPr/>
          </p:nvSpPr>
          <p:spPr bwMode="auto">
            <a:xfrm flipV="1">
              <a:off x="2964" y="760"/>
              <a:ext cx="21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5" name="Line 328"/>
            <p:cNvSpPr>
              <a:spLocks noChangeShapeType="1"/>
            </p:cNvSpPr>
            <p:nvPr/>
          </p:nvSpPr>
          <p:spPr bwMode="auto">
            <a:xfrm flipV="1">
              <a:off x="2985" y="758"/>
              <a:ext cx="19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77" name="Text Box 329"/>
          <p:cNvSpPr txBox="1">
            <a:spLocks noChangeArrowheads="1"/>
          </p:cNvSpPr>
          <p:nvPr/>
        </p:nvSpPr>
        <p:spPr bwMode="auto">
          <a:xfrm>
            <a:off x="6396678" y="318452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 dirty="0">
                <a:cs typeface="Arial" charset="0"/>
              </a:rPr>
              <a:t>ω</a:t>
            </a:r>
            <a:r>
              <a:rPr lang="en-US" sz="2400" dirty="0">
                <a:cs typeface="Arial" charset="0"/>
              </a:rPr>
              <a:t>t</a:t>
            </a:r>
          </a:p>
        </p:txBody>
      </p:sp>
      <p:sp>
        <p:nvSpPr>
          <p:cNvPr id="2378" name="Text Box 330"/>
          <p:cNvSpPr txBox="1">
            <a:spLocks noChangeArrowheads="1"/>
          </p:cNvSpPr>
          <p:nvPr/>
        </p:nvSpPr>
        <p:spPr bwMode="auto">
          <a:xfrm>
            <a:off x="2209800" y="167640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0000FF"/>
                </a:solidFill>
              </a:rPr>
              <a:t>U   </a:t>
            </a:r>
            <a:r>
              <a:rPr lang="sr-Latn-CS" sz="2000">
                <a:solidFill>
                  <a:srgbClr val="FF0000"/>
                </a:solidFill>
              </a:rPr>
              <a:t>i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380" name="Text Box 332"/>
          <p:cNvSpPr txBox="1">
            <a:spLocks noChangeArrowheads="1"/>
          </p:cNvSpPr>
          <p:nvPr/>
        </p:nvSpPr>
        <p:spPr bwMode="auto">
          <a:xfrm>
            <a:off x="7148869" y="1539876"/>
            <a:ext cx="32766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Trenutna </a:t>
            </a:r>
            <a:r>
              <a:rPr lang="sr-Latn-CS" sz="2000" i="1" dirty="0"/>
              <a:t>vrijednost</a:t>
            </a:r>
            <a:endParaRPr lang="sr-Latn-CS" sz="2000" i="1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Maksimalna </a:t>
            </a:r>
            <a:r>
              <a:rPr lang="sr-Latn-CS" sz="2000" i="1" dirty="0"/>
              <a:t>vrijednost</a:t>
            </a:r>
            <a:endParaRPr lang="sr-Latn-CS" sz="2000" i="1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Perioda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Frekvencija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Talasna dužina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Efektivna </a:t>
            </a:r>
            <a:r>
              <a:rPr lang="sr-Latn-CS" sz="2000" i="1" dirty="0"/>
              <a:t>vrijednost</a:t>
            </a:r>
            <a:endParaRPr lang="sr-Latn-CS" sz="2000" i="1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Srednja </a:t>
            </a:r>
            <a:r>
              <a:rPr lang="sr-Latn-CS" sz="2000" i="1" dirty="0"/>
              <a:t>vrijednost</a:t>
            </a:r>
            <a:endParaRPr lang="sr-Latn-CS" sz="2000" i="1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Faza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Početna faza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sr-Latn-CS" sz="2000" i="1" dirty="0"/>
              <a:t>Kružna frekvencija</a:t>
            </a:r>
          </a:p>
          <a:p>
            <a:pPr eaLnBrk="1" hangingPunct="1">
              <a:spcBef>
                <a:spcPct val="50000"/>
              </a:spcBef>
            </a:pPr>
            <a:endParaRPr lang="en-US" sz="2000" i="1" dirty="0"/>
          </a:p>
        </p:txBody>
      </p:sp>
      <p:sp>
        <p:nvSpPr>
          <p:cNvPr id="2381" name="Text Box 333"/>
          <p:cNvSpPr txBox="1">
            <a:spLocks noChangeArrowheads="1"/>
          </p:cNvSpPr>
          <p:nvPr/>
        </p:nvSpPr>
        <p:spPr bwMode="auto">
          <a:xfrm>
            <a:off x="2233613" y="5013177"/>
            <a:ext cx="487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3200" i="1" dirty="0">
                <a:solidFill>
                  <a:srgbClr val="0000FF"/>
                </a:solidFill>
              </a:rPr>
              <a:t>u = Um sin</a:t>
            </a:r>
            <a:r>
              <a:rPr lang="el-GR" sz="3200" i="1" dirty="0">
                <a:solidFill>
                  <a:srgbClr val="0000FF"/>
                </a:solidFill>
                <a:cs typeface="Arial" charset="0"/>
              </a:rPr>
              <a:t>ω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t</a:t>
            </a:r>
            <a:endParaRPr lang="sr-Latn-CS" sz="3200" i="1" dirty="0">
              <a:solidFill>
                <a:srgbClr val="0000FF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sr-Latn-CS" sz="3200" i="1" dirty="0">
                <a:solidFill>
                  <a:srgbClr val="FF0000"/>
                </a:solidFill>
                <a:cs typeface="Arial" charset="0"/>
              </a:rPr>
              <a:t>i =  Im sin</a:t>
            </a:r>
            <a:r>
              <a:rPr lang="el-GR" sz="3200" i="1" dirty="0">
                <a:solidFill>
                  <a:srgbClr val="FF0000"/>
                </a:solidFill>
                <a:cs typeface="Arial" charset="0"/>
              </a:rPr>
              <a:t>ω</a:t>
            </a:r>
            <a:r>
              <a:rPr lang="en-US" sz="3200" i="1" dirty="0">
                <a:solidFill>
                  <a:srgbClr val="FF0000"/>
                </a:solidFill>
                <a:cs typeface="Arial" charset="0"/>
              </a:rPr>
              <a:t>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8E87-A5A9-40C5-9E3C-7533ADC18AF6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4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2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2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23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2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2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7" grpId="0"/>
      <p:bldP spid="2378" grpId="0"/>
      <p:bldP spid="23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5056" y="473122"/>
            <a:ext cx="7824415" cy="12024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4000" b="1" dirty="0"/>
              <a:t>Maksimalna </a:t>
            </a:r>
            <a:r>
              <a:rPr lang="sr-Latn-CS" sz="4000" b="1" dirty="0" smtClean="0"/>
              <a:t>vrijednost-amplituda (U</a:t>
            </a:r>
            <a:r>
              <a:rPr lang="sr-Latn-CS" sz="4000" b="1" baseline="-25000" dirty="0" smtClean="0"/>
              <a:t>m</a:t>
            </a:r>
            <a:r>
              <a:rPr lang="sr-Latn-CS" sz="4000" b="1" dirty="0" smtClean="0"/>
              <a:t>   I</a:t>
            </a:r>
            <a:r>
              <a:rPr lang="sr-Latn-CS" sz="4000" b="1" baseline="-25000" dirty="0" smtClean="0"/>
              <a:t>m</a:t>
            </a:r>
            <a:r>
              <a:rPr lang="sr-Latn-CS" sz="4000" b="1" dirty="0" smtClean="0"/>
              <a:t> )</a:t>
            </a:r>
            <a:endParaRPr lang="en-US" sz="4000" b="1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1" y="2362200"/>
            <a:ext cx="4621213" cy="2833688"/>
            <a:chOff x="93" y="676"/>
            <a:chExt cx="2911" cy="1785"/>
          </a:xfrm>
        </p:grpSpPr>
        <p:sp>
          <p:nvSpPr>
            <p:cNvPr id="5137" name="Line 5"/>
            <p:cNvSpPr>
              <a:spLocks noChangeShapeType="1"/>
            </p:cNvSpPr>
            <p:nvPr/>
          </p:nvSpPr>
          <p:spPr bwMode="auto">
            <a:xfrm>
              <a:off x="570" y="2244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6"/>
            <p:cNvSpPr>
              <a:spLocks noChangeShapeType="1"/>
            </p:cNvSpPr>
            <p:nvPr/>
          </p:nvSpPr>
          <p:spPr bwMode="auto">
            <a:xfrm>
              <a:off x="570" y="1908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7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8"/>
            <p:cNvSpPr>
              <a:spLocks noChangeShapeType="1"/>
            </p:cNvSpPr>
            <p:nvPr/>
          </p:nvSpPr>
          <p:spPr bwMode="auto">
            <a:xfrm>
              <a:off x="565" y="1567"/>
              <a:ext cx="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9"/>
            <p:cNvSpPr>
              <a:spLocks noChangeShapeType="1"/>
            </p:cNvSpPr>
            <p:nvPr/>
          </p:nvSpPr>
          <p:spPr bwMode="auto">
            <a:xfrm>
              <a:off x="570" y="1230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0"/>
            <p:cNvSpPr>
              <a:spLocks noChangeShapeType="1"/>
            </p:cNvSpPr>
            <p:nvPr/>
          </p:nvSpPr>
          <p:spPr bwMode="auto">
            <a:xfrm>
              <a:off x="570" y="893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1"/>
            <p:cNvSpPr>
              <a:spLocks noChangeShapeType="1"/>
            </p:cNvSpPr>
            <p:nvPr/>
          </p:nvSpPr>
          <p:spPr bwMode="auto">
            <a:xfrm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2"/>
            <p:cNvSpPr>
              <a:spLocks noChangeShapeType="1"/>
            </p:cNvSpPr>
            <p:nvPr/>
          </p:nvSpPr>
          <p:spPr bwMode="auto">
            <a:xfrm flipV="1">
              <a:off x="9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3"/>
            <p:cNvSpPr>
              <a:spLocks noChangeShapeType="1"/>
            </p:cNvSpPr>
            <p:nvPr/>
          </p:nvSpPr>
          <p:spPr bwMode="auto">
            <a:xfrm flipV="1">
              <a:off x="335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14"/>
            <p:cNvSpPr>
              <a:spLocks noChangeShapeType="1"/>
            </p:cNvSpPr>
            <p:nvPr/>
          </p:nvSpPr>
          <p:spPr bwMode="auto">
            <a:xfrm flipV="1"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5"/>
            <p:cNvSpPr>
              <a:spLocks noChangeShapeType="1"/>
            </p:cNvSpPr>
            <p:nvPr/>
          </p:nvSpPr>
          <p:spPr bwMode="auto">
            <a:xfrm flipV="1">
              <a:off x="578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6"/>
            <p:cNvSpPr>
              <a:spLocks noChangeShapeType="1"/>
            </p:cNvSpPr>
            <p:nvPr/>
          </p:nvSpPr>
          <p:spPr bwMode="auto">
            <a:xfrm flipV="1">
              <a:off x="820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7"/>
            <p:cNvSpPr>
              <a:spLocks noChangeShapeType="1"/>
            </p:cNvSpPr>
            <p:nvPr/>
          </p:nvSpPr>
          <p:spPr bwMode="auto">
            <a:xfrm flipV="1">
              <a:off x="106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8"/>
            <p:cNvSpPr>
              <a:spLocks noChangeShapeType="1"/>
            </p:cNvSpPr>
            <p:nvPr/>
          </p:nvSpPr>
          <p:spPr bwMode="auto">
            <a:xfrm flipV="1">
              <a:off x="1306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9"/>
            <p:cNvSpPr>
              <a:spLocks noChangeShapeType="1"/>
            </p:cNvSpPr>
            <p:nvPr/>
          </p:nvSpPr>
          <p:spPr bwMode="auto">
            <a:xfrm flipV="1">
              <a:off x="1550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0"/>
            <p:cNvSpPr>
              <a:spLocks noChangeShapeType="1"/>
            </p:cNvSpPr>
            <p:nvPr/>
          </p:nvSpPr>
          <p:spPr bwMode="auto">
            <a:xfrm flipV="1">
              <a:off x="179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1"/>
            <p:cNvSpPr>
              <a:spLocks noChangeShapeType="1"/>
            </p:cNvSpPr>
            <p:nvPr/>
          </p:nvSpPr>
          <p:spPr bwMode="auto">
            <a:xfrm flipV="1">
              <a:off x="203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2"/>
            <p:cNvSpPr>
              <a:spLocks noChangeShapeType="1"/>
            </p:cNvSpPr>
            <p:nvPr/>
          </p:nvSpPr>
          <p:spPr bwMode="auto">
            <a:xfrm flipV="1">
              <a:off x="2277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3"/>
            <p:cNvSpPr>
              <a:spLocks noChangeShapeType="1"/>
            </p:cNvSpPr>
            <p:nvPr/>
          </p:nvSpPr>
          <p:spPr bwMode="auto">
            <a:xfrm flipV="1">
              <a:off x="2519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4"/>
            <p:cNvSpPr>
              <a:spLocks noChangeShapeType="1"/>
            </p:cNvSpPr>
            <p:nvPr/>
          </p:nvSpPr>
          <p:spPr bwMode="auto">
            <a:xfrm flipV="1">
              <a:off x="276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5"/>
            <p:cNvSpPr>
              <a:spLocks noChangeShapeType="1"/>
            </p:cNvSpPr>
            <p:nvPr/>
          </p:nvSpPr>
          <p:spPr bwMode="auto">
            <a:xfrm flipV="1">
              <a:off x="300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26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27"/>
            <p:cNvSpPr>
              <a:spLocks noChangeShapeType="1"/>
            </p:cNvSpPr>
            <p:nvPr/>
          </p:nvSpPr>
          <p:spPr bwMode="auto">
            <a:xfrm>
              <a:off x="93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28"/>
            <p:cNvSpPr>
              <a:spLocks noChangeShapeType="1"/>
            </p:cNvSpPr>
            <p:nvPr/>
          </p:nvSpPr>
          <p:spPr bwMode="auto">
            <a:xfrm flipV="1">
              <a:off x="112" y="1971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29"/>
            <p:cNvSpPr>
              <a:spLocks noChangeShapeType="1"/>
            </p:cNvSpPr>
            <p:nvPr/>
          </p:nvSpPr>
          <p:spPr bwMode="auto">
            <a:xfrm flipV="1">
              <a:off x="133" y="1967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30"/>
            <p:cNvSpPr>
              <a:spLocks noChangeShapeType="1"/>
            </p:cNvSpPr>
            <p:nvPr/>
          </p:nvSpPr>
          <p:spPr bwMode="auto">
            <a:xfrm flipV="1">
              <a:off x="153" y="1961"/>
              <a:ext cx="18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31"/>
            <p:cNvSpPr>
              <a:spLocks noChangeShapeType="1"/>
            </p:cNvSpPr>
            <p:nvPr/>
          </p:nvSpPr>
          <p:spPr bwMode="auto">
            <a:xfrm flipV="1">
              <a:off x="171" y="195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32"/>
            <p:cNvSpPr>
              <a:spLocks noChangeShapeType="1"/>
            </p:cNvSpPr>
            <p:nvPr/>
          </p:nvSpPr>
          <p:spPr bwMode="auto">
            <a:xfrm flipV="1">
              <a:off x="190" y="194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33"/>
            <p:cNvSpPr>
              <a:spLocks noChangeShapeType="1"/>
            </p:cNvSpPr>
            <p:nvPr/>
          </p:nvSpPr>
          <p:spPr bwMode="auto">
            <a:xfrm flipV="1">
              <a:off x="210" y="1934"/>
              <a:ext cx="19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34"/>
            <p:cNvSpPr>
              <a:spLocks noChangeShapeType="1"/>
            </p:cNvSpPr>
            <p:nvPr/>
          </p:nvSpPr>
          <p:spPr bwMode="auto">
            <a:xfrm flipV="1">
              <a:off x="229" y="1922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Line 35"/>
            <p:cNvSpPr>
              <a:spLocks noChangeShapeType="1"/>
            </p:cNvSpPr>
            <p:nvPr/>
          </p:nvSpPr>
          <p:spPr bwMode="auto">
            <a:xfrm flipV="1">
              <a:off x="250" y="1909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36"/>
            <p:cNvSpPr>
              <a:spLocks noChangeShapeType="1"/>
            </p:cNvSpPr>
            <p:nvPr/>
          </p:nvSpPr>
          <p:spPr bwMode="auto">
            <a:xfrm flipV="1">
              <a:off x="269" y="1895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37"/>
            <p:cNvSpPr>
              <a:spLocks noChangeShapeType="1"/>
            </p:cNvSpPr>
            <p:nvPr/>
          </p:nvSpPr>
          <p:spPr bwMode="auto">
            <a:xfrm flipV="1">
              <a:off x="289" y="1880"/>
              <a:ext cx="18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38"/>
            <p:cNvSpPr>
              <a:spLocks noChangeShapeType="1"/>
            </p:cNvSpPr>
            <p:nvPr/>
          </p:nvSpPr>
          <p:spPr bwMode="auto">
            <a:xfrm flipV="1">
              <a:off x="307" y="1863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Line 39"/>
            <p:cNvSpPr>
              <a:spLocks noChangeShapeType="1"/>
            </p:cNvSpPr>
            <p:nvPr/>
          </p:nvSpPr>
          <p:spPr bwMode="auto">
            <a:xfrm flipV="1">
              <a:off x="326" y="1844"/>
              <a:ext cx="21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40"/>
            <p:cNvSpPr>
              <a:spLocks noChangeShapeType="1"/>
            </p:cNvSpPr>
            <p:nvPr/>
          </p:nvSpPr>
          <p:spPr bwMode="auto">
            <a:xfrm flipV="1">
              <a:off x="347" y="1825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Line 41"/>
            <p:cNvSpPr>
              <a:spLocks noChangeShapeType="1"/>
            </p:cNvSpPr>
            <p:nvPr/>
          </p:nvSpPr>
          <p:spPr bwMode="auto">
            <a:xfrm flipV="1">
              <a:off x="367" y="1805"/>
              <a:ext cx="19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42"/>
            <p:cNvSpPr>
              <a:spLocks noChangeShapeType="1"/>
            </p:cNvSpPr>
            <p:nvPr/>
          </p:nvSpPr>
          <p:spPr bwMode="auto">
            <a:xfrm flipV="1">
              <a:off x="386" y="1784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43"/>
            <p:cNvSpPr>
              <a:spLocks noChangeShapeType="1"/>
            </p:cNvSpPr>
            <p:nvPr/>
          </p:nvSpPr>
          <p:spPr bwMode="auto">
            <a:xfrm flipV="1">
              <a:off x="406" y="1762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Line 44"/>
            <p:cNvSpPr>
              <a:spLocks noChangeShapeType="1"/>
            </p:cNvSpPr>
            <p:nvPr/>
          </p:nvSpPr>
          <p:spPr bwMode="auto">
            <a:xfrm flipV="1">
              <a:off x="426" y="1739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Line 45"/>
            <p:cNvSpPr>
              <a:spLocks noChangeShapeType="1"/>
            </p:cNvSpPr>
            <p:nvPr/>
          </p:nvSpPr>
          <p:spPr bwMode="auto">
            <a:xfrm flipV="1">
              <a:off x="445" y="1715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Line 46"/>
            <p:cNvSpPr>
              <a:spLocks noChangeShapeType="1"/>
            </p:cNvSpPr>
            <p:nvPr/>
          </p:nvSpPr>
          <p:spPr bwMode="auto">
            <a:xfrm flipV="1">
              <a:off x="464" y="169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Line 47"/>
            <p:cNvSpPr>
              <a:spLocks noChangeShapeType="1"/>
            </p:cNvSpPr>
            <p:nvPr/>
          </p:nvSpPr>
          <p:spPr bwMode="auto">
            <a:xfrm flipV="1">
              <a:off x="483" y="1666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Line 48"/>
            <p:cNvSpPr>
              <a:spLocks noChangeShapeType="1"/>
            </p:cNvSpPr>
            <p:nvPr/>
          </p:nvSpPr>
          <p:spPr bwMode="auto">
            <a:xfrm flipV="1">
              <a:off x="504" y="1641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Line 49"/>
            <p:cNvSpPr>
              <a:spLocks noChangeShapeType="1"/>
            </p:cNvSpPr>
            <p:nvPr/>
          </p:nvSpPr>
          <p:spPr bwMode="auto">
            <a:xfrm flipV="1">
              <a:off x="523" y="1615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Line 50"/>
            <p:cNvSpPr>
              <a:spLocks noChangeShapeType="1"/>
            </p:cNvSpPr>
            <p:nvPr/>
          </p:nvSpPr>
          <p:spPr bwMode="auto">
            <a:xfrm flipV="1">
              <a:off x="543" y="1590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Line 51"/>
            <p:cNvSpPr>
              <a:spLocks noChangeShapeType="1"/>
            </p:cNvSpPr>
            <p:nvPr/>
          </p:nvSpPr>
          <p:spPr bwMode="auto">
            <a:xfrm flipV="1">
              <a:off x="561" y="1564"/>
              <a:ext cx="21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Line 52"/>
            <p:cNvSpPr>
              <a:spLocks noChangeShapeType="1"/>
            </p:cNvSpPr>
            <p:nvPr/>
          </p:nvSpPr>
          <p:spPr bwMode="auto">
            <a:xfrm flipV="1">
              <a:off x="582" y="1539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Line 53"/>
            <p:cNvSpPr>
              <a:spLocks noChangeShapeType="1"/>
            </p:cNvSpPr>
            <p:nvPr/>
          </p:nvSpPr>
          <p:spPr bwMode="auto">
            <a:xfrm flipV="1">
              <a:off x="601" y="1513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Line 54"/>
            <p:cNvSpPr>
              <a:spLocks noChangeShapeType="1"/>
            </p:cNvSpPr>
            <p:nvPr/>
          </p:nvSpPr>
          <p:spPr bwMode="auto">
            <a:xfrm flipV="1">
              <a:off x="620" y="1488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Line 55"/>
            <p:cNvSpPr>
              <a:spLocks noChangeShapeType="1"/>
            </p:cNvSpPr>
            <p:nvPr/>
          </p:nvSpPr>
          <p:spPr bwMode="auto">
            <a:xfrm flipV="1">
              <a:off x="640" y="146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Line 56"/>
            <p:cNvSpPr>
              <a:spLocks noChangeShapeType="1"/>
            </p:cNvSpPr>
            <p:nvPr/>
          </p:nvSpPr>
          <p:spPr bwMode="auto">
            <a:xfrm flipV="1">
              <a:off x="661" y="1439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Line 57"/>
            <p:cNvSpPr>
              <a:spLocks noChangeShapeType="1"/>
            </p:cNvSpPr>
            <p:nvPr/>
          </p:nvSpPr>
          <p:spPr bwMode="auto">
            <a:xfrm flipV="1">
              <a:off x="680" y="1415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Line 58"/>
            <p:cNvSpPr>
              <a:spLocks noChangeShapeType="1"/>
            </p:cNvSpPr>
            <p:nvPr/>
          </p:nvSpPr>
          <p:spPr bwMode="auto">
            <a:xfrm flipV="1">
              <a:off x="698" y="1391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Line 59"/>
            <p:cNvSpPr>
              <a:spLocks noChangeShapeType="1"/>
            </p:cNvSpPr>
            <p:nvPr/>
          </p:nvSpPr>
          <p:spPr bwMode="auto">
            <a:xfrm flipV="1">
              <a:off x="718" y="136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Line 60"/>
            <p:cNvSpPr>
              <a:spLocks noChangeShapeType="1"/>
            </p:cNvSpPr>
            <p:nvPr/>
          </p:nvSpPr>
          <p:spPr bwMode="auto">
            <a:xfrm flipV="1">
              <a:off x="737" y="1347"/>
              <a:ext cx="2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61"/>
            <p:cNvSpPr>
              <a:spLocks noChangeShapeType="1"/>
            </p:cNvSpPr>
            <p:nvPr/>
          </p:nvSpPr>
          <p:spPr bwMode="auto">
            <a:xfrm flipV="1">
              <a:off x="758" y="1325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Line 62"/>
            <p:cNvSpPr>
              <a:spLocks noChangeShapeType="1"/>
            </p:cNvSpPr>
            <p:nvPr/>
          </p:nvSpPr>
          <p:spPr bwMode="auto">
            <a:xfrm flipV="1">
              <a:off x="777" y="1306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Line 63"/>
            <p:cNvSpPr>
              <a:spLocks noChangeShapeType="1"/>
            </p:cNvSpPr>
            <p:nvPr/>
          </p:nvSpPr>
          <p:spPr bwMode="auto">
            <a:xfrm flipV="1">
              <a:off x="797" y="1287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Line 64"/>
            <p:cNvSpPr>
              <a:spLocks noChangeShapeType="1"/>
            </p:cNvSpPr>
            <p:nvPr/>
          </p:nvSpPr>
          <p:spPr bwMode="auto">
            <a:xfrm flipV="1">
              <a:off x="816" y="1270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Line 65"/>
            <p:cNvSpPr>
              <a:spLocks noChangeShapeType="1"/>
            </p:cNvSpPr>
            <p:nvPr/>
          </p:nvSpPr>
          <p:spPr bwMode="auto">
            <a:xfrm flipV="1">
              <a:off x="835" y="1251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Line 66"/>
            <p:cNvSpPr>
              <a:spLocks noChangeShapeType="1"/>
            </p:cNvSpPr>
            <p:nvPr/>
          </p:nvSpPr>
          <p:spPr bwMode="auto">
            <a:xfrm flipV="1">
              <a:off x="855" y="1237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Line 67"/>
            <p:cNvSpPr>
              <a:spLocks noChangeShapeType="1"/>
            </p:cNvSpPr>
            <p:nvPr/>
          </p:nvSpPr>
          <p:spPr bwMode="auto">
            <a:xfrm flipV="1">
              <a:off x="875" y="1222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Line 68"/>
            <p:cNvSpPr>
              <a:spLocks noChangeShapeType="1"/>
            </p:cNvSpPr>
            <p:nvPr/>
          </p:nvSpPr>
          <p:spPr bwMode="auto">
            <a:xfrm flipV="1">
              <a:off x="894" y="1210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Line 69"/>
            <p:cNvSpPr>
              <a:spLocks noChangeShapeType="1"/>
            </p:cNvSpPr>
            <p:nvPr/>
          </p:nvSpPr>
          <p:spPr bwMode="auto">
            <a:xfrm flipV="1">
              <a:off x="913" y="1198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Line 70"/>
            <p:cNvSpPr>
              <a:spLocks noChangeShapeType="1"/>
            </p:cNvSpPr>
            <p:nvPr/>
          </p:nvSpPr>
          <p:spPr bwMode="auto">
            <a:xfrm flipV="1">
              <a:off x="934" y="1188"/>
              <a:ext cx="17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Line 71"/>
            <p:cNvSpPr>
              <a:spLocks noChangeShapeType="1"/>
            </p:cNvSpPr>
            <p:nvPr/>
          </p:nvSpPr>
          <p:spPr bwMode="auto">
            <a:xfrm flipV="1">
              <a:off x="951" y="1181"/>
              <a:ext cx="21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Line 72"/>
            <p:cNvSpPr>
              <a:spLocks noChangeShapeType="1"/>
            </p:cNvSpPr>
            <p:nvPr/>
          </p:nvSpPr>
          <p:spPr bwMode="auto">
            <a:xfrm flipV="1">
              <a:off x="972" y="117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Line 73"/>
            <p:cNvSpPr>
              <a:spLocks noChangeShapeType="1"/>
            </p:cNvSpPr>
            <p:nvPr/>
          </p:nvSpPr>
          <p:spPr bwMode="auto">
            <a:xfrm flipV="1">
              <a:off x="991" y="1169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Line 74"/>
            <p:cNvSpPr>
              <a:spLocks noChangeShapeType="1"/>
            </p:cNvSpPr>
            <p:nvPr/>
          </p:nvSpPr>
          <p:spPr bwMode="auto">
            <a:xfrm flipV="1">
              <a:off x="1011" y="1164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Line 75"/>
            <p:cNvSpPr>
              <a:spLocks noChangeShapeType="1"/>
            </p:cNvSpPr>
            <p:nvPr/>
          </p:nvSpPr>
          <p:spPr bwMode="auto">
            <a:xfrm flipV="1">
              <a:off x="1031" y="1163"/>
              <a:ext cx="20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Line 76"/>
            <p:cNvSpPr>
              <a:spLocks noChangeShapeType="1"/>
            </p:cNvSpPr>
            <p:nvPr/>
          </p:nvSpPr>
          <p:spPr bwMode="auto">
            <a:xfrm>
              <a:off x="1051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Line 77"/>
            <p:cNvSpPr>
              <a:spLocks noChangeShapeType="1"/>
            </p:cNvSpPr>
            <p:nvPr/>
          </p:nvSpPr>
          <p:spPr bwMode="auto">
            <a:xfrm>
              <a:off x="1070" y="116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Line 78"/>
            <p:cNvSpPr>
              <a:spLocks noChangeShapeType="1"/>
            </p:cNvSpPr>
            <p:nvPr/>
          </p:nvSpPr>
          <p:spPr bwMode="auto">
            <a:xfrm>
              <a:off x="1088" y="1164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Line 79"/>
            <p:cNvSpPr>
              <a:spLocks noChangeShapeType="1"/>
            </p:cNvSpPr>
            <p:nvPr/>
          </p:nvSpPr>
          <p:spPr bwMode="auto">
            <a:xfrm>
              <a:off x="1108" y="11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Line 80"/>
            <p:cNvSpPr>
              <a:spLocks noChangeShapeType="1"/>
            </p:cNvSpPr>
            <p:nvPr/>
          </p:nvSpPr>
          <p:spPr bwMode="auto">
            <a:xfrm>
              <a:off x="1129" y="117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Line 81"/>
            <p:cNvSpPr>
              <a:spLocks noChangeShapeType="1"/>
            </p:cNvSpPr>
            <p:nvPr/>
          </p:nvSpPr>
          <p:spPr bwMode="auto">
            <a:xfrm>
              <a:off x="1148" y="1179"/>
              <a:ext cx="19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Line 82"/>
            <p:cNvSpPr>
              <a:spLocks noChangeShapeType="1"/>
            </p:cNvSpPr>
            <p:nvPr/>
          </p:nvSpPr>
          <p:spPr bwMode="auto">
            <a:xfrm>
              <a:off x="1167" y="118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Line 83"/>
            <p:cNvSpPr>
              <a:spLocks noChangeShapeType="1"/>
            </p:cNvSpPr>
            <p:nvPr/>
          </p:nvSpPr>
          <p:spPr bwMode="auto">
            <a:xfrm>
              <a:off x="1187" y="1194"/>
              <a:ext cx="18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Line 84"/>
            <p:cNvSpPr>
              <a:spLocks noChangeShapeType="1"/>
            </p:cNvSpPr>
            <p:nvPr/>
          </p:nvSpPr>
          <p:spPr bwMode="auto">
            <a:xfrm>
              <a:off x="1205" y="1205"/>
              <a:ext cx="21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7" name="Line 85"/>
            <p:cNvSpPr>
              <a:spLocks noChangeShapeType="1"/>
            </p:cNvSpPr>
            <p:nvPr/>
          </p:nvSpPr>
          <p:spPr bwMode="auto">
            <a:xfrm>
              <a:off x="1226" y="1218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Line 86"/>
            <p:cNvSpPr>
              <a:spLocks noChangeShapeType="1"/>
            </p:cNvSpPr>
            <p:nvPr/>
          </p:nvSpPr>
          <p:spPr bwMode="auto">
            <a:xfrm>
              <a:off x="1245" y="123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Line 87"/>
            <p:cNvSpPr>
              <a:spLocks noChangeShapeType="1"/>
            </p:cNvSpPr>
            <p:nvPr/>
          </p:nvSpPr>
          <p:spPr bwMode="auto">
            <a:xfrm>
              <a:off x="1265" y="1247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Line 88"/>
            <p:cNvSpPr>
              <a:spLocks noChangeShapeType="1"/>
            </p:cNvSpPr>
            <p:nvPr/>
          </p:nvSpPr>
          <p:spPr bwMode="auto">
            <a:xfrm>
              <a:off x="1284" y="1262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Line 89"/>
            <p:cNvSpPr>
              <a:spLocks noChangeShapeType="1"/>
            </p:cNvSpPr>
            <p:nvPr/>
          </p:nvSpPr>
          <p:spPr bwMode="auto">
            <a:xfrm>
              <a:off x="1304" y="1279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Line 90"/>
            <p:cNvSpPr>
              <a:spLocks noChangeShapeType="1"/>
            </p:cNvSpPr>
            <p:nvPr/>
          </p:nvSpPr>
          <p:spPr bwMode="auto">
            <a:xfrm>
              <a:off x="1324" y="1299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Line 91"/>
            <p:cNvSpPr>
              <a:spLocks noChangeShapeType="1"/>
            </p:cNvSpPr>
            <p:nvPr/>
          </p:nvSpPr>
          <p:spPr bwMode="auto">
            <a:xfrm>
              <a:off x="1344" y="131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Line 92"/>
            <p:cNvSpPr>
              <a:spLocks noChangeShapeType="1"/>
            </p:cNvSpPr>
            <p:nvPr/>
          </p:nvSpPr>
          <p:spPr bwMode="auto">
            <a:xfrm>
              <a:off x="1362" y="133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Line 93"/>
            <p:cNvSpPr>
              <a:spLocks noChangeShapeType="1"/>
            </p:cNvSpPr>
            <p:nvPr/>
          </p:nvSpPr>
          <p:spPr bwMode="auto">
            <a:xfrm>
              <a:off x="1381" y="1361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Line 94"/>
            <p:cNvSpPr>
              <a:spLocks noChangeShapeType="1"/>
            </p:cNvSpPr>
            <p:nvPr/>
          </p:nvSpPr>
          <p:spPr bwMode="auto">
            <a:xfrm>
              <a:off x="1402" y="1384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Line 95"/>
            <p:cNvSpPr>
              <a:spLocks noChangeShapeType="1"/>
            </p:cNvSpPr>
            <p:nvPr/>
          </p:nvSpPr>
          <p:spPr bwMode="auto">
            <a:xfrm>
              <a:off x="1422" y="1407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Line 96"/>
            <p:cNvSpPr>
              <a:spLocks noChangeShapeType="1"/>
            </p:cNvSpPr>
            <p:nvPr/>
          </p:nvSpPr>
          <p:spPr bwMode="auto">
            <a:xfrm>
              <a:off x="1441" y="143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Line 97"/>
            <p:cNvSpPr>
              <a:spLocks noChangeShapeType="1"/>
            </p:cNvSpPr>
            <p:nvPr/>
          </p:nvSpPr>
          <p:spPr bwMode="auto">
            <a:xfrm>
              <a:off x="1460" y="1455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Line 98"/>
            <p:cNvSpPr>
              <a:spLocks noChangeShapeType="1"/>
            </p:cNvSpPr>
            <p:nvPr/>
          </p:nvSpPr>
          <p:spPr bwMode="auto">
            <a:xfrm>
              <a:off x="1481" y="1480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Line 99"/>
            <p:cNvSpPr>
              <a:spLocks noChangeShapeType="1"/>
            </p:cNvSpPr>
            <p:nvPr/>
          </p:nvSpPr>
          <p:spPr bwMode="auto">
            <a:xfrm>
              <a:off x="1499" y="1506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Line 100"/>
            <p:cNvSpPr>
              <a:spLocks noChangeShapeType="1"/>
            </p:cNvSpPr>
            <p:nvPr/>
          </p:nvSpPr>
          <p:spPr bwMode="auto">
            <a:xfrm>
              <a:off x="1519" y="1529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Line 101"/>
            <p:cNvSpPr>
              <a:spLocks noChangeShapeType="1"/>
            </p:cNvSpPr>
            <p:nvPr/>
          </p:nvSpPr>
          <p:spPr bwMode="auto">
            <a:xfrm>
              <a:off x="1538" y="1555"/>
              <a:ext cx="21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Line 102"/>
            <p:cNvSpPr>
              <a:spLocks noChangeShapeType="1"/>
            </p:cNvSpPr>
            <p:nvPr/>
          </p:nvSpPr>
          <p:spPr bwMode="auto">
            <a:xfrm>
              <a:off x="1559" y="158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Line 103"/>
            <p:cNvSpPr>
              <a:spLocks noChangeShapeType="1"/>
            </p:cNvSpPr>
            <p:nvPr/>
          </p:nvSpPr>
          <p:spPr bwMode="auto">
            <a:xfrm>
              <a:off x="1578" y="160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Line 104"/>
            <p:cNvSpPr>
              <a:spLocks noChangeShapeType="1"/>
            </p:cNvSpPr>
            <p:nvPr/>
          </p:nvSpPr>
          <p:spPr bwMode="auto">
            <a:xfrm>
              <a:off x="1598" y="1632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Line 105"/>
            <p:cNvSpPr>
              <a:spLocks noChangeShapeType="1"/>
            </p:cNvSpPr>
            <p:nvPr/>
          </p:nvSpPr>
          <p:spPr bwMode="auto">
            <a:xfrm>
              <a:off x="1616" y="165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Line 106"/>
            <p:cNvSpPr>
              <a:spLocks noChangeShapeType="1"/>
            </p:cNvSpPr>
            <p:nvPr/>
          </p:nvSpPr>
          <p:spPr bwMode="auto">
            <a:xfrm>
              <a:off x="1636" y="1682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Line 107"/>
            <p:cNvSpPr>
              <a:spLocks noChangeShapeType="1"/>
            </p:cNvSpPr>
            <p:nvPr/>
          </p:nvSpPr>
          <p:spPr bwMode="auto">
            <a:xfrm>
              <a:off x="1656" y="1707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Line 108"/>
            <p:cNvSpPr>
              <a:spLocks noChangeShapeType="1"/>
            </p:cNvSpPr>
            <p:nvPr/>
          </p:nvSpPr>
          <p:spPr bwMode="auto">
            <a:xfrm>
              <a:off x="1675" y="1730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Line 109"/>
            <p:cNvSpPr>
              <a:spLocks noChangeShapeType="1"/>
            </p:cNvSpPr>
            <p:nvPr/>
          </p:nvSpPr>
          <p:spPr bwMode="auto">
            <a:xfrm>
              <a:off x="1695" y="1753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Line 110"/>
            <p:cNvSpPr>
              <a:spLocks noChangeShapeType="1"/>
            </p:cNvSpPr>
            <p:nvPr/>
          </p:nvSpPr>
          <p:spPr bwMode="auto">
            <a:xfrm>
              <a:off x="1716" y="1776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Line 111"/>
            <p:cNvSpPr>
              <a:spLocks noChangeShapeType="1"/>
            </p:cNvSpPr>
            <p:nvPr/>
          </p:nvSpPr>
          <p:spPr bwMode="auto">
            <a:xfrm>
              <a:off x="1735" y="179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Line 112"/>
            <p:cNvSpPr>
              <a:spLocks noChangeShapeType="1"/>
            </p:cNvSpPr>
            <p:nvPr/>
          </p:nvSpPr>
          <p:spPr bwMode="auto">
            <a:xfrm>
              <a:off x="1753" y="1818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Line 113"/>
            <p:cNvSpPr>
              <a:spLocks noChangeShapeType="1"/>
            </p:cNvSpPr>
            <p:nvPr/>
          </p:nvSpPr>
          <p:spPr bwMode="auto">
            <a:xfrm>
              <a:off x="1773" y="1837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Line 114"/>
            <p:cNvSpPr>
              <a:spLocks noChangeShapeType="1"/>
            </p:cNvSpPr>
            <p:nvPr/>
          </p:nvSpPr>
          <p:spPr bwMode="auto">
            <a:xfrm>
              <a:off x="1793" y="1856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Line 115"/>
            <p:cNvSpPr>
              <a:spLocks noChangeShapeType="1"/>
            </p:cNvSpPr>
            <p:nvPr/>
          </p:nvSpPr>
          <p:spPr bwMode="auto">
            <a:xfrm>
              <a:off x="1813" y="1874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Line 116"/>
            <p:cNvSpPr>
              <a:spLocks noChangeShapeType="1"/>
            </p:cNvSpPr>
            <p:nvPr/>
          </p:nvSpPr>
          <p:spPr bwMode="auto">
            <a:xfrm>
              <a:off x="1832" y="1891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Line 117"/>
            <p:cNvSpPr>
              <a:spLocks noChangeShapeType="1"/>
            </p:cNvSpPr>
            <p:nvPr/>
          </p:nvSpPr>
          <p:spPr bwMode="auto">
            <a:xfrm>
              <a:off x="1852" y="190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Line 118"/>
            <p:cNvSpPr>
              <a:spLocks noChangeShapeType="1"/>
            </p:cNvSpPr>
            <p:nvPr/>
          </p:nvSpPr>
          <p:spPr bwMode="auto">
            <a:xfrm>
              <a:off x="1871" y="1920"/>
              <a:ext cx="21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Line 119"/>
            <p:cNvSpPr>
              <a:spLocks noChangeShapeType="1"/>
            </p:cNvSpPr>
            <p:nvPr/>
          </p:nvSpPr>
          <p:spPr bwMode="auto">
            <a:xfrm>
              <a:off x="1892" y="1931"/>
              <a:ext cx="17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Line 120"/>
            <p:cNvSpPr>
              <a:spLocks noChangeShapeType="1"/>
            </p:cNvSpPr>
            <p:nvPr/>
          </p:nvSpPr>
          <p:spPr bwMode="auto">
            <a:xfrm>
              <a:off x="1909" y="1942"/>
              <a:ext cx="21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Line 121"/>
            <p:cNvSpPr>
              <a:spLocks noChangeShapeType="1"/>
            </p:cNvSpPr>
            <p:nvPr/>
          </p:nvSpPr>
          <p:spPr bwMode="auto">
            <a:xfrm>
              <a:off x="1930" y="195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Line 122"/>
            <p:cNvSpPr>
              <a:spLocks noChangeShapeType="1"/>
            </p:cNvSpPr>
            <p:nvPr/>
          </p:nvSpPr>
          <p:spPr bwMode="auto">
            <a:xfrm>
              <a:off x="1949" y="1959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Line 123"/>
            <p:cNvSpPr>
              <a:spLocks noChangeShapeType="1"/>
            </p:cNvSpPr>
            <p:nvPr/>
          </p:nvSpPr>
          <p:spPr bwMode="auto">
            <a:xfrm>
              <a:off x="1968" y="1966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Line 124"/>
            <p:cNvSpPr>
              <a:spLocks noChangeShapeType="1"/>
            </p:cNvSpPr>
            <p:nvPr/>
          </p:nvSpPr>
          <p:spPr bwMode="auto">
            <a:xfrm>
              <a:off x="1989" y="1969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Line 125"/>
            <p:cNvSpPr>
              <a:spLocks noChangeShapeType="1"/>
            </p:cNvSpPr>
            <p:nvPr/>
          </p:nvSpPr>
          <p:spPr bwMode="auto">
            <a:xfrm>
              <a:off x="2009" y="197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Line 126"/>
            <p:cNvSpPr>
              <a:spLocks noChangeShapeType="1"/>
            </p:cNvSpPr>
            <p:nvPr/>
          </p:nvSpPr>
          <p:spPr bwMode="auto">
            <a:xfrm>
              <a:off x="2027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Line 127"/>
            <p:cNvSpPr>
              <a:spLocks noChangeShapeType="1"/>
            </p:cNvSpPr>
            <p:nvPr/>
          </p:nvSpPr>
          <p:spPr bwMode="auto">
            <a:xfrm flipV="1">
              <a:off x="2046" y="1971"/>
              <a:ext cx="20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Line 128"/>
            <p:cNvSpPr>
              <a:spLocks noChangeShapeType="1"/>
            </p:cNvSpPr>
            <p:nvPr/>
          </p:nvSpPr>
          <p:spPr bwMode="auto">
            <a:xfrm flipV="1">
              <a:off x="2066" y="19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Line 129"/>
            <p:cNvSpPr>
              <a:spLocks noChangeShapeType="1"/>
            </p:cNvSpPr>
            <p:nvPr/>
          </p:nvSpPr>
          <p:spPr bwMode="auto">
            <a:xfrm flipV="1">
              <a:off x="2087" y="1963"/>
              <a:ext cx="19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Line 130"/>
            <p:cNvSpPr>
              <a:spLocks noChangeShapeType="1"/>
            </p:cNvSpPr>
            <p:nvPr/>
          </p:nvSpPr>
          <p:spPr bwMode="auto">
            <a:xfrm flipV="1">
              <a:off x="2106" y="1956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Line 131"/>
            <p:cNvSpPr>
              <a:spLocks noChangeShapeType="1"/>
            </p:cNvSpPr>
            <p:nvPr/>
          </p:nvSpPr>
          <p:spPr bwMode="auto">
            <a:xfrm flipV="1">
              <a:off x="2125" y="1949"/>
              <a:ext cx="20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Line 132"/>
            <p:cNvSpPr>
              <a:spLocks noChangeShapeType="1"/>
            </p:cNvSpPr>
            <p:nvPr/>
          </p:nvSpPr>
          <p:spPr bwMode="auto">
            <a:xfrm flipV="1">
              <a:off x="2145" y="1939"/>
              <a:ext cx="18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Line 133"/>
            <p:cNvSpPr>
              <a:spLocks noChangeShapeType="1"/>
            </p:cNvSpPr>
            <p:nvPr/>
          </p:nvSpPr>
          <p:spPr bwMode="auto">
            <a:xfrm flipV="1">
              <a:off x="2163" y="1927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Line 134"/>
            <p:cNvSpPr>
              <a:spLocks noChangeShapeType="1"/>
            </p:cNvSpPr>
            <p:nvPr/>
          </p:nvSpPr>
          <p:spPr bwMode="auto">
            <a:xfrm flipV="1">
              <a:off x="2184" y="1915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Line 135"/>
            <p:cNvSpPr>
              <a:spLocks noChangeShapeType="1"/>
            </p:cNvSpPr>
            <p:nvPr/>
          </p:nvSpPr>
          <p:spPr bwMode="auto">
            <a:xfrm flipV="1">
              <a:off x="2203" y="1900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Line 136"/>
            <p:cNvSpPr>
              <a:spLocks noChangeShapeType="1"/>
            </p:cNvSpPr>
            <p:nvPr/>
          </p:nvSpPr>
          <p:spPr bwMode="auto">
            <a:xfrm flipV="1">
              <a:off x="2223" y="188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Line 137"/>
            <p:cNvSpPr>
              <a:spLocks noChangeShapeType="1"/>
            </p:cNvSpPr>
            <p:nvPr/>
          </p:nvSpPr>
          <p:spPr bwMode="auto">
            <a:xfrm flipV="1">
              <a:off x="2242" y="1868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Line 138"/>
            <p:cNvSpPr>
              <a:spLocks noChangeShapeType="1"/>
            </p:cNvSpPr>
            <p:nvPr/>
          </p:nvSpPr>
          <p:spPr bwMode="auto">
            <a:xfrm flipV="1">
              <a:off x="2262" y="1851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Line 139"/>
            <p:cNvSpPr>
              <a:spLocks noChangeShapeType="1"/>
            </p:cNvSpPr>
            <p:nvPr/>
          </p:nvSpPr>
          <p:spPr bwMode="auto">
            <a:xfrm flipV="1">
              <a:off x="2281" y="1831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Line 140"/>
            <p:cNvSpPr>
              <a:spLocks noChangeShapeType="1"/>
            </p:cNvSpPr>
            <p:nvPr/>
          </p:nvSpPr>
          <p:spPr bwMode="auto">
            <a:xfrm flipV="1">
              <a:off x="2301" y="1812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Line 141"/>
            <p:cNvSpPr>
              <a:spLocks noChangeShapeType="1"/>
            </p:cNvSpPr>
            <p:nvPr/>
          </p:nvSpPr>
          <p:spPr bwMode="auto">
            <a:xfrm flipV="1">
              <a:off x="2320" y="1790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Line 142"/>
            <p:cNvSpPr>
              <a:spLocks noChangeShapeType="1"/>
            </p:cNvSpPr>
            <p:nvPr/>
          </p:nvSpPr>
          <p:spPr bwMode="auto">
            <a:xfrm flipV="1">
              <a:off x="2339" y="1768"/>
              <a:ext cx="21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Line 143"/>
            <p:cNvSpPr>
              <a:spLocks noChangeShapeType="1"/>
            </p:cNvSpPr>
            <p:nvPr/>
          </p:nvSpPr>
          <p:spPr bwMode="auto">
            <a:xfrm flipV="1">
              <a:off x="2360" y="1747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Line 144"/>
            <p:cNvSpPr>
              <a:spLocks noChangeShapeType="1"/>
            </p:cNvSpPr>
            <p:nvPr/>
          </p:nvSpPr>
          <p:spPr bwMode="auto">
            <a:xfrm flipV="1">
              <a:off x="2380" y="172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Line 145"/>
            <p:cNvSpPr>
              <a:spLocks noChangeShapeType="1"/>
            </p:cNvSpPr>
            <p:nvPr/>
          </p:nvSpPr>
          <p:spPr bwMode="auto">
            <a:xfrm flipV="1">
              <a:off x="2399" y="1698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Line 146"/>
            <p:cNvSpPr>
              <a:spLocks noChangeShapeType="1"/>
            </p:cNvSpPr>
            <p:nvPr/>
          </p:nvSpPr>
          <p:spPr bwMode="auto">
            <a:xfrm flipV="1">
              <a:off x="2417" y="1674"/>
              <a:ext cx="2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Line 147"/>
            <p:cNvSpPr>
              <a:spLocks noChangeShapeType="1"/>
            </p:cNvSpPr>
            <p:nvPr/>
          </p:nvSpPr>
          <p:spPr bwMode="auto">
            <a:xfrm flipV="1">
              <a:off x="2438" y="1650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Line 148"/>
            <p:cNvSpPr>
              <a:spLocks noChangeShapeType="1"/>
            </p:cNvSpPr>
            <p:nvPr/>
          </p:nvSpPr>
          <p:spPr bwMode="auto">
            <a:xfrm flipV="1">
              <a:off x="2457" y="1624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Line 149"/>
            <p:cNvSpPr>
              <a:spLocks noChangeShapeType="1"/>
            </p:cNvSpPr>
            <p:nvPr/>
          </p:nvSpPr>
          <p:spPr bwMode="auto">
            <a:xfrm flipV="1">
              <a:off x="2477" y="1598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Line 150"/>
            <p:cNvSpPr>
              <a:spLocks noChangeShapeType="1"/>
            </p:cNvSpPr>
            <p:nvPr/>
          </p:nvSpPr>
          <p:spPr bwMode="auto">
            <a:xfrm flipV="1">
              <a:off x="2496" y="157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Line 151"/>
            <p:cNvSpPr>
              <a:spLocks noChangeShapeType="1"/>
            </p:cNvSpPr>
            <p:nvPr/>
          </p:nvSpPr>
          <p:spPr bwMode="auto">
            <a:xfrm flipV="1">
              <a:off x="2517" y="1547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Line 152"/>
            <p:cNvSpPr>
              <a:spLocks noChangeShapeType="1"/>
            </p:cNvSpPr>
            <p:nvPr/>
          </p:nvSpPr>
          <p:spPr bwMode="auto">
            <a:xfrm flipV="1">
              <a:off x="2536" y="1521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Line 153"/>
            <p:cNvSpPr>
              <a:spLocks noChangeShapeType="1"/>
            </p:cNvSpPr>
            <p:nvPr/>
          </p:nvSpPr>
          <p:spPr bwMode="auto">
            <a:xfrm flipV="1">
              <a:off x="2554" y="1496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Line 154"/>
            <p:cNvSpPr>
              <a:spLocks noChangeShapeType="1"/>
            </p:cNvSpPr>
            <p:nvPr/>
          </p:nvSpPr>
          <p:spPr bwMode="auto">
            <a:xfrm flipV="1">
              <a:off x="2574" y="1470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Line 155"/>
            <p:cNvSpPr>
              <a:spLocks noChangeShapeType="1"/>
            </p:cNvSpPr>
            <p:nvPr/>
          </p:nvSpPr>
          <p:spPr bwMode="auto">
            <a:xfrm flipV="1">
              <a:off x="2594" y="1446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Line 156"/>
            <p:cNvSpPr>
              <a:spLocks noChangeShapeType="1"/>
            </p:cNvSpPr>
            <p:nvPr/>
          </p:nvSpPr>
          <p:spPr bwMode="auto">
            <a:xfrm flipV="1">
              <a:off x="2614" y="1422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Line 157"/>
            <p:cNvSpPr>
              <a:spLocks noChangeShapeType="1"/>
            </p:cNvSpPr>
            <p:nvPr/>
          </p:nvSpPr>
          <p:spPr bwMode="auto">
            <a:xfrm flipV="1">
              <a:off x="2633" y="1398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Line 158"/>
            <p:cNvSpPr>
              <a:spLocks noChangeShapeType="1"/>
            </p:cNvSpPr>
            <p:nvPr/>
          </p:nvSpPr>
          <p:spPr bwMode="auto">
            <a:xfrm flipV="1">
              <a:off x="2653" y="1375"/>
              <a:ext cx="18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Line 159"/>
            <p:cNvSpPr>
              <a:spLocks noChangeShapeType="1"/>
            </p:cNvSpPr>
            <p:nvPr/>
          </p:nvSpPr>
          <p:spPr bwMode="auto">
            <a:xfrm flipV="1">
              <a:off x="2671" y="1353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Line 160"/>
            <p:cNvSpPr>
              <a:spLocks noChangeShapeType="1"/>
            </p:cNvSpPr>
            <p:nvPr/>
          </p:nvSpPr>
          <p:spPr bwMode="auto">
            <a:xfrm flipV="1">
              <a:off x="2691" y="1333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Line 161"/>
            <p:cNvSpPr>
              <a:spLocks noChangeShapeType="1"/>
            </p:cNvSpPr>
            <p:nvPr/>
          </p:nvSpPr>
          <p:spPr bwMode="auto">
            <a:xfrm flipV="1">
              <a:off x="2711" y="1312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Line 162"/>
            <p:cNvSpPr>
              <a:spLocks noChangeShapeType="1"/>
            </p:cNvSpPr>
            <p:nvPr/>
          </p:nvSpPr>
          <p:spPr bwMode="auto">
            <a:xfrm flipV="1">
              <a:off x="2731" y="1294"/>
              <a:ext cx="19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Line 163"/>
            <p:cNvSpPr>
              <a:spLocks noChangeShapeType="1"/>
            </p:cNvSpPr>
            <p:nvPr/>
          </p:nvSpPr>
          <p:spPr bwMode="auto">
            <a:xfrm flipV="1">
              <a:off x="2750" y="1274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Line 164"/>
            <p:cNvSpPr>
              <a:spLocks noChangeShapeType="1"/>
            </p:cNvSpPr>
            <p:nvPr/>
          </p:nvSpPr>
          <p:spPr bwMode="auto">
            <a:xfrm flipV="1">
              <a:off x="2770" y="1257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Line 165"/>
            <p:cNvSpPr>
              <a:spLocks noChangeShapeType="1"/>
            </p:cNvSpPr>
            <p:nvPr/>
          </p:nvSpPr>
          <p:spPr bwMode="auto">
            <a:xfrm flipV="1">
              <a:off x="2790" y="124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Line 166"/>
            <p:cNvSpPr>
              <a:spLocks noChangeShapeType="1"/>
            </p:cNvSpPr>
            <p:nvPr/>
          </p:nvSpPr>
          <p:spPr bwMode="auto">
            <a:xfrm flipV="1">
              <a:off x="2810" y="1228"/>
              <a:ext cx="18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Line 167"/>
            <p:cNvSpPr>
              <a:spLocks noChangeShapeType="1"/>
            </p:cNvSpPr>
            <p:nvPr/>
          </p:nvSpPr>
          <p:spPr bwMode="auto">
            <a:xfrm flipV="1">
              <a:off x="2828" y="1213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Line 168"/>
            <p:cNvSpPr>
              <a:spLocks noChangeShapeType="1"/>
            </p:cNvSpPr>
            <p:nvPr/>
          </p:nvSpPr>
          <p:spPr bwMode="auto">
            <a:xfrm flipV="1">
              <a:off x="2847" y="1203"/>
              <a:ext cx="20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Line 169"/>
            <p:cNvSpPr>
              <a:spLocks noChangeShapeType="1"/>
            </p:cNvSpPr>
            <p:nvPr/>
          </p:nvSpPr>
          <p:spPr bwMode="auto">
            <a:xfrm flipV="1">
              <a:off x="2867" y="1192"/>
              <a:ext cx="20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Line 170"/>
            <p:cNvSpPr>
              <a:spLocks noChangeShapeType="1"/>
            </p:cNvSpPr>
            <p:nvPr/>
          </p:nvSpPr>
          <p:spPr bwMode="auto">
            <a:xfrm flipV="1">
              <a:off x="2887" y="1183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Line 171"/>
            <p:cNvSpPr>
              <a:spLocks noChangeShapeType="1"/>
            </p:cNvSpPr>
            <p:nvPr/>
          </p:nvSpPr>
          <p:spPr bwMode="auto">
            <a:xfrm flipV="1">
              <a:off x="2907" y="1175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Line 172"/>
            <p:cNvSpPr>
              <a:spLocks noChangeShapeType="1"/>
            </p:cNvSpPr>
            <p:nvPr/>
          </p:nvSpPr>
          <p:spPr bwMode="auto">
            <a:xfrm flipV="1">
              <a:off x="2926" y="1170"/>
              <a:ext cx="21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Line 173"/>
            <p:cNvSpPr>
              <a:spLocks noChangeShapeType="1"/>
            </p:cNvSpPr>
            <p:nvPr/>
          </p:nvSpPr>
          <p:spPr bwMode="auto">
            <a:xfrm flipV="1">
              <a:off x="2947" y="1167"/>
              <a:ext cx="17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Line 174"/>
            <p:cNvSpPr>
              <a:spLocks noChangeShapeType="1"/>
            </p:cNvSpPr>
            <p:nvPr/>
          </p:nvSpPr>
          <p:spPr bwMode="auto">
            <a:xfrm flipV="1">
              <a:off x="2964" y="1163"/>
              <a:ext cx="21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Line 175"/>
            <p:cNvSpPr>
              <a:spLocks noChangeShapeType="1"/>
            </p:cNvSpPr>
            <p:nvPr/>
          </p:nvSpPr>
          <p:spPr bwMode="auto">
            <a:xfrm>
              <a:off x="2985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Line 176"/>
            <p:cNvSpPr>
              <a:spLocks noChangeShapeType="1"/>
            </p:cNvSpPr>
            <p:nvPr/>
          </p:nvSpPr>
          <p:spPr bwMode="auto">
            <a:xfrm flipV="1">
              <a:off x="93" y="2378"/>
              <a:ext cx="19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Line 177"/>
            <p:cNvSpPr>
              <a:spLocks noChangeShapeType="1"/>
            </p:cNvSpPr>
            <p:nvPr/>
          </p:nvSpPr>
          <p:spPr bwMode="auto">
            <a:xfrm flipV="1">
              <a:off x="112" y="2373"/>
              <a:ext cx="21" cy="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0" name="Line 178"/>
            <p:cNvSpPr>
              <a:spLocks noChangeShapeType="1"/>
            </p:cNvSpPr>
            <p:nvPr/>
          </p:nvSpPr>
          <p:spPr bwMode="auto">
            <a:xfrm flipV="1">
              <a:off x="133" y="2365"/>
              <a:ext cx="20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Line 179"/>
            <p:cNvSpPr>
              <a:spLocks noChangeShapeType="1"/>
            </p:cNvSpPr>
            <p:nvPr/>
          </p:nvSpPr>
          <p:spPr bwMode="auto">
            <a:xfrm flipV="1">
              <a:off x="153" y="2354"/>
              <a:ext cx="18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Line 180"/>
            <p:cNvSpPr>
              <a:spLocks noChangeShapeType="1"/>
            </p:cNvSpPr>
            <p:nvPr/>
          </p:nvSpPr>
          <p:spPr bwMode="auto">
            <a:xfrm flipV="1">
              <a:off x="171" y="2340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Line 181"/>
            <p:cNvSpPr>
              <a:spLocks noChangeShapeType="1"/>
            </p:cNvSpPr>
            <p:nvPr/>
          </p:nvSpPr>
          <p:spPr bwMode="auto">
            <a:xfrm flipV="1">
              <a:off x="190" y="2322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Line 182"/>
            <p:cNvSpPr>
              <a:spLocks noChangeShapeType="1"/>
            </p:cNvSpPr>
            <p:nvPr/>
          </p:nvSpPr>
          <p:spPr bwMode="auto">
            <a:xfrm flipV="1">
              <a:off x="210" y="2302"/>
              <a:ext cx="19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5" name="Line 183"/>
            <p:cNvSpPr>
              <a:spLocks noChangeShapeType="1"/>
            </p:cNvSpPr>
            <p:nvPr/>
          </p:nvSpPr>
          <p:spPr bwMode="auto">
            <a:xfrm flipV="1">
              <a:off x="229" y="2278"/>
              <a:ext cx="21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Line 184"/>
            <p:cNvSpPr>
              <a:spLocks noChangeShapeType="1"/>
            </p:cNvSpPr>
            <p:nvPr/>
          </p:nvSpPr>
          <p:spPr bwMode="auto">
            <a:xfrm flipV="1">
              <a:off x="250" y="2253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Line 185"/>
            <p:cNvSpPr>
              <a:spLocks noChangeShapeType="1"/>
            </p:cNvSpPr>
            <p:nvPr/>
          </p:nvSpPr>
          <p:spPr bwMode="auto">
            <a:xfrm flipV="1">
              <a:off x="269" y="222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Line 186"/>
            <p:cNvSpPr>
              <a:spLocks noChangeShapeType="1"/>
            </p:cNvSpPr>
            <p:nvPr/>
          </p:nvSpPr>
          <p:spPr bwMode="auto">
            <a:xfrm flipV="1">
              <a:off x="289" y="2191"/>
              <a:ext cx="18" cy="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9" name="Line 187"/>
            <p:cNvSpPr>
              <a:spLocks noChangeShapeType="1"/>
            </p:cNvSpPr>
            <p:nvPr/>
          </p:nvSpPr>
          <p:spPr bwMode="auto">
            <a:xfrm flipV="1">
              <a:off x="307" y="2156"/>
              <a:ext cx="19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0" name="Line 188"/>
            <p:cNvSpPr>
              <a:spLocks noChangeShapeType="1"/>
            </p:cNvSpPr>
            <p:nvPr/>
          </p:nvSpPr>
          <p:spPr bwMode="auto">
            <a:xfrm flipV="1">
              <a:off x="326" y="2121"/>
              <a:ext cx="21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Line 189"/>
            <p:cNvSpPr>
              <a:spLocks noChangeShapeType="1"/>
            </p:cNvSpPr>
            <p:nvPr/>
          </p:nvSpPr>
          <p:spPr bwMode="auto">
            <a:xfrm flipV="1">
              <a:off x="347" y="2082"/>
              <a:ext cx="20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Line 190"/>
            <p:cNvSpPr>
              <a:spLocks noChangeShapeType="1"/>
            </p:cNvSpPr>
            <p:nvPr/>
          </p:nvSpPr>
          <p:spPr bwMode="auto">
            <a:xfrm flipV="1">
              <a:off x="367" y="2042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Line 191"/>
            <p:cNvSpPr>
              <a:spLocks noChangeShapeType="1"/>
            </p:cNvSpPr>
            <p:nvPr/>
          </p:nvSpPr>
          <p:spPr bwMode="auto">
            <a:xfrm flipV="1">
              <a:off x="386" y="1998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Line 192"/>
            <p:cNvSpPr>
              <a:spLocks noChangeShapeType="1"/>
            </p:cNvSpPr>
            <p:nvPr/>
          </p:nvSpPr>
          <p:spPr bwMode="auto">
            <a:xfrm flipV="1">
              <a:off x="406" y="1955"/>
              <a:ext cx="20" cy="4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Line 193"/>
            <p:cNvSpPr>
              <a:spLocks noChangeShapeType="1"/>
            </p:cNvSpPr>
            <p:nvPr/>
          </p:nvSpPr>
          <p:spPr bwMode="auto">
            <a:xfrm flipV="1">
              <a:off x="426" y="1909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Line 194"/>
            <p:cNvSpPr>
              <a:spLocks noChangeShapeType="1"/>
            </p:cNvSpPr>
            <p:nvPr/>
          </p:nvSpPr>
          <p:spPr bwMode="auto">
            <a:xfrm flipV="1">
              <a:off x="445" y="1862"/>
              <a:ext cx="19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Line 195"/>
            <p:cNvSpPr>
              <a:spLocks noChangeShapeType="1"/>
            </p:cNvSpPr>
            <p:nvPr/>
          </p:nvSpPr>
          <p:spPr bwMode="auto">
            <a:xfrm flipV="1">
              <a:off x="464" y="181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Line 196"/>
            <p:cNvSpPr>
              <a:spLocks noChangeShapeType="1"/>
            </p:cNvSpPr>
            <p:nvPr/>
          </p:nvSpPr>
          <p:spPr bwMode="auto">
            <a:xfrm flipV="1">
              <a:off x="483" y="1764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Line 197"/>
            <p:cNvSpPr>
              <a:spLocks noChangeShapeType="1"/>
            </p:cNvSpPr>
            <p:nvPr/>
          </p:nvSpPr>
          <p:spPr bwMode="auto">
            <a:xfrm flipV="1">
              <a:off x="504" y="1714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Line 198"/>
            <p:cNvSpPr>
              <a:spLocks noChangeShapeType="1"/>
            </p:cNvSpPr>
            <p:nvPr/>
          </p:nvSpPr>
          <p:spPr bwMode="auto">
            <a:xfrm flipV="1">
              <a:off x="523" y="166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" name="Line 199"/>
            <p:cNvSpPr>
              <a:spLocks noChangeShapeType="1"/>
            </p:cNvSpPr>
            <p:nvPr/>
          </p:nvSpPr>
          <p:spPr bwMode="auto">
            <a:xfrm flipV="1">
              <a:off x="543" y="1612"/>
              <a:ext cx="18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" name="Line 200"/>
            <p:cNvSpPr>
              <a:spLocks noChangeShapeType="1"/>
            </p:cNvSpPr>
            <p:nvPr/>
          </p:nvSpPr>
          <p:spPr bwMode="auto">
            <a:xfrm flipV="1">
              <a:off x="561" y="1560"/>
              <a:ext cx="21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" name="Line 201"/>
            <p:cNvSpPr>
              <a:spLocks noChangeShapeType="1"/>
            </p:cNvSpPr>
            <p:nvPr/>
          </p:nvSpPr>
          <p:spPr bwMode="auto">
            <a:xfrm flipV="1">
              <a:off x="582" y="1509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" name="Line 202"/>
            <p:cNvSpPr>
              <a:spLocks noChangeShapeType="1"/>
            </p:cNvSpPr>
            <p:nvPr/>
          </p:nvSpPr>
          <p:spPr bwMode="auto">
            <a:xfrm flipV="1">
              <a:off x="601" y="1457"/>
              <a:ext cx="19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5" name="Line 203"/>
            <p:cNvSpPr>
              <a:spLocks noChangeShapeType="1"/>
            </p:cNvSpPr>
            <p:nvPr/>
          </p:nvSpPr>
          <p:spPr bwMode="auto">
            <a:xfrm flipV="1">
              <a:off x="620" y="1407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6" name="Line 204"/>
            <p:cNvSpPr>
              <a:spLocks noChangeShapeType="1"/>
            </p:cNvSpPr>
            <p:nvPr/>
          </p:nvSpPr>
          <p:spPr bwMode="auto">
            <a:xfrm flipV="1">
              <a:off x="640" y="1357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7" name="Line 205"/>
            <p:cNvSpPr>
              <a:spLocks noChangeShapeType="1"/>
            </p:cNvSpPr>
            <p:nvPr/>
          </p:nvSpPr>
          <p:spPr bwMode="auto">
            <a:xfrm flipV="1">
              <a:off x="661" y="130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8" name="Line 206"/>
            <p:cNvSpPr>
              <a:spLocks noChangeShapeType="1"/>
            </p:cNvSpPr>
            <p:nvPr/>
          </p:nvSpPr>
          <p:spPr bwMode="auto">
            <a:xfrm flipV="1">
              <a:off x="680" y="1260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9" name="Line 207"/>
            <p:cNvSpPr>
              <a:spLocks noChangeShapeType="1"/>
            </p:cNvSpPr>
            <p:nvPr/>
          </p:nvSpPr>
          <p:spPr bwMode="auto">
            <a:xfrm flipV="1">
              <a:off x="698" y="1213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0" name="Line 208"/>
            <p:cNvSpPr>
              <a:spLocks noChangeShapeType="1"/>
            </p:cNvSpPr>
            <p:nvPr/>
          </p:nvSpPr>
          <p:spPr bwMode="auto">
            <a:xfrm flipV="1">
              <a:off x="718" y="1168"/>
              <a:ext cx="19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1" name="Line 209"/>
            <p:cNvSpPr>
              <a:spLocks noChangeShapeType="1"/>
            </p:cNvSpPr>
            <p:nvPr/>
          </p:nvSpPr>
          <p:spPr bwMode="auto">
            <a:xfrm flipV="1">
              <a:off x="737" y="1123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2" name="Line 210"/>
            <p:cNvSpPr>
              <a:spLocks noChangeShapeType="1"/>
            </p:cNvSpPr>
            <p:nvPr/>
          </p:nvSpPr>
          <p:spPr bwMode="auto">
            <a:xfrm flipV="1">
              <a:off x="758" y="1083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3" name="Line 211"/>
            <p:cNvSpPr>
              <a:spLocks noChangeShapeType="1"/>
            </p:cNvSpPr>
            <p:nvPr/>
          </p:nvSpPr>
          <p:spPr bwMode="auto">
            <a:xfrm flipV="1">
              <a:off x="777" y="1042"/>
              <a:ext cx="20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4" name="Line 212"/>
            <p:cNvSpPr>
              <a:spLocks noChangeShapeType="1"/>
            </p:cNvSpPr>
            <p:nvPr/>
          </p:nvSpPr>
          <p:spPr bwMode="auto">
            <a:xfrm flipV="1">
              <a:off x="797" y="1003"/>
              <a:ext cx="19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" name="Line 213"/>
            <p:cNvSpPr>
              <a:spLocks noChangeShapeType="1"/>
            </p:cNvSpPr>
            <p:nvPr/>
          </p:nvSpPr>
          <p:spPr bwMode="auto">
            <a:xfrm flipV="1">
              <a:off x="816" y="96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6" name="Line 214"/>
            <p:cNvSpPr>
              <a:spLocks noChangeShapeType="1"/>
            </p:cNvSpPr>
            <p:nvPr/>
          </p:nvSpPr>
          <p:spPr bwMode="auto">
            <a:xfrm flipV="1">
              <a:off x="835" y="935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7" name="Line 215"/>
            <p:cNvSpPr>
              <a:spLocks noChangeShapeType="1"/>
            </p:cNvSpPr>
            <p:nvPr/>
          </p:nvSpPr>
          <p:spPr bwMode="auto">
            <a:xfrm flipV="1">
              <a:off x="855" y="905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8" name="Line 216"/>
            <p:cNvSpPr>
              <a:spLocks noChangeShapeType="1"/>
            </p:cNvSpPr>
            <p:nvPr/>
          </p:nvSpPr>
          <p:spPr bwMode="auto">
            <a:xfrm flipV="1">
              <a:off x="875" y="876"/>
              <a:ext cx="19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9" name="Line 217"/>
            <p:cNvSpPr>
              <a:spLocks noChangeShapeType="1"/>
            </p:cNvSpPr>
            <p:nvPr/>
          </p:nvSpPr>
          <p:spPr bwMode="auto">
            <a:xfrm flipV="1">
              <a:off x="894" y="851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0" name="Line 218"/>
            <p:cNvSpPr>
              <a:spLocks noChangeShapeType="1"/>
            </p:cNvSpPr>
            <p:nvPr/>
          </p:nvSpPr>
          <p:spPr bwMode="auto">
            <a:xfrm flipV="1">
              <a:off x="913" y="828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1" name="Line 219"/>
            <p:cNvSpPr>
              <a:spLocks noChangeShapeType="1"/>
            </p:cNvSpPr>
            <p:nvPr/>
          </p:nvSpPr>
          <p:spPr bwMode="auto">
            <a:xfrm flipV="1">
              <a:off x="934" y="808"/>
              <a:ext cx="17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2" name="Line 220"/>
            <p:cNvSpPr>
              <a:spLocks noChangeShapeType="1"/>
            </p:cNvSpPr>
            <p:nvPr/>
          </p:nvSpPr>
          <p:spPr bwMode="auto">
            <a:xfrm flipV="1">
              <a:off x="951" y="792"/>
              <a:ext cx="21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3" name="Line 221"/>
            <p:cNvSpPr>
              <a:spLocks noChangeShapeType="1"/>
            </p:cNvSpPr>
            <p:nvPr/>
          </p:nvSpPr>
          <p:spPr bwMode="auto">
            <a:xfrm flipV="1">
              <a:off x="972" y="779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4" name="Line 222"/>
            <p:cNvSpPr>
              <a:spLocks noChangeShapeType="1"/>
            </p:cNvSpPr>
            <p:nvPr/>
          </p:nvSpPr>
          <p:spPr bwMode="auto">
            <a:xfrm flipV="1">
              <a:off x="991" y="768"/>
              <a:ext cx="20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5" name="Line 223"/>
            <p:cNvSpPr>
              <a:spLocks noChangeShapeType="1"/>
            </p:cNvSpPr>
            <p:nvPr/>
          </p:nvSpPr>
          <p:spPr bwMode="auto">
            <a:xfrm flipV="1">
              <a:off x="1011" y="761"/>
              <a:ext cx="20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6" name="Line 224"/>
            <p:cNvSpPr>
              <a:spLocks noChangeShapeType="1"/>
            </p:cNvSpPr>
            <p:nvPr/>
          </p:nvSpPr>
          <p:spPr bwMode="auto">
            <a:xfrm flipV="1">
              <a:off x="1031" y="758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7" name="Line 225"/>
            <p:cNvSpPr>
              <a:spLocks noChangeShapeType="1"/>
            </p:cNvSpPr>
            <p:nvPr/>
          </p:nvSpPr>
          <p:spPr bwMode="auto">
            <a:xfrm>
              <a:off x="1051" y="758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8" name="Line 226"/>
            <p:cNvSpPr>
              <a:spLocks noChangeShapeType="1"/>
            </p:cNvSpPr>
            <p:nvPr/>
          </p:nvSpPr>
          <p:spPr bwMode="auto">
            <a:xfrm>
              <a:off x="1070" y="758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9" name="Line 227"/>
            <p:cNvSpPr>
              <a:spLocks noChangeShapeType="1"/>
            </p:cNvSpPr>
            <p:nvPr/>
          </p:nvSpPr>
          <p:spPr bwMode="auto">
            <a:xfrm>
              <a:off x="1088" y="760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0" name="Line 228"/>
            <p:cNvSpPr>
              <a:spLocks noChangeShapeType="1"/>
            </p:cNvSpPr>
            <p:nvPr/>
          </p:nvSpPr>
          <p:spPr bwMode="auto">
            <a:xfrm>
              <a:off x="1108" y="766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1" name="Line 229"/>
            <p:cNvSpPr>
              <a:spLocks noChangeShapeType="1"/>
            </p:cNvSpPr>
            <p:nvPr/>
          </p:nvSpPr>
          <p:spPr bwMode="auto">
            <a:xfrm>
              <a:off x="1129" y="774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2" name="Line 230"/>
            <p:cNvSpPr>
              <a:spLocks noChangeShapeType="1"/>
            </p:cNvSpPr>
            <p:nvPr/>
          </p:nvSpPr>
          <p:spPr bwMode="auto">
            <a:xfrm>
              <a:off x="1148" y="786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3" name="Line 231"/>
            <p:cNvSpPr>
              <a:spLocks noChangeShapeType="1"/>
            </p:cNvSpPr>
            <p:nvPr/>
          </p:nvSpPr>
          <p:spPr bwMode="auto">
            <a:xfrm>
              <a:off x="1167" y="803"/>
              <a:ext cx="20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4" name="Line 232"/>
            <p:cNvSpPr>
              <a:spLocks noChangeShapeType="1"/>
            </p:cNvSpPr>
            <p:nvPr/>
          </p:nvSpPr>
          <p:spPr bwMode="auto">
            <a:xfrm>
              <a:off x="1187" y="822"/>
              <a:ext cx="18" cy="2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5" name="Line 233"/>
            <p:cNvSpPr>
              <a:spLocks noChangeShapeType="1"/>
            </p:cNvSpPr>
            <p:nvPr/>
          </p:nvSpPr>
          <p:spPr bwMode="auto">
            <a:xfrm>
              <a:off x="1205" y="843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6" name="Line 234"/>
            <p:cNvSpPr>
              <a:spLocks noChangeShapeType="1"/>
            </p:cNvSpPr>
            <p:nvPr/>
          </p:nvSpPr>
          <p:spPr bwMode="auto">
            <a:xfrm>
              <a:off x="1226" y="868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7" name="Line 235"/>
            <p:cNvSpPr>
              <a:spLocks noChangeShapeType="1"/>
            </p:cNvSpPr>
            <p:nvPr/>
          </p:nvSpPr>
          <p:spPr bwMode="auto">
            <a:xfrm>
              <a:off x="1245" y="894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8" name="Line 236"/>
            <p:cNvSpPr>
              <a:spLocks noChangeShapeType="1"/>
            </p:cNvSpPr>
            <p:nvPr/>
          </p:nvSpPr>
          <p:spPr bwMode="auto">
            <a:xfrm>
              <a:off x="1265" y="924"/>
              <a:ext cx="19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9" name="Line 237"/>
            <p:cNvSpPr>
              <a:spLocks noChangeShapeType="1"/>
            </p:cNvSpPr>
            <p:nvPr/>
          </p:nvSpPr>
          <p:spPr bwMode="auto">
            <a:xfrm>
              <a:off x="1284" y="957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0" name="Line 238"/>
            <p:cNvSpPr>
              <a:spLocks noChangeShapeType="1"/>
            </p:cNvSpPr>
            <p:nvPr/>
          </p:nvSpPr>
          <p:spPr bwMode="auto">
            <a:xfrm>
              <a:off x="1304" y="991"/>
              <a:ext cx="20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1" name="Line 239"/>
            <p:cNvSpPr>
              <a:spLocks noChangeShapeType="1"/>
            </p:cNvSpPr>
            <p:nvPr/>
          </p:nvSpPr>
          <p:spPr bwMode="auto">
            <a:xfrm>
              <a:off x="1324" y="102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2" name="Line 240"/>
            <p:cNvSpPr>
              <a:spLocks noChangeShapeType="1"/>
            </p:cNvSpPr>
            <p:nvPr/>
          </p:nvSpPr>
          <p:spPr bwMode="auto">
            <a:xfrm>
              <a:off x="1344" y="1069"/>
              <a:ext cx="18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3" name="Line 241"/>
            <p:cNvSpPr>
              <a:spLocks noChangeShapeType="1"/>
            </p:cNvSpPr>
            <p:nvPr/>
          </p:nvSpPr>
          <p:spPr bwMode="auto">
            <a:xfrm>
              <a:off x="1362" y="1110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4" name="Line 242"/>
            <p:cNvSpPr>
              <a:spLocks noChangeShapeType="1"/>
            </p:cNvSpPr>
            <p:nvPr/>
          </p:nvSpPr>
          <p:spPr bwMode="auto">
            <a:xfrm>
              <a:off x="1381" y="1152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5" name="Line 243"/>
            <p:cNvSpPr>
              <a:spLocks noChangeShapeType="1"/>
            </p:cNvSpPr>
            <p:nvPr/>
          </p:nvSpPr>
          <p:spPr bwMode="auto">
            <a:xfrm>
              <a:off x="1402" y="1198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6" name="Line 244"/>
            <p:cNvSpPr>
              <a:spLocks noChangeShapeType="1"/>
            </p:cNvSpPr>
            <p:nvPr/>
          </p:nvSpPr>
          <p:spPr bwMode="auto">
            <a:xfrm>
              <a:off x="1422" y="1245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7" name="Line 245"/>
            <p:cNvSpPr>
              <a:spLocks noChangeShapeType="1"/>
            </p:cNvSpPr>
            <p:nvPr/>
          </p:nvSpPr>
          <p:spPr bwMode="auto">
            <a:xfrm>
              <a:off x="1441" y="1291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8" name="Line 246"/>
            <p:cNvSpPr>
              <a:spLocks noChangeShapeType="1"/>
            </p:cNvSpPr>
            <p:nvPr/>
          </p:nvSpPr>
          <p:spPr bwMode="auto">
            <a:xfrm>
              <a:off x="1460" y="1341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9" name="Line 247"/>
            <p:cNvSpPr>
              <a:spLocks noChangeShapeType="1"/>
            </p:cNvSpPr>
            <p:nvPr/>
          </p:nvSpPr>
          <p:spPr bwMode="auto">
            <a:xfrm>
              <a:off x="1481" y="1391"/>
              <a:ext cx="18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0" name="Line 248"/>
            <p:cNvSpPr>
              <a:spLocks noChangeShapeType="1"/>
            </p:cNvSpPr>
            <p:nvPr/>
          </p:nvSpPr>
          <p:spPr bwMode="auto">
            <a:xfrm>
              <a:off x="1499" y="1440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1" name="Line 249"/>
            <p:cNvSpPr>
              <a:spLocks noChangeShapeType="1"/>
            </p:cNvSpPr>
            <p:nvPr/>
          </p:nvSpPr>
          <p:spPr bwMode="auto">
            <a:xfrm>
              <a:off x="1519" y="149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2" name="Line 250"/>
            <p:cNvSpPr>
              <a:spLocks noChangeShapeType="1"/>
            </p:cNvSpPr>
            <p:nvPr/>
          </p:nvSpPr>
          <p:spPr bwMode="auto">
            <a:xfrm>
              <a:off x="1538" y="1542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3" name="Line 251"/>
            <p:cNvSpPr>
              <a:spLocks noChangeShapeType="1"/>
            </p:cNvSpPr>
            <p:nvPr/>
          </p:nvSpPr>
          <p:spPr bwMode="auto">
            <a:xfrm>
              <a:off x="1559" y="1595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4" name="Line 252"/>
            <p:cNvSpPr>
              <a:spLocks noChangeShapeType="1"/>
            </p:cNvSpPr>
            <p:nvPr/>
          </p:nvSpPr>
          <p:spPr bwMode="auto">
            <a:xfrm>
              <a:off x="1578" y="1645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5" name="Line 253"/>
            <p:cNvSpPr>
              <a:spLocks noChangeShapeType="1"/>
            </p:cNvSpPr>
            <p:nvPr/>
          </p:nvSpPr>
          <p:spPr bwMode="auto">
            <a:xfrm>
              <a:off x="1598" y="1697"/>
              <a:ext cx="18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6" name="Line 254"/>
            <p:cNvSpPr>
              <a:spLocks noChangeShapeType="1"/>
            </p:cNvSpPr>
            <p:nvPr/>
          </p:nvSpPr>
          <p:spPr bwMode="auto">
            <a:xfrm>
              <a:off x="1616" y="1747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7" name="Line 255"/>
            <p:cNvSpPr>
              <a:spLocks noChangeShapeType="1"/>
            </p:cNvSpPr>
            <p:nvPr/>
          </p:nvSpPr>
          <p:spPr bwMode="auto">
            <a:xfrm>
              <a:off x="1636" y="1796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8" name="Line 256"/>
            <p:cNvSpPr>
              <a:spLocks noChangeShapeType="1"/>
            </p:cNvSpPr>
            <p:nvPr/>
          </p:nvSpPr>
          <p:spPr bwMode="auto">
            <a:xfrm>
              <a:off x="1656" y="1844"/>
              <a:ext cx="19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9" name="Line 257"/>
            <p:cNvSpPr>
              <a:spLocks noChangeShapeType="1"/>
            </p:cNvSpPr>
            <p:nvPr/>
          </p:nvSpPr>
          <p:spPr bwMode="auto">
            <a:xfrm>
              <a:off x="1675" y="189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0" name="Line 258"/>
            <p:cNvSpPr>
              <a:spLocks noChangeShapeType="1"/>
            </p:cNvSpPr>
            <p:nvPr/>
          </p:nvSpPr>
          <p:spPr bwMode="auto">
            <a:xfrm>
              <a:off x="1695" y="1939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1" name="Line 259"/>
            <p:cNvSpPr>
              <a:spLocks noChangeShapeType="1"/>
            </p:cNvSpPr>
            <p:nvPr/>
          </p:nvSpPr>
          <p:spPr bwMode="auto">
            <a:xfrm>
              <a:off x="1716" y="1985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2" name="Line 260"/>
            <p:cNvSpPr>
              <a:spLocks noChangeShapeType="1"/>
            </p:cNvSpPr>
            <p:nvPr/>
          </p:nvSpPr>
          <p:spPr bwMode="auto">
            <a:xfrm>
              <a:off x="1735" y="2027"/>
              <a:ext cx="18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3" name="Line 261"/>
            <p:cNvSpPr>
              <a:spLocks noChangeShapeType="1"/>
            </p:cNvSpPr>
            <p:nvPr/>
          </p:nvSpPr>
          <p:spPr bwMode="auto">
            <a:xfrm>
              <a:off x="1753" y="206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4" name="Line 262"/>
            <p:cNvSpPr>
              <a:spLocks noChangeShapeType="1"/>
            </p:cNvSpPr>
            <p:nvPr/>
          </p:nvSpPr>
          <p:spPr bwMode="auto">
            <a:xfrm>
              <a:off x="1773" y="2109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5" name="Line 263"/>
            <p:cNvSpPr>
              <a:spLocks noChangeShapeType="1"/>
            </p:cNvSpPr>
            <p:nvPr/>
          </p:nvSpPr>
          <p:spPr bwMode="auto">
            <a:xfrm>
              <a:off x="1793" y="2144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6" name="Line 264"/>
            <p:cNvSpPr>
              <a:spLocks noChangeShapeType="1"/>
            </p:cNvSpPr>
            <p:nvPr/>
          </p:nvSpPr>
          <p:spPr bwMode="auto">
            <a:xfrm>
              <a:off x="1813" y="217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7" name="Line 265"/>
            <p:cNvSpPr>
              <a:spLocks noChangeShapeType="1"/>
            </p:cNvSpPr>
            <p:nvPr/>
          </p:nvSpPr>
          <p:spPr bwMode="auto">
            <a:xfrm>
              <a:off x="1832" y="221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8" name="Line 266"/>
            <p:cNvSpPr>
              <a:spLocks noChangeShapeType="1"/>
            </p:cNvSpPr>
            <p:nvPr/>
          </p:nvSpPr>
          <p:spPr bwMode="auto">
            <a:xfrm>
              <a:off x="1852" y="2243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9" name="Line 267"/>
            <p:cNvSpPr>
              <a:spLocks noChangeShapeType="1"/>
            </p:cNvSpPr>
            <p:nvPr/>
          </p:nvSpPr>
          <p:spPr bwMode="auto">
            <a:xfrm>
              <a:off x="1871" y="2269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0" name="Line 268"/>
            <p:cNvSpPr>
              <a:spLocks noChangeShapeType="1"/>
            </p:cNvSpPr>
            <p:nvPr/>
          </p:nvSpPr>
          <p:spPr bwMode="auto">
            <a:xfrm>
              <a:off x="1892" y="2294"/>
              <a:ext cx="17" cy="2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1" name="Line 269"/>
            <p:cNvSpPr>
              <a:spLocks noChangeShapeType="1"/>
            </p:cNvSpPr>
            <p:nvPr/>
          </p:nvSpPr>
          <p:spPr bwMode="auto">
            <a:xfrm>
              <a:off x="1909" y="2316"/>
              <a:ext cx="21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2" name="Line 270"/>
            <p:cNvSpPr>
              <a:spLocks noChangeShapeType="1"/>
            </p:cNvSpPr>
            <p:nvPr/>
          </p:nvSpPr>
          <p:spPr bwMode="auto">
            <a:xfrm>
              <a:off x="1930" y="2334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3" name="Line 271"/>
            <p:cNvSpPr>
              <a:spLocks noChangeShapeType="1"/>
            </p:cNvSpPr>
            <p:nvPr/>
          </p:nvSpPr>
          <p:spPr bwMode="auto">
            <a:xfrm>
              <a:off x="1949" y="2351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4" name="Line 272"/>
            <p:cNvSpPr>
              <a:spLocks noChangeShapeType="1"/>
            </p:cNvSpPr>
            <p:nvPr/>
          </p:nvSpPr>
          <p:spPr bwMode="auto">
            <a:xfrm>
              <a:off x="1968" y="2363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5" name="Line 273"/>
            <p:cNvSpPr>
              <a:spLocks noChangeShapeType="1"/>
            </p:cNvSpPr>
            <p:nvPr/>
          </p:nvSpPr>
          <p:spPr bwMode="auto">
            <a:xfrm>
              <a:off x="1989" y="2371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" name="Line 274"/>
            <p:cNvSpPr>
              <a:spLocks noChangeShapeType="1"/>
            </p:cNvSpPr>
            <p:nvPr/>
          </p:nvSpPr>
          <p:spPr bwMode="auto">
            <a:xfrm>
              <a:off x="2009" y="2377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7" name="Line 275"/>
            <p:cNvSpPr>
              <a:spLocks noChangeShapeType="1"/>
            </p:cNvSpPr>
            <p:nvPr/>
          </p:nvSpPr>
          <p:spPr bwMode="auto">
            <a:xfrm>
              <a:off x="2027" y="2379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8" name="Line 276"/>
            <p:cNvSpPr>
              <a:spLocks noChangeShapeType="1"/>
            </p:cNvSpPr>
            <p:nvPr/>
          </p:nvSpPr>
          <p:spPr bwMode="auto">
            <a:xfrm flipV="1">
              <a:off x="2046" y="2376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9" name="Line 277"/>
            <p:cNvSpPr>
              <a:spLocks noChangeShapeType="1"/>
            </p:cNvSpPr>
            <p:nvPr/>
          </p:nvSpPr>
          <p:spPr bwMode="auto">
            <a:xfrm flipV="1">
              <a:off x="2066" y="2369"/>
              <a:ext cx="21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0" name="Line 278"/>
            <p:cNvSpPr>
              <a:spLocks noChangeShapeType="1"/>
            </p:cNvSpPr>
            <p:nvPr/>
          </p:nvSpPr>
          <p:spPr bwMode="auto">
            <a:xfrm flipV="1">
              <a:off x="2087" y="2358"/>
              <a:ext cx="19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1" name="Line 279"/>
            <p:cNvSpPr>
              <a:spLocks noChangeShapeType="1"/>
            </p:cNvSpPr>
            <p:nvPr/>
          </p:nvSpPr>
          <p:spPr bwMode="auto">
            <a:xfrm flipV="1">
              <a:off x="2106" y="2345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2" name="Line 280"/>
            <p:cNvSpPr>
              <a:spLocks noChangeShapeType="1"/>
            </p:cNvSpPr>
            <p:nvPr/>
          </p:nvSpPr>
          <p:spPr bwMode="auto">
            <a:xfrm flipV="1">
              <a:off x="2125" y="2329"/>
              <a:ext cx="20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3" name="Line 281"/>
            <p:cNvSpPr>
              <a:spLocks noChangeShapeType="1"/>
            </p:cNvSpPr>
            <p:nvPr/>
          </p:nvSpPr>
          <p:spPr bwMode="auto">
            <a:xfrm flipV="1">
              <a:off x="2145" y="2310"/>
              <a:ext cx="18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4" name="Line 282"/>
            <p:cNvSpPr>
              <a:spLocks noChangeShapeType="1"/>
            </p:cNvSpPr>
            <p:nvPr/>
          </p:nvSpPr>
          <p:spPr bwMode="auto">
            <a:xfrm flipV="1">
              <a:off x="2163" y="2287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5" name="Line 283"/>
            <p:cNvSpPr>
              <a:spLocks noChangeShapeType="1"/>
            </p:cNvSpPr>
            <p:nvPr/>
          </p:nvSpPr>
          <p:spPr bwMode="auto">
            <a:xfrm flipV="1">
              <a:off x="2184" y="2261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6" name="Line 284"/>
            <p:cNvSpPr>
              <a:spLocks noChangeShapeType="1"/>
            </p:cNvSpPr>
            <p:nvPr/>
          </p:nvSpPr>
          <p:spPr bwMode="auto">
            <a:xfrm flipV="1">
              <a:off x="2203" y="2232"/>
              <a:ext cx="20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7" name="Line 285"/>
            <p:cNvSpPr>
              <a:spLocks noChangeShapeType="1"/>
            </p:cNvSpPr>
            <p:nvPr/>
          </p:nvSpPr>
          <p:spPr bwMode="auto">
            <a:xfrm flipV="1">
              <a:off x="2223" y="2202"/>
              <a:ext cx="19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8" name="Line 286"/>
            <p:cNvSpPr>
              <a:spLocks noChangeShapeType="1"/>
            </p:cNvSpPr>
            <p:nvPr/>
          </p:nvSpPr>
          <p:spPr bwMode="auto">
            <a:xfrm flipV="1">
              <a:off x="2242" y="2168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9" name="Line 287"/>
            <p:cNvSpPr>
              <a:spLocks noChangeShapeType="1"/>
            </p:cNvSpPr>
            <p:nvPr/>
          </p:nvSpPr>
          <p:spPr bwMode="auto">
            <a:xfrm flipV="1">
              <a:off x="2262" y="2132"/>
              <a:ext cx="19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0" name="Line 288"/>
            <p:cNvSpPr>
              <a:spLocks noChangeShapeType="1"/>
            </p:cNvSpPr>
            <p:nvPr/>
          </p:nvSpPr>
          <p:spPr bwMode="auto">
            <a:xfrm flipV="1">
              <a:off x="2281" y="2095"/>
              <a:ext cx="20" cy="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1" name="Line 289"/>
            <p:cNvSpPr>
              <a:spLocks noChangeShapeType="1"/>
            </p:cNvSpPr>
            <p:nvPr/>
          </p:nvSpPr>
          <p:spPr bwMode="auto">
            <a:xfrm flipV="1">
              <a:off x="2301" y="2054"/>
              <a:ext cx="19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2" name="Line 290"/>
            <p:cNvSpPr>
              <a:spLocks noChangeShapeType="1"/>
            </p:cNvSpPr>
            <p:nvPr/>
          </p:nvSpPr>
          <p:spPr bwMode="auto">
            <a:xfrm flipV="1">
              <a:off x="2320" y="2014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3" name="Line 291"/>
            <p:cNvSpPr>
              <a:spLocks noChangeShapeType="1"/>
            </p:cNvSpPr>
            <p:nvPr/>
          </p:nvSpPr>
          <p:spPr bwMode="auto">
            <a:xfrm flipV="1">
              <a:off x="2339" y="1969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4" name="Line 292"/>
            <p:cNvSpPr>
              <a:spLocks noChangeShapeType="1"/>
            </p:cNvSpPr>
            <p:nvPr/>
          </p:nvSpPr>
          <p:spPr bwMode="auto">
            <a:xfrm flipV="1">
              <a:off x="2360" y="192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5" name="Line 293"/>
            <p:cNvSpPr>
              <a:spLocks noChangeShapeType="1"/>
            </p:cNvSpPr>
            <p:nvPr/>
          </p:nvSpPr>
          <p:spPr bwMode="auto">
            <a:xfrm flipV="1">
              <a:off x="2380" y="1876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6" name="Line 294"/>
            <p:cNvSpPr>
              <a:spLocks noChangeShapeType="1"/>
            </p:cNvSpPr>
            <p:nvPr/>
          </p:nvSpPr>
          <p:spPr bwMode="auto">
            <a:xfrm flipV="1">
              <a:off x="2399" y="1829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7" name="Line 295"/>
            <p:cNvSpPr>
              <a:spLocks noChangeShapeType="1"/>
            </p:cNvSpPr>
            <p:nvPr/>
          </p:nvSpPr>
          <p:spPr bwMode="auto">
            <a:xfrm flipV="1">
              <a:off x="2417" y="1781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" name="Line 296"/>
            <p:cNvSpPr>
              <a:spLocks noChangeShapeType="1"/>
            </p:cNvSpPr>
            <p:nvPr/>
          </p:nvSpPr>
          <p:spPr bwMode="auto">
            <a:xfrm flipV="1">
              <a:off x="2438" y="1730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" name="Line 297"/>
            <p:cNvSpPr>
              <a:spLocks noChangeShapeType="1"/>
            </p:cNvSpPr>
            <p:nvPr/>
          </p:nvSpPr>
          <p:spPr bwMode="auto">
            <a:xfrm flipV="1">
              <a:off x="2457" y="1680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" name="Line 298"/>
            <p:cNvSpPr>
              <a:spLocks noChangeShapeType="1"/>
            </p:cNvSpPr>
            <p:nvPr/>
          </p:nvSpPr>
          <p:spPr bwMode="auto">
            <a:xfrm flipV="1">
              <a:off x="2477" y="1630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" name="Line 299"/>
            <p:cNvSpPr>
              <a:spLocks noChangeShapeType="1"/>
            </p:cNvSpPr>
            <p:nvPr/>
          </p:nvSpPr>
          <p:spPr bwMode="auto">
            <a:xfrm flipV="1">
              <a:off x="2496" y="1577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2" name="Line 300"/>
            <p:cNvSpPr>
              <a:spLocks noChangeShapeType="1"/>
            </p:cNvSpPr>
            <p:nvPr/>
          </p:nvSpPr>
          <p:spPr bwMode="auto">
            <a:xfrm flipV="1">
              <a:off x="2517" y="152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3" name="Line 301"/>
            <p:cNvSpPr>
              <a:spLocks noChangeShapeType="1"/>
            </p:cNvSpPr>
            <p:nvPr/>
          </p:nvSpPr>
          <p:spPr bwMode="auto">
            <a:xfrm flipV="1">
              <a:off x="2536" y="1474"/>
              <a:ext cx="18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" name="Line 302"/>
            <p:cNvSpPr>
              <a:spLocks noChangeShapeType="1"/>
            </p:cNvSpPr>
            <p:nvPr/>
          </p:nvSpPr>
          <p:spPr bwMode="auto">
            <a:xfrm flipV="1">
              <a:off x="2554" y="142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" name="Line 303"/>
            <p:cNvSpPr>
              <a:spLocks noChangeShapeType="1"/>
            </p:cNvSpPr>
            <p:nvPr/>
          </p:nvSpPr>
          <p:spPr bwMode="auto">
            <a:xfrm flipV="1">
              <a:off x="2574" y="1374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6" name="Line 304"/>
            <p:cNvSpPr>
              <a:spLocks noChangeShapeType="1"/>
            </p:cNvSpPr>
            <p:nvPr/>
          </p:nvSpPr>
          <p:spPr bwMode="auto">
            <a:xfrm flipV="1">
              <a:off x="2594" y="1325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" name="Line 305"/>
            <p:cNvSpPr>
              <a:spLocks noChangeShapeType="1"/>
            </p:cNvSpPr>
            <p:nvPr/>
          </p:nvSpPr>
          <p:spPr bwMode="auto">
            <a:xfrm flipV="1">
              <a:off x="2614" y="1276"/>
              <a:ext cx="19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" name="Line 306"/>
            <p:cNvSpPr>
              <a:spLocks noChangeShapeType="1"/>
            </p:cNvSpPr>
            <p:nvPr/>
          </p:nvSpPr>
          <p:spPr bwMode="auto">
            <a:xfrm flipV="1">
              <a:off x="2633" y="1228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9" name="Line 307"/>
            <p:cNvSpPr>
              <a:spLocks noChangeShapeType="1"/>
            </p:cNvSpPr>
            <p:nvPr/>
          </p:nvSpPr>
          <p:spPr bwMode="auto">
            <a:xfrm flipV="1">
              <a:off x="2653" y="1183"/>
              <a:ext cx="18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0" name="Line 308"/>
            <p:cNvSpPr>
              <a:spLocks noChangeShapeType="1"/>
            </p:cNvSpPr>
            <p:nvPr/>
          </p:nvSpPr>
          <p:spPr bwMode="auto">
            <a:xfrm flipV="1">
              <a:off x="2671" y="1139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1" name="Line 309"/>
            <p:cNvSpPr>
              <a:spLocks noChangeShapeType="1"/>
            </p:cNvSpPr>
            <p:nvPr/>
          </p:nvSpPr>
          <p:spPr bwMode="auto">
            <a:xfrm flipV="1">
              <a:off x="2691" y="1095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2" name="Line 310"/>
            <p:cNvSpPr>
              <a:spLocks noChangeShapeType="1"/>
            </p:cNvSpPr>
            <p:nvPr/>
          </p:nvSpPr>
          <p:spPr bwMode="auto">
            <a:xfrm flipV="1">
              <a:off x="2711" y="1055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3" name="Line 311"/>
            <p:cNvSpPr>
              <a:spLocks noChangeShapeType="1"/>
            </p:cNvSpPr>
            <p:nvPr/>
          </p:nvSpPr>
          <p:spPr bwMode="auto">
            <a:xfrm flipV="1">
              <a:off x="2731" y="1017"/>
              <a:ext cx="19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4" name="Line 312"/>
            <p:cNvSpPr>
              <a:spLocks noChangeShapeType="1"/>
            </p:cNvSpPr>
            <p:nvPr/>
          </p:nvSpPr>
          <p:spPr bwMode="auto">
            <a:xfrm flipV="1">
              <a:off x="2750" y="981"/>
              <a:ext cx="20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5" name="Line 313"/>
            <p:cNvSpPr>
              <a:spLocks noChangeShapeType="1"/>
            </p:cNvSpPr>
            <p:nvPr/>
          </p:nvSpPr>
          <p:spPr bwMode="auto">
            <a:xfrm flipV="1">
              <a:off x="2770" y="946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6" name="Line 314"/>
            <p:cNvSpPr>
              <a:spLocks noChangeShapeType="1"/>
            </p:cNvSpPr>
            <p:nvPr/>
          </p:nvSpPr>
          <p:spPr bwMode="auto">
            <a:xfrm flipV="1">
              <a:off x="2790" y="915"/>
              <a:ext cx="20" cy="3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7" name="Line 315"/>
            <p:cNvSpPr>
              <a:spLocks noChangeShapeType="1"/>
            </p:cNvSpPr>
            <p:nvPr/>
          </p:nvSpPr>
          <p:spPr bwMode="auto">
            <a:xfrm flipV="1">
              <a:off x="2810" y="886"/>
              <a:ext cx="18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8" name="Line 316"/>
            <p:cNvSpPr>
              <a:spLocks noChangeShapeType="1"/>
            </p:cNvSpPr>
            <p:nvPr/>
          </p:nvSpPr>
          <p:spPr bwMode="auto">
            <a:xfrm flipV="1">
              <a:off x="2828" y="859"/>
              <a:ext cx="19" cy="2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9" name="Line 317"/>
            <p:cNvSpPr>
              <a:spLocks noChangeShapeType="1"/>
            </p:cNvSpPr>
            <p:nvPr/>
          </p:nvSpPr>
          <p:spPr bwMode="auto">
            <a:xfrm flipV="1">
              <a:off x="2847" y="835"/>
              <a:ext cx="20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0" name="Line 318"/>
            <p:cNvSpPr>
              <a:spLocks noChangeShapeType="1"/>
            </p:cNvSpPr>
            <p:nvPr/>
          </p:nvSpPr>
          <p:spPr bwMode="auto">
            <a:xfrm flipV="1">
              <a:off x="2867" y="815"/>
              <a:ext cx="20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1" name="Line 319"/>
            <p:cNvSpPr>
              <a:spLocks noChangeShapeType="1"/>
            </p:cNvSpPr>
            <p:nvPr/>
          </p:nvSpPr>
          <p:spPr bwMode="auto">
            <a:xfrm flipV="1">
              <a:off x="2887" y="797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2" name="Line 320"/>
            <p:cNvSpPr>
              <a:spLocks noChangeShapeType="1"/>
            </p:cNvSpPr>
            <p:nvPr/>
          </p:nvSpPr>
          <p:spPr bwMode="auto">
            <a:xfrm flipV="1">
              <a:off x="2907" y="783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3" name="Line 321"/>
            <p:cNvSpPr>
              <a:spLocks noChangeShapeType="1"/>
            </p:cNvSpPr>
            <p:nvPr/>
          </p:nvSpPr>
          <p:spPr bwMode="auto">
            <a:xfrm flipV="1">
              <a:off x="2926" y="771"/>
              <a:ext cx="21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4" name="Line 322"/>
            <p:cNvSpPr>
              <a:spLocks noChangeShapeType="1"/>
            </p:cNvSpPr>
            <p:nvPr/>
          </p:nvSpPr>
          <p:spPr bwMode="auto">
            <a:xfrm flipV="1">
              <a:off x="2947" y="762"/>
              <a:ext cx="17" cy="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5" name="Line 323"/>
            <p:cNvSpPr>
              <a:spLocks noChangeShapeType="1"/>
            </p:cNvSpPr>
            <p:nvPr/>
          </p:nvSpPr>
          <p:spPr bwMode="auto">
            <a:xfrm flipV="1">
              <a:off x="2964" y="760"/>
              <a:ext cx="21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6" name="Line 324"/>
            <p:cNvSpPr>
              <a:spLocks noChangeShapeType="1"/>
            </p:cNvSpPr>
            <p:nvPr/>
          </p:nvSpPr>
          <p:spPr bwMode="auto">
            <a:xfrm flipV="1">
              <a:off x="2985" y="758"/>
              <a:ext cx="19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21" name="Text Box 325"/>
          <p:cNvSpPr txBox="1">
            <a:spLocks noChangeArrowheads="1"/>
          </p:cNvSpPr>
          <p:nvPr/>
        </p:nvSpPr>
        <p:spPr bwMode="auto">
          <a:xfrm>
            <a:off x="6781800" y="3276601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>
                <a:cs typeface="Arial" charset="0"/>
              </a:rPr>
              <a:t>ω</a:t>
            </a:r>
            <a:r>
              <a:rPr lang="en-US" sz="2000">
                <a:cs typeface="Arial" charset="0"/>
              </a:rPr>
              <a:t>t</a:t>
            </a:r>
          </a:p>
        </p:txBody>
      </p:sp>
      <p:sp>
        <p:nvSpPr>
          <p:cNvPr id="4424" name="Text Box 328"/>
          <p:cNvSpPr txBox="1">
            <a:spLocks noChangeArrowheads="1"/>
          </p:cNvSpPr>
          <p:nvPr/>
        </p:nvSpPr>
        <p:spPr bwMode="auto">
          <a:xfrm>
            <a:off x="2971800" y="1981201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0000FF"/>
                </a:solidFill>
              </a:rPr>
              <a:t>U </a:t>
            </a:r>
            <a:r>
              <a:rPr lang="sr-Latn-CS" sz="2000">
                <a:solidFill>
                  <a:srgbClr val="FF0000"/>
                </a:solidFill>
              </a:rPr>
              <a:t>i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427" name="Line 331"/>
          <p:cNvSpPr>
            <a:spLocks noChangeShapeType="1"/>
          </p:cNvSpPr>
          <p:nvPr/>
        </p:nvSpPr>
        <p:spPr bwMode="auto">
          <a:xfrm flipV="1">
            <a:off x="3962400" y="24384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8" name="Line 332"/>
          <p:cNvSpPr>
            <a:spLocks noChangeShapeType="1"/>
          </p:cNvSpPr>
          <p:nvPr/>
        </p:nvSpPr>
        <p:spPr bwMode="auto">
          <a:xfrm>
            <a:off x="5562600" y="38100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9" name="Text Box 333"/>
          <p:cNvSpPr txBox="1">
            <a:spLocks noChangeArrowheads="1"/>
          </p:cNvSpPr>
          <p:nvPr/>
        </p:nvSpPr>
        <p:spPr bwMode="auto">
          <a:xfrm>
            <a:off x="4114800" y="2819401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0000FF"/>
                </a:solidFill>
              </a:rPr>
              <a:t>Um</a:t>
            </a: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4430" name="Text Box 334"/>
          <p:cNvSpPr txBox="1">
            <a:spLocks noChangeArrowheads="1"/>
          </p:cNvSpPr>
          <p:nvPr/>
        </p:nvSpPr>
        <p:spPr bwMode="auto">
          <a:xfrm>
            <a:off x="5715000" y="4191001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/>
              <a:t>-</a:t>
            </a:r>
            <a:r>
              <a:rPr lang="sr-Latn-CS" sz="2000">
                <a:solidFill>
                  <a:srgbClr val="0000FF"/>
                </a:solidFill>
              </a:rPr>
              <a:t>Um</a:t>
            </a:r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4433" name="Text Box 337"/>
          <p:cNvSpPr txBox="1">
            <a:spLocks noChangeArrowheads="1"/>
          </p:cNvSpPr>
          <p:nvPr/>
        </p:nvSpPr>
        <p:spPr bwMode="auto">
          <a:xfrm>
            <a:off x="7239000" y="1676401"/>
            <a:ext cx="396956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 i="1" dirty="0"/>
              <a:t>Amplituda je najveća </a:t>
            </a:r>
            <a:r>
              <a:rPr lang="sr-Latn-CS" sz="2000" i="1" dirty="0"/>
              <a:t>vrijednost  </a:t>
            </a:r>
            <a:r>
              <a:rPr lang="sr-Latn-CS" sz="2000" i="1" dirty="0"/>
              <a:t>koju naizmenična veličina(napon, struja) dostiže tokom </a:t>
            </a:r>
            <a:r>
              <a:rPr lang="sr-Latn-CS" sz="2000" i="1" dirty="0"/>
              <a:t>vrijemena</a:t>
            </a:r>
            <a:endParaRPr lang="sr-Latn-CS" sz="2000" i="1" dirty="0"/>
          </a:p>
          <a:p>
            <a:pPr eaLnBrk="1" hangingPunct="1">
              <a:spcBef>
                <a:spcPct val="50000"/>
              </a:spcBef>
            </a:pPr>
            <a:endParaRPr lang="sr-Latn-CS" sz="2000" i="1" dirty="0"/>
          </a:p>
          <a:p>
            <a:pPr eaLnBrk="1" hangingPunct="1">
              <a:spcBef>
                <a:spcPct val="50000"/>
              </a:spcBef>
            </a:pPr>
            <a:r>
              <a:rPr lang="sr-Latn-CS" sz="2000" i="1" dirty="0"/>
              <a:t>Za </a:t>
            </a:r>
            <a:r>
              <a:rPr lang="sr-Latn-CS" sz="2000" i="1" dirty="0"/>
              <a:t>vrijeme </a:t>
            </a:r>
            <a:r>
              <a:rPr lang="sr-Latn-CS" sz="2000" i="1" dirty="0"/>
              <a:t>jedne promene naizmenična veličina amplitudu dostiže dva puta.</a:t>
            </a:r>
            <a:endParaRPr lang="en-US" sz="2000" i="1" dirty="0"/>
          </a:p>
        </p:txBody>
      </p:sp>
      <p:sp>
        <p:nvSpPr>
          <p:cNvPr id="4438" name="Line 342"/>
          <p:cNvSpPr>
            <a:spLocks noChangeShapeType="1"/>
          </p:cNvSpPr>
          <p:nvPr/>
        </p:nvSpPr>
        <p:spPr bwMode="auto">
          <a:xfrm flipV="1">
            <a:off x="3962400" y="3124200"/>
            <a:ext cx="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0" name="Line 344"/>
          <p:cNvSpPr>
            <a:spLocks noChangeShapeType="1"/>
          </p:cNvSpPr>
          <p:nvPr/>
        </p:nvSpPr>
        <p:spPr bwMode="auto">
          <a:xfrm>
            <a:off x="5562600" y="3810000"/>
            <a:ext cx="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1" name="Text Box 345"/>
          <p:cNvSpPr txBox="1">
            <a:spLocks noChangeArrowheads="1"/>
          </p:cNvSpPr>
          <p:nvPr/>
        </p:nvSpPr>
        <p:spPr bwMode="auto">
          <a:xfrm>
            <a:off x="3429000" y="33528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FF0000"/>
                </a:solidFill>
              </a:rPr>
              <a:t>I</a:t>
            </a:r>
            <a:r>
              <a:rPr lang="sr-Latn-CS" sz="1400">
                <a:solidFill>
                  <a:srgbClr val="FF0000"/>
                </a:solidFill>
              </a:rPr>
              <a:t>m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442" name="Text Box 346"/>
          <p:cNvSpPr txBox="1">
            <a:spLocks noChangeArrowheads="1"/>
          </p:cNvSpPr>
          <p:nvPr/>
        </p:nvSpPr>
        <p:spPr bwMode="auto">
          <a:xfrm>
            <a:off x="5105400" y="3886201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FF0000"/>
                </a:solidFill>
              </a:rPr>
              <a:t>I</a:t>
            </a:r>
            <a:r>
              <a:rPr lang="sr-Latn-CS" sz="1400">
                <a:solidFill>
                  <a:srgbClr val="FF0000"/>
                </a:solidFill>
              </a:rPr>
              <a:t>m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4443" name="Text Box 347"/>
          <p:cNvSpPr txBox="1">
            <a:spLocks noChangeArrowheads="1"/>
          </p:cNvSpPr>
          <p:nvPr/>
        </p:nvSpPr>
        <p:spPr bwMode="auto">
          <a:xfrm>
            <a:off x="2232025" y="4994276"/>
            <a:ext cx="487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3200" i="1" dirty="0">
                <a:solidFill>
                  <a:srgbClr val="0000FF"/>
                </a:solidFill>
              </a:rPr>
              <a:t>u = Um sin</a:t>
            </a:r>
            <a:r>
              <a:rPr lang="el-GR" sz="3200" i="1" dirty="0">
                <a:solidFill>
                  <a:srgbClr val="0000FF"/>
                </a:solidFill>
                <a:cs typeface="Arial" charset="0"/>
              </a:rPr>
              <a:t>ω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t</a:t>
            </a:r>
            <a:endParaRPr lang="sr-Latn-CS" sz="3200" i="1" dirty="0">
              <a:solidFill>
                <a:srgbClr val="0000FF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sr-Latn-CS" sz="3200" i="1" dirty="0">
                <a:solidFill>
                  <a:srgbClr val="FF0000"/>
                </a:solidFill>
                <a:cs typeface="Arial" charset="0"/>
              </a:rPr>
              <a:t>i =  Im sin</a:t>
            </a:r>
            <a:r>
              <a:rPr lang="el-GR" sz="3200" i="1" dirty="0">
                <a:solidFill>
                  <a:srgbClr val="FF0000"/>
                </a:solidFill>
                <a:cs typeface="Arial" charset="0"/>
              </a:rPr>
              <a:t>ω</a:t>
            </a:r>
            <a:r>
              <a:rPr lang="en-US" sz="3200" i="1" dirty="0">
                <a:solidFill>
                  <a:srgbClr val="FF0000"/>
                </a:solidFill>
                <a:cs typeface="Arial" charset="0"/>
              </a:rPr>
              <a:t>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5793-6092-4E89-AD84-C541B8584593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4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4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4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4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4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4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44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4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1" grpId="0"/>
      <p:bldP spid="4424" grpId="0"/>
      <p:bldP spid="4427" grpId="0" animBg="1"/>
      <p:bldP spid="4428" grpId="0" animBg="1"/>
      <p:bldP spid="4429" grpId="0" animBg="1"/>
      <p:bldP spid="4430" grpId="0" animBg="1"/>
      <p:bldP spid="4433" grpId="0" build="allAtOnce"/>
      <p:bldP spid="4438" grpId="0" animBg="1"/>
      <p:bldP spid="4440" grpId="0" animBg="1"/>
      <p:bldP spid="4441" grpId="0"/>
      <p:bldP spid="4442" grpId="0"/>
      <p:bldP spid="44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2720" y="309052"/>
            <a:ext cx="6965245" cy="1202485"/>
          </a:xfrm>
        </p:spPr>
        <p:txBody>
          <a:bodyPr/>
          <a:lstStyle/>
          <a:p>
            <a:pPr eaLnBrk="1" hangingPunct="1"/>
            <a:r>
              <a:rPr lang="sr-Latn-CS" sz="4000" b="1" i="1" dirty="0" smtClean="0"/>
              <a:t>PERIODA  (T)</a:t>
            </a:r>
            <a:endParaRPr lang="en-US" sz="4000" b="1" i="1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1" y="2362200"/>
            <a:ext cx="4621213" cy="2833688"/>
            <a:chOff x="93" y="676"/>
            <a:chExt cx="2911" cy="1785"/>
          </a:xfrm>
        </p:grpSpPr>
        <p:sp>
          <p:nvSpPr>
            <p:cNvPr id="6156" name="Line 5"/>
            <p:cNvSpPr>
              <a:spLocks noChangeShapeType="1"/>
            </p:cNvSpPr>
            <p:nvPr/>
          </p:nvSpPr>
          <p:spPr bwMode="auto">
            <a:xfrm>
              <a:off x="570" y="2244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6"/>
            <p:cNvSpPr>
              <a:spLocks noChangeShapeType="1"/>
            </p:cNvSpPr>
            <p:nvPr/>
          </p:nvSpPr>
          <p:spPr bwMode="auto">
            <a:xfrm>
              <a:off x="570" y="1908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7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8"/>
            <p:cNvSpPr>
              <a:spLocks noChangeShapeType="1"/>
            </p:cNvSpPr>
            <p:nvPr/>
          </p:nvSpPr>
          <p:spPr bwMode="auto">
            <a:xfrm>
              <a:off x="565" y="1567"/>
              <a:ext cx="2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9"/>
            <p:cNvSpPr>
              <a:spLocks noChangeShapeType="1"/>
            </p:cNvSpPr>
            <p:nvPr/>
          </p:nvSpPr>
          <p:spPr bwMode="auto">
            <a:xfrm>
              <a:off x="570" y="1230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0"/>
            <p:cNvSpPr>
              <a:spLocks noChangeShapeType="1"/>
            </p:cNvSpPr>
            <p:nvPr/>
          </p:nvSpPr>
          <p:spPr bwMode="auto">
            <a:xfrm>
              <a:off x="570" y="893"/>
              <a:ext cx="1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 flipV="1">
              <a:off x="9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3"/>
            <p:cNvSpPr>
              <a:spLocks noChangeShapeType="1"/>
            </p:cNvSpPr>
            <p:nvPr/>
          </p:nvSpPr>
          <p:spPr bwMode="auto">
            <a:xfrm flipV="1">
              <a:off x="335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4"/>
            <p:cNvSpPr>
              <a:spLocks noChangeShapeType="1"/>
            </p:cNvSpPr>
            <p:nvPr/>
          </p:nvSpPr>
          <p:spPr bwMode="auto">
            <a:xfrm flipV="1">
              <a:off x="578" y="676"/>
              <a:ext cx="0" cy="17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15"/>
            <p:cNvSpPr>
              <a:spLocks noChangeShapeType="1"/>
            </p:cNvSpPr>
            <p:nvPr/>
          </p:nvSpPr>
          <p:spPr bwMode="auto">
            <a:xfrm flipV="1">
              <a:off x="578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6"/>
            <p:cNvSpPr>
              <a:spLocks noChangeShapeType="1"/>
            </p:cNvSpPr>
            <p:nvPr/>
          </p:nvSpPr>
          <p:spPr bwMode="auto">
            <a:xfrm flipV="1">
              <a:off x="820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7"/>
            <p:cNvSpPr>
              <a:spLocks noChangeShapeType="1"/>
            </p:cNvSpPr>
            <p:nvPr/>
          </p:nvSpPr>
          <p:spPr bwMode="auto">
            <a:xfrm flipV="1">
              <a:off x="106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18"/>
            <p:cNvSpPr>
              <a:spLocks noChangeShapeType="1"/>
            </p:cNvSpPr>
            <p:nvPr/>
          </p:nvSpPr>
          <p:spPr bwMode="auto">
            <a:xfrm flipV="1">
              <a:off x="1306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9"/>
            <p:cNvSpPr>
              <a:spLocks noChangeShapeType="1"/>
            </p:cNvSpPr>
            <p:nvPr/>
          </p:nvSpPr>
          <p:spPr bwMode="auto">
            <a:xfrm flipV="1">
              <a:off x="1550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0"/>
            <p:cNvSpPr>
              <a:spLocks noChangeShapeType="1"/>
            </p:cNvSpPr>
            <p:nvPr/>
          </p:nvSpPr>
          <p:spPr bwMode="auto">
            <a:xfrm flipV="1">
              <a:off x="179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1"/>
            <p:cNvSpPr>
              <a:spLocks noChangeShapeType="1"/>
            </p:cNvSpPr>
            <p:nvPr/>
          </p:nvSpPr>
          <p:spPr bwMode="auto">
            <a:xfrm flipV="1">
              <a:off x="2033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2"/>
            <p:cNvSpPr>
              <a:spLocks noChangeShapeType="1"/>
            </p:cNvSpPr>
            <p:nvPr/>
          </p:nvSpPr>
          <p:spPr bwMode="auto">
            <a:xfrm flipV="1">
              <a:off x="2277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23"/>
            <p:cNvSpPr>
              <a:spLocks noChangeShapeType="1"/>
            </p:cNvSpPr>
            <p:nvPr/>
          </p:nvSpPr>
          <p:spPr bwMode="auto">
            <a:xfrm flipV="1">
              <a:off x="2519" y="1558"/>
              <a:ext cx="0" cy="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24"/>
            <p:cNvSpPr>
              <a:spLocks noChangeShapeType="1"/>
            </p:cNvSpPr>
            <p:nvPr/>
          </p:nvSpPr>
          <p:spPr bwMode="auto">
            <a:xfrm flipV="1">
              <a:off x="2762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25"/>
            <p:cNvSpPr>
              <a:spLocks noChangeShapeType="1"/>
            </p:cNvSpPr>
            <p:nvPr/>
          </p:nvSpPr>
          <p:spPr bwMode="auto">
            <a:xfrm flipV="1">
              <a:off x="3004" y="1561"/>
              <a:ext cx="0" cy="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26"/>
            <p:cNvSpPr>
              <a:spLocks noChangeShapeType="1"/>
            </p:cNvSpPr>
            <p:nvPr/>
          </p:nvSpPr>
          <p:spPr bwMode="auto">
            <a:xfrm>
              <a:off x="93" y="1567"/>
              <a:ext cx="291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27"/>
            <p:cNvSpPr>
              <a:spLocks noChangeShapeType="1"/>
            </p:cNvSpPr>
            <p:nvPr/>
          </p:nvSpPr>
          <p:spPr bwMode="auto">
            <a:xfrm>
              <a:off x="93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Line 28"/>
            <p:cNvSpPr>
              <a:spLocks noChangeShapeType="1"/>
            </p:cNvSpPr>
            <p:nvPr/>
          </p:nvSpPr>
          <p:spPr bwMode="auto">
            <a:xfrm flipV="1">
              <a:off x="112" y="1971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Line 29"/>
            <p:cNvSpPr>
              <a:spLocks noChangeShapeType="1"/>
            </p:cNvSpPr>
            <p:nvPr/>
          </p:nvSpPr>
          <p:spPr bwMode="auto">
            <a:xfrm flipV="1">
              <a:off x="133" y="1967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30"/>
            <p:cNvSpPr>
              <a:spLocks noChangeShapeType="1"/>
            </p:cNvSpPr>
            <p:nvPr/>
          </p:nvSpPr>
          <p:spPr bwMode="auto">
            <a:xfrm flipV="1">
              <a:off x="153" y="1961"/>
              <a:ext cx="18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31"/>
            <p:cNvSpPr>
              <a:spLocks noChangeShapeType="1"/>
            </p:cNvSpPr>
            <p:nvPr/>
          </p:nvSpPr>
          <p:spPr bwMode="auto">
            <a:xfrm flipV="1">
              <a:off x="171" y="195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32"/>
            <p:cNvSpPr>
              <a:spLocks noChangeShapeType="1"/>
            </p:cNvSpPr>
            <p:nvPr/>
          </p:nvSpPr>
          <p:spPr bwMode="auto">
            <a:xfrm flipV="1">
              <a:off x="190" y="194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33"/>
            <p:cNvSpPr>
              <a:spLocks noChangeShapeType="1"/>
            </p:cNvSpPr>
            <p:nvPr/>
          </p:nvSpPr>
          <p:spPr bwMode="auto">
            <a:xfrm flipV="1">
              <a:off x="210" y="1934"/>
              <a:ext cx="19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34"/>
            <p:cNvSpPr>
              <a:spLocks noChangeShapeType="1"/>
            </p:cNvSpPr>
            <p:nvPr/>
          </p:nvSpPr>
          <p:spPr bwMode="auto">
            <a:xfrm flipV="1">
              <a:off x="229" y="1922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Line 35"/>
            <p:cNvSpPr>
              <a:spLocks noChangeShapeType="1"/>
            </p:cNvSpPr>
            <p:nvPr/>
          </p:nvSpPr>
          <p:spPr bwMode="auto">
            <a:xfrm flipV="1">
              <a:off x="250" y="1909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Line 36"/>
            <p:cNvSpPr>
              <a:spLocks noChangeShapeType="1"/>
            </p:cNvSpPr>
            <p:nvPr/>
          </p:nvSpPr>
          <p:spPr bwMode="auto">
            <a:xfrm flipV="1">
              <a:off x="269" y="1895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Line 37"/>
            <p:cNvSpPr>
              <a:spLocks noChangeShapeType="1"/>
            </p:cNvSpPr>
            <p:nvPr/>
          </p:nvSpPr>
          <p:spPr bwMode="auto">
            <a:xfrm flipV="1">
              <a:off x="289" y="1880"/>
              <a:ext cx="18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38"/>
            <p:cNvSpPr>
              <a:spLocks noChangeShapeType="1"/>
            </p:cNvSpPr>
            <p:nvPr/>
          </p:nvSpPr>
          <p:spPr bwMode="auto">
            <a:xfrm flipV="1">
              <a:off x="307" y="1863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39"/>
            <p:cNvSpPr>
              <a:spLocks noChangeShapeType="1"/>
            </p:cNvSpPr>
            <p:nvPr/>
          </p:nvSpPr>
          <p:spPr bwMode="auto">
            <a:xfrm flipV="1">
              <a:off x="326" y="1844"/>
              <a:ext cx="21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Line 40"/>
            <p:cNvSpPr>
              <a:spLocks noChangeShapeType="1"/>
            </p:cNvSpPr>
            <p:nvPr/>
          </p:nvSpPr>
          <p:spPr bwMode="auto">
            <a:xfrm flipV="1">
              <a:off x="347" y="1825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Line 41"/>
            <p:cNvSpPr>
              <a:spLocks noChangeShapeType="1"/>
            </p:cNvSpPr>
            <p:nvPr/>
          </p:nvSpPr>
          <p:spPr bwMode="auto">
            <a:xfrm flipV="1">
              <a:off x="367" y="1805"/>
              <a:ext cx="19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Line 42"/>
            <p:cNvSpPr>
              <a:spLocks noChangeShapeType="1"/>
            </p:cNvSpPr>
            <p:nvPr/>
          </p:nvSpPr>
          <p:spPr bwMode="auto">
            <a:xfrm flipV="1">
              <a:off x="386" y="1784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Line 43"/>
            <p:cNvSpPr>
              <a:spLocks noChangeShapeType="1"/>
            </p:cNvSpPr>
            <p:nvPr/>
          </p:nvSpPr>
          <p:spPr bwMode="auto">
            <a:xfrm flipV="1">
              <a:off x="406" y="1762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Line 44"/>
            <p:cNvSpPr>
              <a:spLocks noChangeShapeType="1"/>
            </p:cNvSpPr>
            <p:nvPr/>
          </p:nvSpPr>
          <p:spPr bwMode="auto">
            <a:xfrm flipV="1">
              <a:off x="426" y="1739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Line 45"/>
            <p:cNvSpPr>
              <a:spLocks noChangeShapeType="1"/>
            </p:cNvSpPr>
            <p:nvPr/>
          </p:nvSpPr>
          <p:spPr bwMode="auto">
            <a:xfrm flipV="1">
              <a:off x="445" y="1715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Line 46"/>
            <p:cNvSpPr>
              <a:spLocks noChangeShapeType="1"/>
            </p:cNvSpPr>
            <p:nvPr/>
          </p:nvSpPr>
          <p:spPr bwMode="auto">
            <a:xfrm flipV="1">
              <a:off x="464" y="169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Line 47"/>
            <p:cNvSpPr>
              <a:spLocks noChangeShapeType="1"/>
            </p:cNvSpPr>
            <p:nvPr/>
          </p:nvSpPr>
          <p:spPr bwMode="auto">
            <a:xfrm flipV="1">
              <a:off x="483" y="1666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Line 48"/>
            <p:cNvSpPr>
              <a:spLocks noChangeShapeType="1"/>
            </p:cNvSpPr>
            <p:nvPr/>
          </p:nvSpPr>
          <p:spPr bwMode="auto">
            <a:xfrm flipV="1">
              <a:off x="504" y="1641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Line 49"/>
            <p:cNvSpPr>
              <a:spLocks noChangeShapeType="1"/>
            </p:cNvSpPr>
            <p:nvPr/>
          </p:nvSpPr>
          <p:spPr bwMode="auto">
            <a:xfrm flipV="1">
              <a:off x="523" y="1615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Line 50"/>
            <p:cNvSpPr>
              <a:spLocks noChangeShapeType="1"/>
            </p:cNvSpPr>
            <p:nvPr/>
          </p:nvSpPr>
          <p:spPr bwMode="auto">
            <a:xfrm flipV="1">
              <a:off x="543" y="1590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Line 51"/>
            <p:cNvSpPr>
              <a:spLocks noChangeShapeType="1"/>
            </p:cNvSpPr>
            <p:nvPr/>
          </p:nvSpPr>
          <p:spPr bwMode="auto">
            <a:xfrm flipV="1">
              <a:off x="561" y="1564"/>
              <a:ext cx="21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Line 52"/>
            <p:cNvSpPr>
              <a:spLocks noChangeShapeType="1"/>
            </p:cNvSpPr>
            <p:nvPr/>
          </p:nvSpPr>
          <p:spPr bwMode="auto">
            <a:xfrm flipV="1">
              <a:off x="582" y="1539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Line 53"/>
            <p:cNvSpPr>
              <a:spLocks noChangeShapeType="1"/>
            </p:cNvSpPr>
            <p:nvPr/>
          </p:nvSpPr>
          <p:spPr bwMode="auto">
            <a:xfrm flipV="1">
              <a:off x="601" y="1513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Line 54"/>
            <p:cNvSpPr>
              <a:spLocks noChangeShapeType="1"/>
            </p:cNvSpPr>
            <p:nvPr/>
          </p:nvSpPr>
          <p:spPr bwMode="auto">
            <a:xfrm flipV="1">
              <a:off x="620" y="1488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Line 55"/>
            <p:cNvSpPr>
              <a:spLocks noChangeShapeType="1"/>
            </p:cNvSpPr>
            <p:nvPr/>
          </p:nvSpPr>
          <p:spPr bwMode="auto">
            <a:xfrm flipV="1">
              <a:off x="640" y="146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Line 56"/>
            <p:cNvSpPr>
              <a:spLocks noChangeShapeType="1"/>
            </p:cNvSpPr>
            <p:nvPr/>
          </p:nvSpPr>
          <p:spPr bwMode="auto">
            <a:xfrm flipV="1">
              <a:off x="661" y="1439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Line 57"/>
            <p:cNvSpPr>
              <a:spLocks noChangeShapeType="1"/>
            </p:cNvSpPr>
            <p:nvPr/>
          </p:nvSpPr>
          <p:spPr bwMode="auto">
            <a:xfrm flipV="1">
              <a:off x="680" y="1415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Line 58"/>
            <p:cNvSpPr>
              <a:spLocks noChangeShapeType="1"/>
            </p:cNvSpPr>
            <p:nvPr/>
          </p:nvSpPr>
          <p:spPr bwMode="auto">
            <a:xfrm flipV="1">
              <a:off x="698" y="1391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Line 59"/>
            <p:cNvSpPr>
              <a:spLocks noChangeShapeType="1"/>
            </p:cNvSpPr>
            <p:nvPr/>
          </p:nvSpPr>
          <p:spPr bwMode="auto">
            <a:xfrm flipV="1">
              <a:off x="718" y="136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Line 60"/>
            <p:cNvSpPr>
              <a:spLocks noChangeShapeType="1"/>
            </p:cNvSpPr>
            <p:nvPr/>
          </p:nvSpPr>
          <p:spPr bwMode="auto">
            <a:xfrm flipV="1">
              <a:off x="737" y="1347"/>
              <a:ext cx="2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Line 61"/>
            <p:cNvSpPr>
              <a:spLocks noChangeShapeType="1"/>
            </p:cNvSpPr>
            <p:nvPr/>
          </p:nvSpPr>
          <p:spPr bwMode="auto">
            <a:xfrm flipV="1">
              <a:off x="758" y="1325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Line 62"/>
            <p:cNvSpPr>
              <a:spLocks noChangeShapeType="1"/>
            </p:cNvSpPr>
            <p:nvPr/>
          </p:nvSpPr>
          <p:spPr bwMode="auto">
            <a:xfrm flipV="1">
              <a:off x="777" y="1306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Line 63"/>
            <p:cNvSpPr>
              <a:spLocks noChangeShapeType="1"/>
            </p:cNvSpPr>
            <p:nvPr/>
          </p:nvSpPr>
          <p:spPr bwMode="auto">
            <a:xfrm flipV="1">
              <a:off x="797" y="1287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Line 64"/>
            <p:cNvSpPr>
              <a:spLocks noChangeShapeType="1"/>
            </p:cNvSpPr>
            <p:nvPr/>
          </p:nvSpPr>
          <p:spPr bwMode="auto">
            <a:xfrm flipV="1">
              <a:off x="816" y="1270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65"/>
            <p:cNvSpPr>
              <a:spLocks noChangeShapeType="1"/>
            </p:cNvSpPr>
            <p:nvPr/>
          </p:nvSpPr>
          <p:spPr bwMode="auto">
            <a:xfrm flipV="1">
              <a:off x="835" y="1251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66"/>
            <p:cNvSpPr>
              <a:spLocks noChangeShapeType="1"/>
            </p:cNvSpPr>
            <p:nvPr/>
          </p:nvSpPr>
          <p:spPr bwMode="auto">
            <a:xfrm flipV="1">
              <a:off x="855" y="1237"/>
              <a:ext cx="20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67"/>
            <p:cNvSpPr>
              <a:spLocks noChangeShapeType="1"/>
            </p:cNvSpPr>
            <p:nvPr/>
          </p:nvSpPr>
          <p:spPr bwMode="auto">
            <a:xfrm flipV="1">
              <a:off x="875" y="1222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68"/>
            <p:cNvSpPr>
              <a:spLocks noChangeShapeType="1"/>
            </p:cNvSpPr>
            <p:nvPr/>
          </p:nvSpPr>
          <p:spPr bwMode="auto">
            <a:xfrm flipV="1">
              <a:off x="894" y="1210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Line 69"/>
            <p:cNvSpPr>
              <a:spLocks noChangeShapeType="1"/>
            </p:cNvSpPr>
            <p:nvPr/>
          </p:nvSpPr>
          <p:spPr bwMode="auto">
            <a:xfrm flipV="1">
              <a:off x="913" y="1198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Line 70"/>
            <p:cNvSpPr>
              <a:spLocks noChangeShapeType="1"/>
            </p:cNvSpPr>
            <p:nvPr/>
          </p:nvSpPr>
          <p:spPr bwMode="auto">
            <a:xfrm flipV="1">
              <a:off x="934" y="1188"/>
              <a:ext cx="17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71"/>
            <p:cNvSpPr>
              <a:spLocks noChangeShapeType="1"/>
            </p:cNvSpPr>
            <p:nvPr/>
          </p:nvSpPr>
          <p:spPr bwMode="auto">
            <a:xfrm flipV="1">
              <a:off x="951" y="1181"/>
              <a:ext cx="21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72"/>
            <p:cNvSpPr>
              <a:spLocks noChangeShapeType="1"/>
            </p:cNvSpPr>
            <p:nvPr/>
          </p:nvSpPr>
          <p:spPr bwMode="auto">
            <a:xfrm flipV="1">
              <a:off x="972" y="1174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Line 73"/>
            <p:cNvSpPr>
              <a:spLocks noChangeShapeType="1"/>
            </p:cNvSpPr>
            <p:nvPr/>
          </p:nvSpPr>
          <p:spPr bwMode="auto">
            <a:xfrm flipV="1">
              <a:off x="991" y="1169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74"/>
            <p:cNvSpPr>
              <a:spLocks noChangeShapeType="1"/>
            </p:cNvSpPr>
            <p:nvPr/>
          </p:nvSpPr>
          <p:spPr bwMode="auto">
            <a:xfrm flipV="1">
              <a:off x="1011" y="1164"/>
              <a:ext cx="20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Line 75"/>
            <p:cNvSpPr>
              <a:spLocks noChangeShapeType="1"/>
            </p:cNvSpPr>
            <p:nvPr/>
          </p:nvSpPr>
          <p:spPr bwMode="auto">
            <a:xfrm flipV="1">
              <a:off x="1031" y="1163"/>
              <a:ext cx="20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Line 76"/>
            <p:cNvSpPr>
              <a:spLocks noChangeShapeType="1"/>
            </p:cNvSpPr>
            <p:nvPr/>
          </p:nvSpPr>
          <p:spPr bwMode="auto">
            <a:xfrm>
              <a:off x="1051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Line 77"/>
            <p:cNvSpPr>
              <a:spLocks noChangeShapeType="1"/>
            </p:cNvSpPr>
            <p:nvPr/>
          </p:nvSpPr>
          <p:spPr bwMode="auto">
            <a:xfrm>
              <a:off x="1070" y="116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Line 78"/>
            <p:cNvSpPr>
              <a:spLocks noChangeShapeType="1"/>
            </p:cNvSpPr>
            <p:nvPr/>
          </p:nvSpPr>
          <p:spPr bwMode="auto">
            <a:xfrm>
              <a:off x="1088" y="1164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Line 79"/>
            <p:cNvSpPr>
              <a:spLocks noChangeShapeType="1"/>
            </p:cNvSpPr>
            <p:nvPr/>
          </p:nvSpPr>
          <p:spPr bwMode="auto">
            <a:xfrm>
              <a:off x="1108" y="11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Line 80"/>
            <p:cNvSpPr>
              <a:spLocks noChangeShapeType="1"/>
            </p:cNvSpPr>
            <p:nvPr/>
          </p:nvSpPr>
          <p:spPr bwMode="auto">
            <a:xfrm>
              <a:off x="1129" y="117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Line 81"/>
            <p:cNvSpPr>
              <a:spLocks noChangeShapeType="1"/>
            </p:cNvSpPr>
            <p:nvPr/>
          </p:nvSpPr>
          <p:spPr bwMode="auto">
            <a:xfrm>
              <a:off x="1148" y="1179"/>
              <a:ext cx="19" cy="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Line 82"/>
            <p:cNvSpPr>
              <a:spLocks noChangeShapeType="1"/>
            </p:cNvSpPr>
            <p:nvPr/>
          </p:nvSpPr>
          <p:spPr bwMode="auto">
            <a:xfrm>
              <a:off x="1167" y="1185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Line 83"/>
            <p:cNvSpPr>
              <a:spLocks noChangeShapeType="1"/>
            </p:cNvSpPr>
            <p:nvPr/>
          </p:nvSpPr>
          <p:spPr bwMode="auto">
            <a:xfrm>
              <a:off x="1187" y="1194"/>
              <a:ext cx="18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Line 84"/>
            <p:cNvSpPr>
              <a:spLocks noChangeShapeType="1"/>
            </p:cNvSpPr>
            <p:nvPr/>
          </p:nvSpPr>
          <p:spPr bwMode="auto">
            <a:xfrm>
              <a:off x="1205" y="1205"/>
              <a:ext cx="21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Line 85"/>
            <p:cNvSpPr>
              <a:spLocks noChangeShapeType="1"/>
            </p:cNvSpPr>
            <p:nvPr/>
          </p:nvSpPr>
          <p:spPr bwMode="auto">
            <a:xfrm>
              <a:off x="1226" y="1218"/>
              <a:ext cx="19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Line 86"/>
            <p:cNvSpPr>
              <a:spLocks noChangeShapeType="1"/>
            </p:cNvSpPr>
            <p:nvPr/>
          </p:nvSpPr>
          <p:spPr bwMode="auto">
            <a:xfrm>
              <a:off x="1245" y="123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Line 87"/>
            <p:cNvSpPr>
              <a:spLocks noChangeShapeType="1"/>
            </p:cNvSpPr>
            <p:nvPr/>
          </p:nvSpPr>
          <p:spPr bwMode="auto">
            <a:xfrm>
              <a:off x="1265" y="1247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Line 88"/>
            <p:cNvSpPr>
              <a:spLocks noChangeShapeType="1"/>
            </p:cNvSpPr>
            <p:nvPr/>
          </p:nvSpPr>
          <p:spPr bwMode="auto">
            <a:xfrm>
              <a:off x="1284" y="1262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Line 89"/>
            <p:cNvSpPr>
              <a:spLocks noChangeShapeType="1"/>
            </p:cNvSpPr>
            <p:nvPr/>
          </p:nvSpPr>
          <p:spPr bwMode="auto">
            <a:xfrm>
              <a:off x="1304" y="1279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Line 90"/>
            <p:cNvSpPr>
              <a:spLocks noChangeShapeType="1"/>
            </p:cNvSpPr>
            <p:nvPr/>
          </p:nvSpPr>
          <p:spPr bwMode="auto">
            <a:xfrm>
              <a:off x="1324" y="1299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Line 91"/>
            <p:cNvSpPr>
              <a:spLocks noChangeShapeType="1"/>
            </p:cNvSpPr>
            <p:nvPr/>
          </p:nvSpPr>
          <p:spPr bwMode="auto">
            <a:xfrm>
              <a:off x="1344" y="131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Line 92"/>
            <p:cNvSpPr>
              <a:spLocks noChangeShapeType="1"/>
            </p:cNvSpPr>
            <p:nvPr/>
          </p:nvSpPr>
          <p:spPr bwMode="auto">
            <a:xfrm>
              <a:off x="1362" y="1338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Line 93"/>
            <p:cNvSpPr>
              <a:spLocks noChangeShapeType="1"/>
            </p:cNvSpPr>
            <p:nvPr/>
          </p:nvSpPr>
          <p:spPr bwMode="auto">
            <a:xfrm>
              <a:off x="1381" y="1361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Line 94"/>
            <p:cNvSpPr>
              <a:spLocks noChangeShapeType="1"/>
            </p:cNvSpPr>
            <p:nvPr/>
          </p:nvSpPr>
          <p:spPr bwMode="auto">
            <a:xfrm>
              <a:off x="1402" y="1384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Line 95"/>
            <p:cNvSpPr>
              <a:spLocks noChangeShapeType="1"/>
            </p:cNvSpPr>
            <p:nvPr/>
          </p:nvSpPr>
          <p:spPr bwMode="auto">
            <a:xfrm>
              <a:off x="1422" y="1407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Line 96"/>
            <p:cNvSpPr>
              <a:spLocks noChangeShapeType="1"/>
            </p:cNvSpPr>
            <p:nvPr/>
          </p:nvSpPr>
          <p:spPr bwMode="auto">
            <a:xfrm>
              <a:off x="1441" y="1431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Line 97"/>
            <p:cNvSpPr>
              <a:spLocks noChangeShapeType="1"/>
            </p:cNvSpPr>
            <p:nvPr/>
          </p:nvSpPr>
          <p:spPr bwMode="auto">
            <a:xfrm>
              <a:off x="1460" y="1455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Line 98"/>
            <p:cNvSpPr>
              <a:spLocks noChangeShapeType="1"/>
            </p:cNvSpPr>
            <p:nvPr/>
          </p:nvSpPr>
          <p:spPr bwMode="auto">
            <a:xfrm>
              <a:off x="1481" y="1480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Line 99"/>
            <p:cNvSpPr>
              <a:spLocks noChangeShapeType="1"/>
            </p:cNvSpPr>
            <p:nvPr/>
          </p:nvSpPr>
          <p:spPr bwMode="auto">
            <a:xfrm>
              <a:off x="1499" y="1506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Line 100"/>
            <p:cNvSpPr>
              <a:spLocks noChangeShapeType="1"/>
            </p:cNvSpPr>
            <p:nvPr/>
          </p:nvSpPr>
          <p:spPr bwMode="auto">
            <a:xfrm>
              <a:off x="1519" y="1529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Line 101"/>
            <p:cNvSpPr>
              <a:spLocks noChangeShapeType="1"/>
            </p:cNvSpPr>
            <p:nvPr/>
          </p:nvSpPr>
          <p:spPr bwMode="auto">
            <a:xfrm>
              <a:off x="1538" y="1555"/>
              <a:ext cx="21" cy="2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Line 102"/>
            <p:cNvSpPr>
              <a:spLocks noChangeShapeType="1"/>
            </p:cNvSpPr>
            <p:nvPr/>
          </p:nvSpPr>
          <p:spPr bwMode="auto">
            <a:xfrm>
              <a:off x="1559" y="158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Line 103"/>
            <p:cNvSpPr>
              <a:spLocks noChangeShapeType="1"/>
            </p:cNvSpPr>
            <p:nvPr/>
          </p:nvSpPr>
          <p:spPr bwMode="auto">
            <a:xfrm>
              <a:off x="1578" y="160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Line 104"/>
            <p:cNvSpPr>
              <a:spLocks noChangeShapeType="1"/>
            </p:cNvSpPr>
            <p:nvPr/>
          </p:nvSpPr>
          <p:spPr bwMode="auto">
            <a:xfrm>
              <a:off x="1598" y="1632"/>
              <a:ext cx="18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Line 105"/>
            <p:cNvSpPr>
              <a:spLocks noChangeShapeType="1"/>
            </p:cNvSpPr>
            <p:nvPr/>
          </p:nvSpPr>
          <p:spPr bwMode="auto">
            <a:xfrm>
              <a:off x="1616" y="1657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Line 106"/>
            <p:cNvSpPr>
              <a:spLocks noChangeShapeType="1"/>
            </p:cNvSpPr>
            <p:nvPr/>
          </p:nvSpPr>
          <p:spPr bwMode="auto">
            <a:xfrm>
              <a:off x="1636" y="1682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Line 107"/>
            <p:cNvSpPr>
              <a:spLocks noChangeShapeType="1"/>
            </p:cNvSpPr>
            <p:nvPr/>
          </p:nvSpPr>
          <p:spPr bwMode="auto">
            <a:xfrm>
              <a:off x="1656" y="1707"/>
              <a:ext cx="19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Line 108"/>
            <p:cNvSpPr>
              <a:spLocks noChangeShapeType="1"/>
            </p:cNvSpPr>
            <p:nvPr/>
          </p:nvSpPr>
          <p:spPr bwMode="auto">
            <a:xfrm>
              <a:off x="1675" y="1730"/>
              <a:ext cx="20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Line 109"/>
            <p:cNvSpPr>
              <a:spLocks noChangeShapeType="1"/>
            </p:cNvSpPr>
            <p:nvPr/>
          </p:nvSpPr>
          <p:spPr bwMode="auto">
            <a:xfrm>
              <a:off x="1695" y="1753"/>
              <a:ext cx="21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Line 110"/>
            <p:cNvSpPr>
              <a:spLocks noChangeShapeType="1"/>
            </p:cNvSpPr>
            <p:nvPr/>
          </p:nvSpPr>
          <p:spPr bwMode="auto">
            <a:xfrm>
              <a:off x="1716" y="1776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Line 111"/>
            <p:cNvSpPr>
              <a:spLocks noChangeShapeType="1"/>
            </p:cNvSpPr>
            <p:nvPr/>
          </p:nvSpPr>
          <p:spPr bwMode="auto">
            <a:xfrm>
              <a:off x="1735" y="1798"/>
              <a:ext cx="18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Line 112"/>
            <p:cNvSpPr>
              <a:spLocks noChangeShapeType="1"/>
            </p:cNvSpPr>
            <p:nvPr/>
          </p:nvSpPr>
          <p:spPr bwMode="auto">
            <a:xfrm>
              <a:off x="1753" y="1818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Line 113"/>
            <p:cNvSpPr>
              <a:spLocks noChangeShapeType="1"/>
            </p:cNvSpPr>
            <p:nvPr/>
          </p:nvSpPr>
          <p:spPr bwMode="auto">
            <a:xfrm>
              <a:off x="1773" y="1837"/>
              <a:ext cx="20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Line 114"/>
            <p:cNvSpPr>
              <a:spLocks noChangeShapeType="1"/>
            </p:cNvSpPr>
            <p:nvPr/>
          </p:nvSpPr>
          <p:spPr bwMode="auto">
            <a:xfrm>
              <a:off x="1793" y="1856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Line 115"/>
            <p:cNvSpPr>
              <a:spLocks noChangeShapeType="1"/>
            </p:cNvSpPr>
            <p:nvPr/>
          </p:nvSpPr>
          <p:spPr bwMode="auto">
            <a:xfrm>
              <a:off x="1813" y="1874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Line 116"/>
            <p:cNvSpPr>
              <a:spLocks noChangeShapeType="1"/>
            </p:cNvSpPr>
            <p:nvPr/>
          </p:nvSpPr>
          <p:spPr bwMode="auto">
            <a:xfrm>
              <a:off x="1832" y="1891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Line 117"/>
            <p:cNvSpPr>
              <a:spLocks noChangeShapeType="1"/>
            </p:cNvSpPr>
            <p:nvPr/>
          </p:nvSpPr>
          <p:spPr bwMode="auto">
            <a:xfrm>
              <a:off x="1852" y="190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Line 118"/>
            <p:cNvSpPr>
              <a:spLocks noChangeShapeType="1"/>
            </p:cNvSpPr>
            <p:nvPr/>
          </p:nvSpPr>
          <p:spPr bwMode="auto">
            <a:xfrm>
              <a:off x="1871" y="1920"/>
              <a:ext cx="21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Line 119"/>
            <p:cNvSpPr>
              <a:spLocks noChangeShapeType="1"/>
            </p:cNvSpPr>
            <p:nvPr/>
          </p:nvSpPr>
          <p:spPr bwMode="auto">
            <a:xfrm>
              <a:off x="1892" y="1931"/>
              <a:ext cx="17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Line 120"/>
            <p:cNvSpPr>
              <a:spLocks noChangeShapeType="1"/>
            </p:cNvSpPr>
            <p:nvPr/>
          </p:nvSpPr>
          <p:spPr bwMode="auto">
            <a:xfrm>
              <a:off x="1909" y="1942"/>
              <a:ext cx="21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Line 121"/>
            <p:cNvSpPr>
              <a:spLocks noChangeShapeType="1"/>
            </p:cNvSpPr>
            <p:nvPr/>
          </p:nvSpPr>
          <p:spPr bwMode="auto">
            <a:xfrm>
              <a:off x="1930" y="1951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Line 122"/>
            <p:cNvSpPr>
              <a:spLocks noChangeShapeType="1"/>
            </p:cNvSpPr>
            <p:nvPr/>
          </p:nvSpPr>
          <p:spPr bwMode="auto">
            <a:xfrm>
              <a:off x="1949" y="1959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Line 123"/>
            <p:cNvSpPr>
              <a:spLocks noChangeShapeType="1"/>
            </p:cNvSpPr>
            <p:nvPr/>
          </p:nvSpPr>
          <p:spPr bwMode="auto">
            <a:xfrm>
              <a:off x="1968" y="1966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Line 124"/>
            <p:cNvSpPr>
              <a:spLocks noChangeShapeType="1"/>
            </p:cNvSpPr>
            <p:nvPr/>
          </p:nvSpPr>
          <p:spPr bwMode="auto">
            <a:xfrm>
              <a:off x="1989" y="1969"/>
              <a:ext cx="20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6" name="Line 125"/>
            <p:cNvSpPr>
              <a:spLocks noChangeShapeType="1"/>
            </p:cNvSpPr>
            <p:nvPr/>
          </p:nvSpPr>
          <p:spPr bwMode="auto">
            <a:xfrm>
              <a:off x="2009" y="1973"/>
              <a:ext cx="18" cy="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7" name="Line 126"/>
            <p:cNvSpPr>
              <a:spLocks noChangeShapeType="1"/>
            </p:cNvSpPr>
            <p:nvPr/>
          </p:nvSpPr>
          <p:spPr bwMode="auto">
            <a:xfrm>
              <a:off x="2027" y="1974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8" name="Line 127"/>
            <p:cNvSpPr>
              <a:spLocks noChangeShapeType="1"/>
            </p:cNvSpPr>
            <p:nvPr/>
          </p:nvSpPr>
          <p:spPr bwMode="auto">
            <a:xfrm flipV="1">
              <a:off x="2046" y="1971"/>
              <a:ext cx="20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9" name="Line 128"/>
            <p:cNvSpPr>
              <a:spLocks noChangeShapeType="1"/>
            </p:cNvSpPr>
            <p:nvPr/>
          </p:nvSpPr>
          <p:spPr bwMode="auto">
            <a:xfrm flipV="1">
              <a:off x="2066" y="1968"/>
              <a:ext cx="21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0" name="Line 129"/>
            <p:cNvSpPr>
              <a:spLocks noChangeShapeType="1"/>
            </p:cNvSpPr>
            <p:nvPr/>
          </p:nvSpPr>
          <p:spPr bwMode="auto">
            <a:xfrm flipV="1">
              <a:off x="2087" y="1963"/>
              <a:ext cx="19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Line 130"/>
            <p:cNvSpPr>
              <a:spLocks noChangeShapeType="1"/>
            </p:cNvSpPr>
            <p:nvPr/>
          </p:nvSpPr>
          <p:spPr bwMode="auto">
            <a:xfrm flipV="1">
              <a:off x="2106" y="1956"/>
              <a:ext cx="19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2" name="Line 131"/>
            <p:cNvSpPr>
              <a:spLocks noChangeShapeType="1"/>
            </p:cNvSpPr>
            <p:nvPr/>
          </p:nvSpPr>
          <p:spPr bwMode="auto">
            <a:xfrm flipV="1">
              <a:off x="2125" y="1949"/>
              <a:ext cx="20" cy="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3" name="Line 132"/>
            <p:cNvSpPr>
              <a:spLocks noChangeShapeType="1"/>
            </p:cNvSpPr>
            <p:nvPr/>
          </p:nvSpPr>
          <p:spPr bwMode="auto">
            <a:xfrm flipV="1">
              <a:off x="2145" y="1939"/>
              <a:ext cx="18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4" name="Line 133"/>
            <p:cNvSpPr>
              <a:spLocks noChangeShapeType="1"/>
            </p:cNvSpPr>
            <p:nvPr/>
          </p:nvSpPr>
          <p:spPr bwMode="auto">
            <a:xfrm flipV="1">
              <a:off x="2163" y="1927"/>
              <a:ext cx="21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5" name="Line 134"/>
            <p:cNvSpPr>
              <a:spLocks noChangeShapeType="1"/>
            </p:cNvSpPr>
            <p:nvPr/>
          </p:nvSpPr>
          <p:spPr bwMode="auto">
            <a:xfrm flipV="1">
              <a:off x="2184" y="1915"/>
              <a:ext cx="19" cy="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6" name="Line 135"/>
            <p:cNvSpPr>
              <a:spLocks noChangeShapeType="1"/>
            </p:cNvSpPr>
            <p:nvPr/>
          </p:nvSpPr>
          <p:spPr bwMode="auto">
            <a:xfrm flipV="1">
              <a:off x="2203" y="1900"/>
              <a:ext cx="20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7" name="Line 136"/>
            <p:cNvSpPr>
              <a:spLocks noChangeShapeType="1"/>
            </p:cNvSpPr>
            <p:nvPr/>
          </p:nvSpPr>
          <p:spPr bwMode="auto">
            <a:xfrm flipV="1">
              <a:off x="2223" y="1886"/>
              <a:ext cx="1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8" name="Line 137"/>
            <p:cNvSpPr>
              <a:spLocks noChangeShapeType="1"/>
            </p:cNvSpPr>
            <p:nvPr/>
          </p:nvSpPr>
          <p:spPr bwMode="auto">
            <a:xfrm flipV="1">
              <a:off x="2242" y="1868"/>
              <a:ext cx="20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9" name="Line 138"/>
            <p:cNvSpPr>
              <a:spLocks noChangeShapeType="1"/>
            </p:cNvSpPr>
            <p:nvPr/>
          </p:nvSpPr>
          <p:spPr bwMode="auto">
            <a:xfrm flipV="1">
              <a:off x="2262" y="1851"/>
              <a:ext cx="19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0" name="Line 139"/>
            <p:cNvSpPr>
              <a:spLocks noChangeShapeType="1"/>
            </p:cNvSpPr>
            <p:nvPr/>
          </p:nvSpPr>
          <p:spPr bwMode="auto">
            <a:xfrm flipV="1">
              <a:off x="2281" y="1831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1" name="Line 140"/>
            <p:cNvSpPr>
              <a:spLocks noChangeShapeType="1"/>
            </p:cNvSpPr>
            <p:nvPr/>
          </p:nvSpPr>
          <p:spPr bwMode="auto">
            <a:xfrm flipV="1">
              <a:off x="2301" y="1812"/>
              <a:ext cx="19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2" name="Line 141"/>
            <p:cNvSpPr>
              <a:spLocks noChangeShapeType="1"/>
            </p:cNvSpPr>
            <p:nvPr/>
          </p:nvSpPr>
          <p:spPr bwMode="auto">
            <a:xfrm flipV="1">
              <a:off x="2320" y="1790"/>
              <a:ext cx="19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3" name="Line 142"/>
            <p:cNvSpPr>
              <a:spLocks noChangeShapeType="1"/>
            </p:cNvSpPr>
            <p:nvPr/>
          </p:nvSpPr>
          <p:spPr bwMode="auto">
            <a:xfrm flipV="1">
              <a:off x="2339" y="1768"/>
              <a:ext cx="21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4" name="Line 143"/>
            <p:cNvSpPr>
              <a:spLocks noChangeShapeType="1"/>
            </p:cNvSpPr>
            <p:nvPr/>
          </p:nvSpPr>
          <p:spPr bwMode="auto">
            <a:xfrm flipV="1">
              <a:off x="2360" y="1747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5" name="Line 144"/>
            <p:cNvSpPr>
              <a:spLocks noChangeShapeType="1"/>
            </p:cNvSpPr>
            <p:nvPr/>
          </p:nvSpPr>
          <p:spPr bwMode="auto">
            <a:xfrm flipV="1">
              <a:off x="2380" y="1722"/>
              <a:ext cx="19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6" name="Line 145"/>
            <p:cNvSpPr>
              <a:spLocks noChangeShapeType="1"/>
            </p:cNvSpPr>
            <p:nvPr/>
          </p:nvSpPr>
          <p:spPr bwMode="auto">
            <a:xfrm flipV="1">
              <a:off x="2399" y="1698"/>
              <a:ext cx="18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7" name="Line 146"/>
            <p:cNvSpPr>
              <a:spLocks noChangeShapeType="1"/>
            </p:cNvSpPr>
            <p:nvPr/>
          </p:nvSpPr>
          <p:spPr bwMode="auto">
            <a:xfrm flipV="1">
              <a:off x="2417" y="1674"/>
              <a:ext cx="21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Line 147"/>
            <p:cNvSpPr>
              <a:spLocks noChangeShapeType="1"/>
            </p:cNvSpPr>
            <p:nvPr/>
          </p:nvSpPr>
          <p:spPr bwMode="auto">
            <a:xfrm flipV="1">
              <a:off x="2438" y="1650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9" name="Line 148"/>
            <p:cNvSpPr>
              <a:spLocks noChangeShapeType="1"/>
            </p:cNvSpPr>
            <p:nvPr/>
          </p:nvSpPr>
          <p:spPr bwMode="auto">
            <a:xfrm flipV="1">
              <a:off x="2457" y="1624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0" name="Line 149"/>
            <p:cNvSpPr>
              <a:spLocks noChangeShapeType="1"/>
            </p:cNvSpPr>
            <p:nvPr/>
          </p:nvSpPr>
          <p:spPr bwMode="auto">
            <a:xfrm flipV="1">
              <a:off x="2477" y="1598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1" name="Line 150"/>
            <p:cNvSpPr>
              <a:spLocks noChangeShapeType="1"/>
            </p:cNvSpPr>
            <p:nvPr/>
          </p:nvSpPr>
          <p:spPr bwMode="auto">
            <a:xfrm flipV="1">
              <a:off x="2496" y="1573"/>
              <a:ext cx="21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2" name="Line 151"/>
            <p:cNvSpPr>
              <a:spLocks noChangeShapeType="1"/>
            </p:cNvSpPr>
            <p:nvPr/>
          </p:nvSpPr>
          <p:spPr bwMode="auto">
            <a:xfrm flipV="1">
              <a:off x="2517" y="1547"/>
              <a:ext cx="19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3" name="Line 152"/>
            <p:cNvSpPr>
              <a:spLocks noChangeShapeType="1"/>
            </p:cNvSpPr>
            <p:nvPr/>
          </p:nvSpPr>
          <p:spPr bwMode="auto">
            <a:xfrm flipV="1">
              <a:off x="2536" y="1521"/>
              <a:ext cx="18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4" name="Line 153"/>
            <p:cNvSpPr>
              <a:spLocks noChangeShapeType="1"/>
            </p:cNvSpPr>
            <p:nvPr/>
          </p:nvSpPr>
          <p:spPr bwMode="auto">
            <a:xfrm flipV="1">
              <a:off x="2554" y="1496"/>
              <a:ext cx="20" cy="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5" name="Line 154"/>
            <p:cNvSpPr>
              <a:spLocks noChangeShapeType="1"/>
            </p:cNvSpPr>
            <p:nvPr/>
          </p:nvSpPr>
          <p:spPr bwMode="auto">
            <a:xfrm flipV="1">
              <a:off x="2574" y="1470"/>
              <a:ext cx="20" cy="2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6" name="Line 155"/>
            <p:cNvSpPr>
              <a:spLocks noChangeShapeType="1"/>
            </p:cNvSpPr>
            <p:nvPr/>
          </p:nvSpPr>
          <p:spPr bwMode="auto">
            <a:xfrm flipV="1">
              <a:off x="2594" y="1446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7" name="Line 156"/>
            <p:cNvSpPr>
              <a:spLocks noChangeShapeType="1"/>
            </p:cNvSpPr>
            <p:nvPr/>
          </p:nvSpPr>
          <p:spPr bwMode="auto">
            <a:xfrm flipV="1">
              <a:off x="2614" y="1422"/>
              <a:ext cx="19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8" name="Line 157"/>
            <p:cNvSpPr>
              <a:spLocks noChangeShapeType="1"/>
            </p:cNvSpPr>
            <p:nvPr/>
          </p:nvSpPr>
          <p:spPr bwMode="auto">
            <a:xfrm flipV="1">
              <a:off x="2633" y="1398"/>
              <a:ext cx="20" cy="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9" name="Line 158"/>
            <p:cNvSpPr>
              <a:spLocks noChangeShapeType="1"/>
            </p:cNvSpPr>
            <p:nvPr/>
          </p:nvSpPr>
          <p:spPr bwMode="auto">
            <a:xfrm flipV="1">
              <a:off x="2653" y="1375"/>
              <a:ext cx="18" cy="2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0" name="Line 159"/>
            <p:cNvSpPr>
              <a:spLocks noChangeShapeType="1"/>
            </p:cNvSpPr>
            <p:nvPr/>
          </p:nvSpPr>
          <p:spPr bwMode="auto">
            <a:xfrm flipV="1">
              <a:off x="2671" y="1353"/>
              <a:ext cx="20" cy="2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1" name="Line 160"/>
            <p:cNvSpPr>
              <a:spLocks noChangeShapeType="1"/>
            </p:cNvSpPr>
            <p:nvPr/>
          </p:nvSpPr>
          <p:spPr bwMode="auto">
            <a:xfrm flipV="1">
              <a:off x="2691" y="1333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2" name="Line 161"/>
            <p:cNvSpPr>
              <a:spLocks noChangeShapeType="1"/>
            </p:cNvSpPr>
            <p:nvPr/>
          </p:nvSpPr>
          <p:spPr bwMode="auto">
            <a:xfrm flipV="1">
              <a:off x="2711" y="1312"/>
              <a:ext cx="20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3" name="Line 162"/>
            <p:cNvSpPr>
              <a:spLocks noChangeShapeType="1"/>
            </p:cNvSpPr>
            <p:nvPr/>
          </p:nvSpPr>
          <p:spPr bwMode="auto">
            <a:xfrm flipV="1">
              <a:off x="2731" y="1294"/>
              <a:ext cx="19" cy="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4" name="Line 163"/>
            <p:cNvSpPr>
              <a:spLocks noChangeShapeType="1"/>
            </p:cNvSpPr>
            <p:nvPr/>
          </p:nvSpPr>
          <p:spPr bwMode="auto">
            <a:xfrm flipV="1">
              <a:off x="2750" y="1274"/>
              <a:ext cx="20" cy="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5" name="Line 164"/>
            <p:cNvSpPr>
              <a:spLocks noChangeShapeType="1"/>
            </p:cNvSpPr>
            <p:nvPr/>
          </p:nvSpPr>
          <p:spPr bwMode="auto">
            <a:xfrm flipV="1">
              <a:off x="2770" y="1257"/>
              <a:ext cx="20" cy="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6" name="Line 165"/>
            <p:cNvSpPr>
              <a:spLocks noChangeShapeType="1"/>
            </p:cNvSpPr>
            <p:nvPr/>
          </p:nvSpPr>
          <p:spPr bwMode="auto">
            <a:xfrm flipV="1">
              <a:off x="2790" y="1241"/>
              <a:ext cx="20" cy="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7" name="Line 166"/>
            <p:cNvSpPr>
              <a:spLocks noChangeShapeType="1"/>
            </p:cNvSpPr>
            <p:nvPr/>
          </p:nvSpPr>
          <p:spPr bwMode="auto">
            <a:xfrm flipV="1">
              <a:off x="2810" y="1228"/>
              <a:ext cx="18" cy="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8" name="Line 167"/>
            <p:cNvSpPr>
              <a:spLocks noChangeShapeType="1"/>
            </p:cNvSpPr>
            <p:nvPr/>
          </p:nvSpPr>
          <p:spPr bwMode="auto">
            <a:xfrm flipV="1">
              <a:off x="2828" y="1213"/>
              <a:ext cx="19" cy="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9" name="Line 168"/>
            <p:cNvSpPr>
              <a:spLocks noChangeShapeType="1"/>
            </p:cNvSpPr>
            <p:nvPr/>
          </p:nvSpPr>
          <p:spPr bwMode="auto">
            <a:xfrm flipV="1">
              <a:off x="2847" y="1203"/>
              <a:ext cx="20" cy="1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0" name="Line 169"/>
            <p:cNvSpPr>
              <a:spLocks noChangeShapeType="1"/>
            </p:cNvSpPr>
            <p:nvPr/>
          </p:nvSpPr>
          <p:spPr bwMode="auto">
            <a:xfrm flipV="1">
              <a:off x="2867" y="1192"/>
              <a:ext cx="20" cy="1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1" name="Line 170"/>
            <p:cNvSpPr>
              <a:spLocks noChangeShapeType="1"/>
            </p:cNvSpPr>
            <p:nvPr/>
          </p:nvSpPr>
          <p:spPr bwMode="auto">
            <a:xfrm flipV="1">
              <a:off x="2887" y="1183"/>
              <a:ext cx="20" cy="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2" name="Line 171"/>
            <p:cNvSpPr>
              <a:spLocks noChangeShapeType="1"/>
            </p:cNvSpPr>
            <p:nvPr/>
          </p:nvSpPr>
          <p:spPr bwMode="auto">
            <a:xfrm flipV="1">
              <a:off x="2907" y="1175"/>
              <a:ext cx="19" cy="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3" name="Line 172"/>
            <p:cNvSpPr>
              <a:spLocks noChangeShapeType="1"/>
            </p:cNvSpPr>
            <p:nvPr/>
          </p:nvSpPr>
          <p:spPr bwMode="auto">
            <a:xfrm flipV="1">
              <a:off x="2926" y="1170"/>
              <a:ext cx="21" cy="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4" name="Line 173"/>
            <p:cNvSpPr>
              <a:spLocks noChangeShapeType="1"/>
            </p:cNvSpPr>
            <p:nvPr/>
          </p:nvSpPr>
          <p:spPr bwMode="auto">
            <a:xfrm flipV="1">
              <a:off x="2947" y="1167"/>
              <a:ext cx="17" cy="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5" name="Line 174"/>
            <p:cNvSpPr>
              <a:spLocks noChangeShapeType="1"/>
            </p:cNvSpPr>
            <p:nvPr/>
          </p:nvSpPr>
          <p:spPr bwMode="auto">
            <a:xfrm flipV="1">
              <a:off x="2964" y="1163"/>
              <a:ext cx="21" cy="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6" name="Line 175"/>
            <p:cNvSpPr>
              <a:spLocks noChangeShapeType="1"/>
            </p:cNvSpPr>
            <p:nvPr/>
          </p:nvSpPr>
          <p:spPr bwMode="auto">
            <a:xfrm>
              <a:off x="2985" y="1163"/>
              <a:ext cx="19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7" name="Line 176"/>
            <p:cNvSpPr>
              <a:spLocks noChangeShapeType="1"/>
            </p:cNvSpPr>
            <p:nvPr/>
          </p:nvSpPr>
          <p:spPr bwMode="auto">
            <a:xfrm flipV="1">
              <a:off x="93" y="2378"/>
              <a:ext cx="19" cy="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8" name="Line 177"/>
            <p:cNvSpPr>
              <a:spLocks noChangeShapeType="1"/>
            </p:cNvSpPr>
            <p:nvPr/>
          </p:nvSpPr>
          <p:spPr bwMode="auto">
            <a:xfrm flipV="1">
              <a:off x="112" y="2373"/>
              <a:ext cx="21" cy="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9" name="Line 178"/>
            <p:cNvSpPr>
              <a:spLocks noChangeShapeType="1"/>
            </p:cNvSpPr>
            <p:nvPr/>
          </p:nvSpPr>
          <p:spPr bwMode="auto">
            <a:xfrm flipV="1">
              <a:off x="133" y="2365"/>
              <a:ext cx="20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0" name="Line 179"/>
            <p:cNvSpPr>
              <a:spLocks noChangeShapeType="1"/>
            </p:cNvSpPr>
            <p:nvPr/>
          </p:nvSpPr>
          <p:spPr bwMode="auto">
            <a:xfrm flipV="1">
              <a:off x="153" y="2354"/>
              <a:ext cx="18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1" name="Line 180"/>
            <p:cNvSpPr>
              <a:spLocks noChangeShapeType="1"/>
            </p:cNvSpPr>
            <p:nvPr/>
          </p:nvSpPr>
          <p:spPr bwMode="auto">
            <a:xfrm flipV="1">
              <a:off x="171" y="2340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2" name="Line 181"/>
            <p:cNvSpPr>
              <a:spLocks noChangeShapeType="1"/>
            </p:cNvSpPr>
            <p:nvPr/>
          </p:nvSpPr>
          <p:spPr bwMode="auto">
            <a:xfrm flipV="1">
              <a:off x="190" y="2322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3" name="Line 182"/>
            <p:cNvSpPr>
              <a:spLocks noChangeShapeType="1"/>
            </p:cNvSpPr>
            <p:nvPr/>
          </p:nvSpPr>
          <p:spPr bwMode="auto">
            <a:xfrm flipV="1">
              <a:off x="210" y="2302"/>
              <a:ext cx="19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4" name="Line 183"/>
            <p:cNvSpPr>
              <a:spLocks noChangeShapeType="1"/>
            </p:cNvSpPr>
            <p:nvPr/>
          </p:nvSpPr>
          <p:spPr bwMode="auto">
            <a:xfrm flipV="1">
              <a:off x="229" y="2278"/>
              <a:ext cx="21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5" name="Line 184"/>
            <p:cNvSpPr>
              <a:spLocks noChangeShapeType="1"/>
            </p:cNvSpPr>
            <p:nvPr/>
          </p:nvSpPr>
          <p:spPr bwMode="auto">
            <a:xfrm flipV="1">
              <a:off x="250" y="2253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6" name="Line 185"/>
            <p:cNvSpPr>
              <a:spLocks noChangeShapeType="1"/>
            </p:cNvSpPr>
            <p:nvPr/>
          </p:nvSpPr>
          <p:spPr bwMode="auto">
            <a:xfrm flipV="1">
              <a:off x="269" y="222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7" name="Line 186"/>
            <p:cNvSpPr>
              <a:spLocks noChangeShapeType="1"/>
            </p:cNvSpPr>
            <p:nvPr/>
          </p:nvSpPr>
          <p:spPr bwMode="auto">
            <a:xfrm flipV="1">
              <a:off x="289" y="2191"/>
              <a:ext cx="18" cy="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8" name="Line 187"/>
            <p:cNvSpPr>
              <a:spLocks noChangeShapeType="1"/>
            </p:cNvSpPr>
            <p:nvPr/>
          </p:nvSpPr>
          <p:spPr bwMode="auto">
            <a:xfrm flipV="1">
              <a:off x="307" y="2156"/>
              <a:ext cx="19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9" name="Line 188"/>
            <p:cNvSpPr>
              <a:spLocks noChangeShapeType="1"/>
            </p:cNvSpPr>
            <p:nvPr/>
          </p:nvSpPr>
          <p:spPr bwMode="auto">
            <a:xfrm flipV="1">
              <a:off x="326" y="2121"/>
              <a:ext cx="21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0" name="Line 189"/>
            <p:cNvSpPr>
              <a:spLocks noChangeShapeType="1"/>
            </p:cNvSpPr>
            <p:nvPr/>
          </p:nvSpPr>
          <p:spPr bwMode="auto">
            <a:xfrm flipV="1">
              <a:off x="347" y="2082"/>
              <a:ext cx="20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1" name="Line 190"/>
            <p:cNvSpPr>
              <a:spLocks noChangeShapeType="1"/>
            </p:cNvSpPr>
            <p:nvPr/>
          </p:nvSpPr>
          <p:spPr bwMode="auto">
            <a:xfrm flipV="1">
              <a:off x="367" y="2042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2" name="Line 191"/>
            <p:cNvSpPr>
              <a:spLocks noChangeShapeType="1"/>
            </p:cNvSpPr>
            <p:nvPr/>
          </p:nvSpPr>
          <p:spPr bwMode="auto">
            <a:xfrm flipV="1">
              <a:off x="386" y="1998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3" name="Line 192"/>
            <p:cNvSpPr>
              <a:spLocks noChangeShapeType="1"/>
            </p:cNvSpPr>
            <p:nvPr/>
          </p:nvSpPr>
          <p:spPr bwMode="auto">
            <a:xfrm flipV="1">
              <a:off x="406" y="1955"/>
              <a:ext cx="20" cy="4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4" name="Line 193"/>
            <p:cNvSpPr>
              <a:spLocks noChangeShapeType="1"/>
            </p:cNvSpPr>
            <p:nvPr/>
          </p:nvSpPr>
          <p:spPr bwMode="auto">
            <a:xfrm flipV="1">
              <a:off x="426" y="1909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5" name="Line 194"/>
            <p:cNvSpPr>
              <a:spLocks noChangeShapeType="1"/>
            </p:cNvSpPr>
            <p:nvPr/>
          </p:nvSpPr>
          <p:spPr bwMode="auto">
            <a:xfrm flipV="1">
              <a:off x="445" y="1862"/>
              <a:ext cx="19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6" name="Line 195"/>
            <p:cNvSpPr>
              <a:spLocks noChangeShapeType="1"/>
            </p:cNvSpPr>
            <p:nvPr/>
          </p:nvSpPr>
          <p:spPr bwMode="auto">
            <a:xfrm flipV="1">
              <a:off x="464" y="181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7" name="Line 196"/>
            <p:cNvSpPr>
              <a:spLocks noChangeShapeType="1"/>
            </p:cNvSpPr>
            <p:nvPr/>
          </p:nvSpPr>
          <p:spPr bwMode="auto">
            <a:xfrm flipV="1">
              <a:off x="483" y="1764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Line 197"/>
            <p:cNvSpPr>
              <a:spLocks noChangeShapeType="1"/>
            </p:cNvSpPr>
            <p:nvPr/>
          </p:nvSpPr>
          <p:spPr bwMode="auto">
            <a:xfrm flipV="1">
              <a:off x="504" y="1714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" name="Line 198"/>
            <p:cNvSpPr>
              <a:spLocks noChangeShapeType="1"/>
            </p:cNvSpPr>
            <p:nvPr/>
          </p:nvSpPr>
          <p:spPr bwMode="auto">
            <a:xfrm flipV="1">
              <a:off x="523" y="166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" name="Line 199"/>
            <p:cNvSpPr>
              <a:spLocks noChangeShapeType="1"/>
            </p:cNvSpPr>
            <p:nvPr/>
          </p:nvSpPr>
          <p:spPr bwMode="auto">
            <a:xfrm flipV="1">
              <a:off x="543" y="1612"/>
              <a:ext cx="18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" name="Line 200"/>
            <p:cNvSpPr>
              <a:spLocks noChangeShapeType="1"/>
            </p:cNvSpPr>
            <p:nvPr/>
          </p:nvSpPr>
          <p:spPr bwMode="auto">
            <a:xfrm flipV="1">
              <a:off x="561" y="1560"/>
              <a:ext cx="21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" name="Line 201"/>
            <p:cNvSpPr>
              <a:spLocks noChangeShapeType="1"/>
            </p:cNvSpPr>
            <p:nvPr/>
          </p:nvSpPr>
          <p:spPr bwMode="auto">
            <a:xfrm flipV="1">
              <a:off x="582" y="1509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3" name="Line 202"/>
            <p:cNvSpPr>
              <a:spLocks noChangeShapeType="1"/>
            </p:cNvSpPr>
            <p:nvPr/>
          </p:nvSpPr>
          <p:spPr bwMode="auto">
            <a:xfrm flipV="1">
              <a:off x="601" y="1457"/>
              <a:ext cx="19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4" name="Line 203"/>
            <p:cNvSpPr>
              <a:spLocks noChangeShapeType="1"/>
            </p:cNvSpPr>
            <p:nvPr/>
          </p:nvSpPr>
          <p:spPr bwMode="auto">
            <a:xfrm flipV="1">
              <a:off x="620" y="1407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5" name="Line 204"/>
            <p:cNvSpPr>
              <a:spLocks noChangeShapeType="1"/>
            </p:cNvSpPr>
            <p:nvPr/>
          </p:nvSpPr>
          <p:spPr bwMode="auto">
            <a:xfrm flipV="1">
              <a:off x="640" y="1357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6" name="Line 205"/>
            <p:cNvSpPr>
              <a:spLocks noChangeShapeType="1"/>
            </p:cNvSpPr>
            <p:nvPr/>
          </p:nvSpPr>
          <p:spPr bwMode="auto">
            <a:xfrm flipV="1">
              <a:off x="661" y="130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7" name="Line 206"/>
            <p:cNvSpPr>
              <a:spLocks noChangeShapeType="1"/>
            </p:cNvSpPr>
            <p:nvPr/>
          </p:nvSpPr>
          <p:spPr bwMode="auto">
            <a:xfrm flipV="1">
              <a:off x="680" y="1260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8" name="Line 207"/>
            <p:cNvSpPr>
              <a:spLocks noChangeShapeType="1"/>
            </p:cNvSpPr>
            <p:nvPr/>
          </p:nvSpPr>
          <p:spPr bwMode="auto">
            <a:xfrm flipV="1">
              <a:off x="698" y="1213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9" name="Line 208"/>
            <p:cNvSpPr>
              <a:spLocks noChangeShapeType="1"/>
            </p:cNvSpPr>
            <p:nvPr/>
          </p:nvSpPr>
          <p:spPr bwMode="auto">
            <a:xfrm flipV="1">
              <a:off x="718" y="1168"/>
              <a:ext cx="19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0" name="Line 209"/>
            <p:cNvSpPr>
              <a:spLocks noChangeShapeType="1"/>
            </p:cNvSpPr>
            <p:nvPr/>
          </p:nvSpPr>
          <p:spPr bwMode="auto">
            <a:xfrm flipV="1">
              <a:off x="737" y="1123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1" name="Line 210"/>
            <p:cNvSpPr>
              <a:spLocks noChangeShapeType="1"/>
            </p:cNvSpPr>
            <p:nvPr/>
          </p:nvSpPr>
          <p:spPr bwMode="auto">
            <a:xfrm flipV="1">
              <a:off x="758" y="1083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2" name="Line 211"/>
            <p:cNvSpPr>
              <a:spLocks noChangeShapeType="1"/>
            </p:cNvSpPr>
            <p:nvPr/>
          </p:nvSpPr>
          <p:spPr bwMode="auto">
            <a:xfrm flipV="1">
              <a:off x="777" y="1042"/>
              <a:ext cx="20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3" name="Line 212"/>
            <p:cNvSpPr>
              <a:spLocks noChangeShapeType="1"/>
            </p:cNvSpPr>
            <p:nvPr/>
          </p:nvSpPr>
          <p:spPr bwMode="auto">
            <a:xfrm flipV="1">
              <a:off x="797" y="1003"/>
              <a:ext cx="19" cy="3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4" name="Line 213"/>
            <p:cNvSpPr>
              <a:spLocks noChangeShapeType="1"/>
            </p:cNvSpPr>
            <p:nvPr/>
          </p:nvSpPr>
          <p:spPr bwMode="auto">
            <a:xfrm flipV="1">
              <a:off x="816" y="96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5" name="Line 214"/>
            <p:cNvSpPr>
              <a:spLocks noChangeShapeType="1"/>
            </p:cNvSpPr>
            <p:nvPr/>
          </p:nvSpPr>
          <p:spPr bwMode="auto">
            <a:xfrm flipV="1">
              <a:off x="835" y="935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6" name="Line 215"/>
            <p:cNvSpPr>
              <a:spLocks noChangeShapeType="1"/>
            </p:cNvSpPr>
            <p:nvPr/>
          </p:nvSpPr>
          <p:spPr bwMode="auto">
            <a:xfrm flipV="1">
              <a:off x="855" y="905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7" name="Line 216"/>
            <p:cNvSpPr>
              <a:spLocks noChangeShapeType="1"/>
            </p:cNvSpPr>
            <p:nvPr/>
          </p:nvSpPr>
          <p:spPr bwMode="auto">
            <a:xfrm flipV="1">
              <a:off x="875" y="876"/>
              <a:ext cx="19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8" name="Line 217"/>
            <p:cNvSpPr>
              <a:spLocks noChangeShapeType="1"/>
            </p:cNvSpPr>
            <p:nvPr/>
          </p:nvSpPr>
          <p:spPr bwMode="auto">
            <a:xfrm flipV="1">
              <a:off x="894" y="851"/>
              <a:ext cx="19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9" name="Line 218"/>
            <p:cNvSpPr>
              <a:spLocks noChangeShapeType="1"/>
            </p:cNvSpPr>
            <p:nvPr/>
          </p:nvSpPr>
          <p:spPr bwMode="auto">
            <a:xfrm flipV="1">
              <a:off x="913" y="828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0" name="Line 219"/>
            <p:cNvSpPr>
              <a:spLocks noChangeShapeType="1"/>
            </p:cNvSpPr>
            <p:nvPr/>
          </p:nvSpPr>
          <p:spPr bwMode="auto">
            <a:xfrm flipV="1">
              <a:off x="934" y="808"/>
              <a:ext cx="17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1" name="Line 220"/>
            <p:cNvSpPr>
              <a:spLocks noChangeShapeType="1"/>
            </p:cNvSpPr>
            <p:nvPr/>
          </p:nvSpPr>
          <p:spPr bwMode="auto">
            <a:xfrm flipV="1">
              <a:off x="951" y="792"/>
              <a:ext cx="21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2" name="Line 221"/>
            <p:cNvSpPr>
              <a:spLocks noChangeShapeType="1"/>
            </p:cNvSpPr>
            <p:nvPr/>
          </p:nvSpPr>
          <p:spPr bwMode="auto">
            <a:xfrm flipV="1">
              <a:off x="972" y="779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3" name="Line 222"/>
            <p:cNvSpPr>
              <a:spLocks noChangeShapeType="1"/>
            </p:cNvSpPr>
            <p:nvPr/>
          </p:nvSpPr>
          <p:spPr bwMode="auto">
            <a:xfrm flipV="1">
              <a:off x="991" y="768"/>
              <a:ext cx="20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4" name="Line 223"/>
            <p:cNvSpPr>
              <a:spLocks noChangeShapeType="1"/>
            </p:cNvSpPr>
            <p:nvPr/>
          </p:nvSpPr>
          <p:spPr bwMode="auto">
            <a:xfrm flipV="1">
              <a:off x="1011" y="761"/>
              <a:ext cx="20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5" name="Line 224"/>
            <p:cNvSpPr>
              <a:spLocks noChangeShapeType="1"/>
            </p:cNvSpPr>
            <p:nvPr/>
          </p:nvSpPr>
          <p:spPr bwMode="auto">
            <a:xfrm flipV="1">
              <a:off x="1031" y="758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6" name="Line 225"/>
            <p:cNvSpPr>
              <a:spLocks noChangeShapeType="1"/>
            </p:cNvSpPr>
            <p:nvPr/>
          </p:nvSpPr>
          <p:spPr bwMode="auto">
            <a:xfrm>
              <a:off x="1051" y="758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7" name="Line 226"/>
            <p:cNvSpPr>
              <a:spLocks noChangeShapeType="1"/>
            </p:cNvSpPr>
            <p:nvPr/>
          </p:nvSpPr>
          <p:spPr bwMode="auto">
            <a:xfrm>
              <a:off x="1070" y="758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8" name="Line 227"/>
            <p:cNvSpPr>
              <a:spLocks noChangeShapeType="1"/>
            </p:cNvSpPr>
            <p:nvPr/>
          </p:nvSpPr>
          <p:spPr bwMode="auto">
            <a:xfrm>
              <a:off x="1088" y="760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9" name="Line 228"/>
            <p:cNvSpPr>
              <a:spLocks noChangeShapeType="1"/>
            </p:cNvSpPr>
            <p:nvPr/>
          </p:nvSpPr>
          <p:spPr bwMode="auto">
            <a:xfrm>
              <a:off x="1108" y="766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0" name="Line 229"/>
            <p:cNvSpPr>
              <a:spLocks noChangeShapeType="1"/>
            </p:cNvSpPr>
            <p:nvPr/>
          </p:nvSpPr>
          <p:spPr bwMode="auto">
            <a:xfrm>
              <a:off x="1129" y="774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1" name="Line 230"/>
            <p:cNvSpPr>
              <a:spLocks noChangeShapeType="1"/>
            </p:cNvSpPr>
            <p:nvPr/>
          </p:nvSpPr>
          <p:spPr bwMode="auto">
            <a:xfrm>
              <a:off x="1148" y="786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2" name="Line 231"/>
            <p:cNvSpPr>
              <a:spLocks noChangeShapeType="1"/>
            </p:cNvSpPr>
            <p:nvPr/>
          </p:nvSpPr>
          <p:spPr bwMode="auto">
            <a:xfrm>
              <a:off x="1167" y="803"/>
              <a:ext cx="20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3" name="Line 232"/>
            <p:cNvSpPr>
              <a:spLocks noChangeShapeType="1"/>
            </p:cNvSpPr>
            <p:nvPr/>
          </p:nvSpPr>
          <p:spPr bwMode="auto">
            <a:xfrm>
              <a:off x="1187" y="822"/>
              <a:ext cx="18" cy="2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4" name="Line 233"/>
            <p:cNvSpPr>
              <a:spLocks noChangeShapeType="1"/>
            </p:cNvSpPr>
            <p:nvPr/>
          </p:nvSpPr>
          <p:spPr bwMode="auto">
            <a:xfrm>
              <a:off x="1205" y="843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5" name="Line 234"/>
            <p:cNvSpPr>
              <a:spLocks noChangeShapeType="1"/>
            </p:cNvSpPr>
            <p:nvPr/>
          </p:nvSpPr>
          <p:spPr bwMode="auto">
            <a:xfrm>
              <a:off x="1226" y="868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6" name="Line 235"/>
            <p:cNvSpPr>
              <a:spLocks noChangeShapeType="1"/>
            </p:cNvSpPr>
            <p:nvPr/>
          </p:nvSpPr>
          <p:spPr bwMode="auto">
            <a:xfrm>
              <a:off x="1245" y="894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7" name="Line 236"/>
            <p:cNvSpPr>
              <a:spLocks noChangeShapeType="1"/>
            </p:cNvSpPr>
            <p:nvPr/>
          </p:nvSpPr>
          <p:spPr bwMode="auto">
            <a:xfrm>
              <a:off x="1265" y="924"/>
              <a:ext cx="19" cy="3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8" name="Line 237"/>
            <p:cNvSpPr>
              <a:spLocks noChangeShapeType="1"/>
            </p:cNvSpPr>
            <p:nvPr/>
          </p:nvSpPr>
          <p:spPr bwMode="auto">
            <a:xfrm>
              <a:off x="1284" y="957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9" name="Line 238"/>
            <p:cNvSpPr>
              <a:spLocks noChangeShapeType="1"/>
            </p:cNvSpPr>
            <p:nvPr/>
          </p:nvSpPr>
          <p:spPr bwMode="auto">
            <a:xfrm>
              <a:off x="1304" y="991"/>
              <a:ext cx="20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0" name="Line 239"/>
            <p:cNvSpPr>
              <a:spLocks noChangeShapeType="1"/>
            </p:cNvSpPr>
            <p:nvPr/>
          </p:nvSpPr>
          <p:spPr bwMode="auto">
            <a:xfrm>
              <a:off x="1324" y="102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1" name="Line 240"/>
            <p:cNvSpPr>
              <a:spLocks noChangeShapeType="1"/>
            </p:cNvSpPr>
            <p:nvPr/>
          </p:nvSpPr>
          <p:spPr bwMode="auto">
            <a:xfrm>
              <a:off x="1344" y="1069"/>
              <a:ext cx="18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2" name="Line 241"/>
            <p:cNvSpPr>
              <a:spLocks noChangeShapeType="1"/>
            </p:cNvSpPr>
            <p:nvPr/>
          </p:nvSpPr>
          <p:spPr bwMode="auto">
            <a:xfrm>
              <a:off x="1362" y="1110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3" name="Line 242"/>
            <p:cNvSpPr>
              <a:spLocks noChangeShapeType="1"/>
            </p:cNvSpPr>
            <p:nvPr/>
          </p:nvSpPr>
          <p:spPr bwMode="auto">
            <a:xfrm>
              <a:off x="1381" y="1152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4" name="Line 243"/>
            <p:cNvSpPr>
              <a:spLocks noChangeShapeType="1"/>
            </p:cNvSpPr>
            <p:nvPr/>
          </p:nvSpPr>
          <p:spPr bwMode="auto">
            <a:xfrm>
              <a:off x="1402" y="1198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5" name="Line 244"/>
            <p:cNvSpPr>
              <a:spLocks noChangeShapeType="1"/>
            </p:cNvSpPr>
            <p:nvPr/>
          </p:nvSpPr>
          <p:spPr bwMode="auto">
            <a:xfrm>
              <a:off x="1422" y="1245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6" name="Line 245"/>
            <p:cNvSpPr>
              <a:spLocks noChangeShapeType="1"/>
            </p:cNvSpPr>
            <p:nvPr/>
          </p:nvSpPr>
          <p:spPr bwMode="auto">
            <a:xfrm>
              <a:off x="1441" y="1291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7" name="Line 246"/>
            <p:cNvSpPr>
              <a:spLocks noChangeShapeType="1"/>
            </p:cNvSpPr>
            <p:nvPr/>
          </p:nvSpPr>
          <p:spPr bwMode="auto">
            <a:xfrm>
              <a:off x="1460" y="1341"/>
              <a:ext cx="21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8" name="Line 247"/>
            <p:cNvSpPr>
              <a:spLocks noChangeShapeType="1"/>
            </p:cNvSpPr>
            <p:nvPr/>
          </p:nvSpPr>
          <p:spPr bwMode="auto">
            <a:xfrm>
              <a:off x="1481" y="1391"/>
              <a:ext cx="18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9" name="Line 248"/>
            <p:cNvSpPr>
              <a:spLocks noChangeShapeType="1"/>
            </p:cNvSpPr>
            <p:nvPr/>
          </p:nvSpPr>
          <p:spPr bwMode="auto">
            <a:xfrm>
              <a:off x="1499" y="1440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0" name="Line 249"/>
            <p:cNvSpPr>
              <a:spLocks noChangeShapeType="1"/>
            </p:cNvSpPr>
            <p:nvPr/>
          </p:nvSpPr>
          <p:spPr bwMode="auto">
            <a:xfrm>
              <a:off x="1519" y="1492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1" name="Line 250"/>
            <p:cNvSpPr>
              <a:spLocks noChangeShapeType="1"/>
            </p:cNvSpPr>
            <p:nvPr/>
          </p:nvSpPr>
          <p:spPr bwMode="auto">
            <a:xfrm>
              <a:off x="1538" y="1542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2" name="Line 251"/>
            <p:cNvSpPr>
              <a:spLocks noChangeShapeType="1"/>
            </p:cNvSpPr>
            <p:nvPr/>
          </p:nvSpPr>
          <p:spPr bwMode="auto">
            <a:xfrm>
              <a:off x="1559" y="1595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3" name="Line 252"/>
            <p:cNvSpPr>
              <a:spLocks noChangeShapeType="1"/>
            </p:cNvSpPr>
            <p:nvPr/>
          </p:nvSpPr>
          <p:spPr bwMode="auto">
            <a:xfrm>
              <a:off x="1578" y="1645"/>
              <a:ext cx="20" cy="5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4" name="Line 253"/>
            <p:cNvSpPr>
              <a:spLocks noChangeShapeType="1"/>
            </p:cNvSpPr>
            <p:nvPr/>
          </p:nvSpPr>
          <p:spPr bwMode="auto">
            <a:xfrm>
              <a:off x="1598" y="1697"/>
              <a:ext cx="18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5" name="Line 254"/>
            <p:cNvSpPr>
              <a:spLocks noChangeShapeType="1"/>
            </p:cNvSpPr>
            <p:nvPr/>
          </p:nvSpPr>
          <p:spPr bwMode="auto">
            <a:xfrm>
              <a:off x="1616" y="1747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6" name="Line 255"/>
            <p:cNvSpPr>
              <a:spLocks noChangeShapeType="1"/>
            </p:cNvSpPr>
            <p:nvPr/>
          </p:nvSpPr>
          <p:spPr bwMode="auto">
            <a:xfrm>
              <a:off x="1636" y="1796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7" name="Line 256"/>
            <p:cNvSpPr>
              <a:spLocks noChangeShapeType="1"/>
            </p:cNvSpPr>
            <p:nvPr/>
          </p:nvSpPr>
          <p:spPr bwMode="auto">
            <a:xfrm>
              <a:off x="1656" y="1844"/>
              <a:ext cx="19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8" name="Line 257"/>
            <p:cNvSpPr>
              <a:spLocks noChangeShapeType="1"/>
            </p:cNvSpPr>
            <p:nvPr/>
          </p:nvSpPr>
          <p:spPr bwMode="auto">
            <a:xfrm>
              <a:off x="1675" y="189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9" name="Line 258"/>
            <p:cNvSpPr>
              <a:spLocks noChangeShapeType="1"/>
            </p:cNvSpPr>
            <p:nvPr/>
          </p:nvSpPr>
          <p:spPr bwMode="auto">
            <a:xfrm>
              <a:off x="1695" y="1939"/>
              <a:ext cx="21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0" name="Line 259"/>
            <p:cNvSpPr>
              <a:spLocks noChangeShapeType="1"/>
            </p:cNvSpPr>
            <p:nvPr/>
          </p:nvSpPr>
          <p:spPr bwMode="auto">
            <a:xfrm>
              <a:off x="1716" y="1985"/>
              <a:ext cx="19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1" name="Line 260"/>
            <p:cNvSpPr>
              <a:spLocks noChangeShapeType="1"/>
            </p:cNvSpPr>
            <p:nvPr/>
          </p:nvSpPr>
          <p:spPr bwMode="auto">
            <a:xfrm>
              <a:off x="1735" y="2027"/>
              <a:ext cx="18" cy="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2" name="Line 261"/>
            <p:cNvSpPr>
              <a:spLocks noChangeShapeType="1"/>
            </p:cNvSpPr>
            <p:nvPr/>
          </p:nvSpPr>
          <p:spPr bwMode="auto">
            <a:xfrm>
              <a:off x="1753" y="2069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3" name="Line 262"/>
            <p:cNvSpPr>
              <a:spLocks noChangeShapeType="1"/>
            </p:cNvSpPr>
            <p:nvPr/>
          </p:nvSpPr>
          <p:spPr bwMode="auto">
            <a:xfrm>
              <a:off x="1773" y="2109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4" name="Line 263"/>
            <p:cNvSpPr>
              <a:spLocks noChangeShapeType="1"/>
            </p:cNvSpPr>
            <p:nvPr/>
          </p:nvSpPr>
          <p:spPr bwMode="auto">
            <a:xfrm>
              <a:off x="1793" y="2144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5" name="Line 264"/>
            <p:cNvSpPr>
              <a:spLocks noChangeShapeType="1"/>
            </p:cNvSpPr>
            <p:nvPr/>
          </p:nvSpPr>
          <p:spPr bwMode="auto">
            <a:xfrm>
              <a:off x="1813" y="2179"/>
              <a:ext cx="19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6" name="Line 265"/>
            <p:cNvSpPr>
              <a:spLocks noChangeShapeType="1"/>
            </p:cNvSpPr>
            <p:nvPr/>
          </p:nvSpPr>
          <p:spPr bwMode="auto">
            <a:xfrm>
              <a:off x="1832" y="2213"/>
              <a:ext cx="20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7" name="Line 266"/>
            <p:cNvSpPr>
              <a:spLocks noChangeShapeType="1"/>
            </p:cNvSpPr>
            <p:nvPr/>
          </p:nvSpPr>
          <p:spPr bwMode="auto">
            <a:xfrm>
              <a:off x="1852" y="2243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8" name="Line 267"/>
            <p:cNvSpPr>
              <a:spLocks noChangeShapeType="1"/>
            </p:cNvSpPr>
            <p:nvPr/>
          </p:nvSpPr>
          <p:spPr bwMode="auto">
            <a:xfrm>
              <a:off x="1871" y="2269"/>
              <a:ext cx="21" cy="2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9" name="Line 268"/>
            <p:cNvSpPr>
              <a:spLocks noChangeShapeType="1"/>
            </p:cNvSpPr>
            <p:nvPr/>
          </p:nvSpPr>
          <p:spPr bwMode="auto">
            <a:xfrm>
              <a:off x="1892" y="2294"/>
              <a:ext cx="17" cy="2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0" name="Line 269"/>
            <p:cNvSpPr>
              <a:spLocks noChangeShapeType="1"/>
            </p:cNvSpPr>
            <p:nvPr/>
          </p:nvSpPr>
          <p:spPr bwMode="auto">
            <a:xfrm>
              <a:off x="1909" y="2316"/>
              <a:ext cx="21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1" name="Line 270"/>
            <p:cNvSpPr>
              <a:spLocks noChangeShapeType="1"/>
            </p:cNvSpPr>
            <p:nvPr/>
          </p:nvSpPr>
          <p:spPr bwMode="auto">
            <a:xfrm>
              <a:off x="1930" y="2334"/>
              <a:ext cx="19" cy="1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2" name="Line 271"/>
            <p:cNvSpPr>
              <a:spLocks noChangeShapeType="1"/>
            </p:cNvSpPr>
            <p:nvPr/>
          </p:nvSpPr>
          <p:spPr bwMode="auto">
            <a:xfrm>
              <a:off x="1949" y="2351"/>
              <a:ext cx="19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3" name="Line 272"/>
            <p:cNvSpPr>
              <a:spLocks noChangeShapeType="1"/>
            </p:cNvSpPr>
            <p:nvPr/>
          </p:nvSpPr>
          <p:spPr bwMode="auto">
            <a:xfrm>
              <a:off x="1968" y="2363"/>
              <a:ext cx="21" cy="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4" name="Line 273"/>
            <p:cNvSpPr>
              <a:spLocks noChangeShapeType="1"/>
            </p:cNvSpPr>
            <p:nvPr/>
          </p:nvSpPr>
          <p:spPr bwMode="auto">
            <a:xfrm>
              <a:off x="1989" y="2371"/>
              <a:ext cx="20" cy="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5" name="Line 274"/>
            <p:cNvSpPr>
              <a:spLocks noChangeShapeType="1"/>
            </p:cNvSpPr>
            <p:nvPr/>
          </p:nvSpPr>
          <p:spPr bwMode="auto">
            <a:xfrm>
              <a:off x="2009" y="2377"/>
              <a:ext cx="18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6" name="Line 275"/>
            <p:cNvSpPr>
              <a:spLocks noChangeShapeType="1"/>
            </p:cNvSpPr>
            <p:nvPr/>
          </p:nvSpPr>
          <p:spPr bwMode="auto">
            <a:xfrm>
              <a:off x="2027" y="2379"/>
              <a:ext cx="19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7" name="Line 276"/>
            <p:cNvSpPr>
              <a:spLocks noChangeShapeType="1"/>
            </p:cNvSpPr>
            <p:nvPr/>
          </p:nvSpPr>
          <p:spPr bwMode="auto">
            <a:xfrm flipV="1">
              <a:off x="2046" y="2376"/>
              <a:ext cx="20" cy="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8" name="Line 277"/>
            <p:cNvSpPr>
              <a:spLocks noChangeShapeType="1"/>
            </p:cNvSpPr>
            <p:nvPr/>
          </p:nvSpPr>
          <p:spPr bwMode="auto">
            <a:xfrm flipV="1">
              <a:off x="2066" y="2369"/>
              <a:ext cx="21" cy="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9" name="Line 278"/>
            <p:cNvSpPr>
              <a:spLocks noChangeShapeType="1"/>
            </p:cNvSpPr>
            <p:nvPr/>
          </p:nvSpPr>
          <p:spPr bwMode="auto">
            <a:xfrm flipV="1">
              <a:off x="2087" y="2358"/>
              <a:ext cx="19" cy="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0" name="Line 279"/>
            <p:cNvSpPr>
              <a:spLocks noChangeShapeType="1"/>
            </p:cNvSpPr>
            <p:nvPr/>
          </p:nvSpPr>
          <p:spPr bwMode="auto">
            <a:xfrm flipV="1">
              <a:off x="2106" y="2345"/>
              <a:ext cx="19" cy="1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1" name="Line 280"/>
            <p:cNvSpPr>
              <a:spLocks noChangeShapeType="1"/>
            </p:cNvSpPr>
            <p:nvPr/>
          </p:nvSpPr>
          <p:spPr bwMode="auto">
            <a:xfrm flipV="1">
              <a:off x="2125" y="2329"/>
              <a:ext cx="20" cy="1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2" name="Line 281"/>
            <p:cNvSpPr>
              <a:spLocks noChangeShapeType="1"/>
            </p:cNvSpPr>
            <p:nvPr/>
          </p:nvSpPr>
          <p:spPr bwMode="auto">
            <a:xfrm flipV="1">
              <a:off x="2145" y="2310"/>
              <a:ext cx="18" cy="1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3" name="Line 282"/>
            <p:cNvSpPr>
              <a:spLocks noChangeShapeType="1"/>
            </p:cNvSpPr>
            <p:nvPr/>
          </p:nvSpPr>
          <p:spPr bwMode="auto">
            <a:xfrm flipV="1">
              <a:off x="2163" y="2287"/>
              <a:ext cx="21" cy="2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4" name="Line 283"/>
            <p:cNvSpPr>
              <a:spLocks noChangeShapeType="1"/>
            </p:cNvSpPr>
            <p:nvPr/>
          </p:nvSpPr>
          <p:spPr bwMode="auto">
            <a:xfrm flipV="1">
              <a:off x="2184" y="2261"/>
              <a:ext cx="19" cy="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5" name="Line 284"/>
            <p:cNvSpPr>
              <a:spLocks noChangeShapeType="1"/>
            </p:cNvSpPr>
            <p:nvPr/>
          </p:nvSpPr>
          <p:spPr bwMode="auto">
            <a:xfrm flipV="1">
              <a:off x="2203" y="2232"/>
              <a:ext cx="20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6" name="Line 285"/>
            <p:cNvSpPr>
              <a:spLocks noChangeShapeType="1"/>
            </p:cNvSpPr>
            <p:nvPr/>
          </p:nvSpPr>
          <p:spPr bwMode="auto">
            <a:xfrm flipV="1">
              <a:off x="2223" y="2202"/>
              <a:ext cx="19" cy="3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7" name="Line 286"/>
            <p:cNvSpPr>
              <a:spLocks noChangeShapeType="1"/>
            </p:cNvSpPr>
            <p:nvPr/>
          </p:nvSpPr>
          <p:spPr bwMode="auto">
            <a:xfrm flipV="1">
              <a:off x="2242" y="2168"/>
              <a:ext cx="20" cy="3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8" name="Line 287"/>
            <p:cNvSpPr>
              <a:spLocks noChangeShapeType="1"/>
            </p:cNvSpPr>
            <p:nvPr/>
          </p:nvSpPr>
          <p:spPr bwMode="auto">
            <a:xfrm flipV="1">
              <a:off x="2262" y="2132"/>
              <a:ext cx="19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39" name="Line 288"/>
            <p:cNvSpPr>
              <a:spLocks noChangeShapeType="1"/>
            </p:cNvSpPr>
            <p:nvPr/>
          </p:nvSpPr>
          <p:spPr bwMode="auto">
            <a:xfrm flipV="1">
              <a:off x="2281" y="2095"/>
              <a:ext cx="20" cy="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0" name="Line 289"/>
            <p:cNvSpPr>
              <a:spLocks noChangeShapeType="1"/>
            </p:cNvSpPr>
            <p:nvPr/>
          </p:nvSpPr>
          <p:spPr bwMode="auto">
            <a:xfrm flipV="1">
              <a:off x="2301" y="2054"/>
              <a:ext cx="19" cy="4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1" name="Line 290"/>
            <p:cNvSpPr>
              <a:spLocks noChangeShapeType="1"/>
            </p:cNvSpPr>
            <p:nvPr/>
          </p:nvSpPr>
          <p:spPr bwMode="auto">
            <a:xfrm flipV="1">
              <a:off x="2320" y="2014"/>
              <a:ext cx="19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2" name="Line 291"/>
            <p:cNvSpPr>
              <a:spLocks noChangeShapeType="1"/>
            </p:cNvSpPr>
            <p:nvPr/>
          </p:nvSpPr>
          <p:spPr bwMode="auto">
            <a:xfrm flipV="1">
              <a:off x="2339" y="1969"/>
              <a:ext cx="21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3" name="Line 292"/>
            <p:cNvSpPr>
              <a:spLocks noChangeShapeType="1"/>
            </p:cNvSpPr>
            <p:nvPr/>
          </p:nvSpPr>
          <p:spPr bwMode="auto">
            <a:xfrm flipV="1">
              <a:off x="2360" y="1922"/>
              <a:ext cx="20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4" name="Line 293"/>
            <p:cNvSpPr>
              <a:spLocks noChangeShapeType="1"/>
            </p:cNvSpPr>
            <p:nvPr/>
          </p:nvSpPr>
          <p:spPr bwMode="auto">
            <a:xfrm flipV="1">
              <a:off x="2380" y="1876"/>
              <a:ext cx="19" cy="4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5" name="Line 294"/>
            <p:cNvSpPr>
              <a:spLocks noChangeShapeType="1"/>
            </p:cNvSpPr>
            <p:nvPr/>
          </p:nvSpPr>
          <p:spPr bwMode="auto">
            <a:xfrm flipV="1">
              <a:off x="2399" y="1829"/>
              <a:ext cx="18" cy="4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6" name="Line 295"/>
            <p:cNvSpPr>
              <a:spLocks noChangeShapeType="1"/>
            </p:cNvSpPr>
            <p:nvPr/>
          </p:nvSpPr>
          <p:spPr bwMode="auto">
            <a:xfrm flipV="1">
              <a:off x="2417" y="1781"/>
              <a:ext cx="21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7" name="Line 296"/>
            <p:cNvSpPr>
              <a:spLocks noChangeShapeType="1"/>
            </p:cNvSpPr>
            <p:nvPr/>
          </p:nvSpPr>
          <p:spPr bwMode="auto">
            <a:xfrm flipV="1">
              <a:off x="2438" y="1730"/>
              <a:ext cx="19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8" name="Line 297"/>
            <p:cNvSpPr>
              <a:spLocks noChangeShapeType="1"/>
            </p:cNvSpPr>
            <p:nvPr/>
          </p:nvSpPr>
          <p:spPr bwMode="auto">
            <a:xfrm flipV="1">
              <a:off x="2457" y="1680"/>
              <a:ext cx="20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9" name="Line 298"/>
            <p:cNvSpPr>
              <a:spLocks noChangeShapeType="1"/>
            </p:cNvSpPr>
            <p:nvPr/>
          </p:nvSpPr>
          <p:spPr bwMode="auto">
            <a:xfrm flipV="1">
              <a:off x="2477" y="1630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0" name="Line 299"/>
            <p:cNvSpPr>
              <a:spLocks noChangeShapeType="1"/>
            </p:cNvSpPr>
            <p:nvPr/>
          </p:nvSpPr>
          <p:spPr bwMode="auto">
            <a:xfrm flipV="1">
              <a:off x="2496" y="1577"/>
              <a:ext cx="21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1" name="Line 300"/>
            <p:cNvSpPr>
              <a:spLocks noChangeShapeType="1"/>
            </p:cNvSpPr>
            <p:nvPr/>
          </p:nvSpPr>
          <p:spPr bwMode="auto">
            <a:xfrm flipV="1">
              <a:off x="2517" y="1527"/>
              <a:ext cx="19" cy="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" name="Line 301"/>
            <p:cNvSpPr>
              <a:spLocks noChangeShapeType="1"/>
            </p:cNvSpPr>
            <p:nvPr/>
          </p:nvSpPr>
          <p:spPr bwMode="auto">
            <a:xfrm flipV="1">
              <a:off x="2536" y="1474"/>
              <a:ext cx="18" cy="53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" name="Line 302"/>
            <p:cNvSpPr>
              <a:spLocks noChangeShapeType="1"/>
            </p:cNvSpPr>
            <p:nvPr/>
          </p:nvSpPr>
          <p:spPr bwMode="auto">
            <a:xfrm flipV="1">
              <a:off x="2554" y="1423"/>
              <a:ext cx="20" cy="5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" name="Line 303"/>
            <p:cNvSpPr>
              <a:spLocks noChangeShapeType="1"/>
            </p:cNvSpPr>
            <p:nvPr/>
          </p:nvSpPr>
          <p:spPr bwMode="auto">
            <a:xfrm flipV="1">
              <a:off x="2574" y="1374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5" name="Line 304"/>
            <p:cNvSpPr>
              <a:spLocks noChangeShapeType="1"/>
            </p:cNvSpPr>
            <p:nvPr/>
          </p:nvSpPr>
          <p:spPr bwMode="auto">
            <a:xfrm flipV="1">
              <a:off x="2594" y="1325"/>
              <a:ext cx="20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6" name="Line 305"/>
            <p:cNvSpPr>
              <a:spLocks noChangeShapeType="1"/>
            </p:cNvSpPr>
            <p:nvPr/>
          </p:nvSpPr>
          <p:spPr bwMode="auto">
            <a:xfrm flipV="1">
              <a:off x="2614" y="1276"/>
              <a:ext cx="19" cy="4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7" name="Line 306"/>
            <p:cNvSpPr>
              <a:spLocks noChangeShapeType="1"/>
            </p:cNvSpPr>
            <p:nvPr/>
          </p:nvSpPr>
          <p:spPr bwMode="auto">
            <a:xfrm flipV="1">
              <a:off x="2633" y="1228"/>
              <a:ext cx="20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8" name="Line 307"/>
            <p:cNvSpPr>
              <a:spLocks noChangeShapeType="1"/>
            </p:cNvSpPr>
            <p:nvPr/>
          </p:nvSpPr>
          <p:spPr bwMode="auto">
            <a:xfrm flipV="1">
              <a:off x="2653" y="1183"/>
              <a:ext cx="18" cy="4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9" name="Line 308"/>
            <p:cNvSpPr>
              <a:spLocks noChangeShapeType="1"/>
            </p:cNvSpPr>
            <p:nvPr/>
          </p:nvSpPr>
          <p:spPr bwMode="auto">
            <a:xfrm flipV="1">
              <a:off x="2671" y="1139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0" name="Line 309"/>
            <p:cNvSpPr>
              <a:spLocks noChangeShapeType="1"/>
            </p:cNvSpPr>
            <p:nvPr/>
          </p:nvSpPr>
          <p:spPr bwMode="auto">
            <a:xfrm flipV="1">
              <a:off x="2691" y="1095"/>
              <a:ext cx="20" cy="4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1" name="Line 310"/>
            <p:cNvSpPr>
              <a:spLocks noChangeShapeType="1"/>
            </p:cNvSpPr>
            <p:nvPr/>
          </p:nvSpPr>
          <p:spPr bwMode="auto">
            <a:xfrm flipV="1">
              <a:off x="2711" y="1055"/>
              <a:ext cx="20" cy="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2" name="Line 311"/>
            <p:cNvSpPr>
              <a:spLocks noChangeShapeType="1"/>
            </p:cNvSpPr>
            <p:nvPr/>
          </p:nvSpPr>
          <p:spPr bwMode="auto">
            <a:xfrm flipV="1">
              <a:off x="2731" y="1017"/>
              <a:ext cx="19" cy="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3" name="Line 312"/>
            <p:cNvSpPr>
              <a:spLocks noChangeShapeType="1"/>
            </p:cNvSpPr>
            <p:nvPr/>
          </p:nvSpPr>
          <p:spPr bwMode="auto">
            <a:xfrm flipV="1">
              <a:off x="2750" y="981"/>
              <a:ext cx="20" cy="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4" name="Line 313"/>
            <p:cNvSpPr>
              <a:spLocks noChangeShapeType="1"/>
            </p:cNvSpPr>
            <p:nvPr/>
          </p:nvSpPr>
          <p:spPr bwMode="auto">
            <a:xfrm flipV="1">
              <a:off x="2770" y="946"/>
              <a:ext cx="20" cy="3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5" name="Line 314"/>
            <p:cNvSpPr>
              <a:spLocks noChangeShapeType="1"/>
            </p:cNvSpPr>
            <p:nvPr/>
          </p:nvSpPr>
          <p:spPr bwMode="auto">
            <a:xfrm flipV="1">
              <a:off x="2790" y="915"/>
              <a:ext cx="20" cy="3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6" name="Line 315"/>
            <p:cNvSpPr>
              <a:spLocks noChangeShapeType="1"/>
            </p:cNvSpPr>
            <p:nvPr/>
          </p:nvSpPr>
          <p:spPr bwMode="auto">
            <a:xfrm flipV="1">
              <a:off x="2810" y="886"/>
              <a:ext cx="18" cy="2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7" name="Line 316"/>
            <p:cNvSpPr>
              <a:spLocks noChangeShapeType="1"/>
            </p:cNvSpPr>
            <p:nvPr/>
          </p:nvSpPr>
          <p:spPr bwMode="auto">
            <a:xfrm flipV="1">
              <a:off x="2828" y="859"/>
              <a:ext cx="19" cy="2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8" name="Line 317"/>
            <p:cNvSpPr>
              <a:spLocks noChangeShapeType="1"/>
            </p:cNvSpPr>
            <p:nvPr/>
          </p:nvSpPr>
          <p:spPr bwMode="auto">
            <a:xfrm flipV="1">
              <a:off x="2847" y="835"/>
              <a:ext cx="20" cy="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9" name="Line 318"/>
            <p:cNvSpPr>
              <a:spLocks noChangeShapeType="1"/>
            </p:cNvSpPr>
            <p:nvPr/>
          </p:nvSpPr>
          <p:spPr bwMode="auto">
            <a:xfrm flipV="1">
              <a:off x="2867" y="815"/>
              <a:ext cx="20" cy="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0" name="Line 319"/>
            <p:cNvSpPr>
              <a:spLocks noChangeShapeType="1"/>
            </p:cNvSpPr>
            <p:nvPr/>
          </p:nvSpPr>
          <p:spPr bwMode="auto">
            <a:xfrm flipV="1">
              <a:off x="2887" y="797"/>
              <a:ext cx="20" cy="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1" name="Line 320"/>
            <p:cNvSpPr>
              <a:spLocks noChangeShapeType="1"/>
            </p:cNvSpPr>
            <p:nvPr/>
          </p:nvSpPr>
          <p:spPr bwMode="auto">
            <a:xfrm flipV="1">
              <a:off x="2907" y="783"/>
              <a:ext cx="19" cy="1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2" name="Line 321"/>
            <p:cNvSpPr>
              <a:spLocks noChangeShapeType="1"/>
            </p:cNvSpPr>
            <p:nvPr/>
          </p:nvSpPr>
          <p:spPr bwMode="auto">
            <a:xfrm flipV="1">
              <a:off x="2926" y="771"/>
              <a:ext cx="21" cy="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3" name="Line 322"/>
            <p:cNvSpPr>
              <a:spLocks noChangeShapeType="1"/>
            </p:cNvSpPr>
            <p:nvPr/>
          </p:nvSpPr>
          <p:spPr bwMode="auto">
            <a:xfrm flipV="1">
              <a:off x="2947" y="762"/>
              <a:ext cx="17" cy="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4" name="Line 323"/>
            <p:cNvSpPr>
              <a:spLocks noChangeShapeType="1"/>
            </p:cNvSpPr>
            <p:nvPr/>
          </p:nvSpPr>
          <p:spPr bwMode="auto">
            <a:xfrm flipV="1">
              <a:off x="2964" y="760"/>
              <a:ext cx="21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5" name="Line 324"/>
            <p:cNvSpPr>
              <a:spLocks noChangeShapeType="1"/>
            </p:cNvSpPr>
            <p:nvPr/>
          </p:nvSpPr>
          <p:spPr bwMode="auto">
            <a:xfrm flipV="1">
              <a:off x="2985" y="758"/>
              <a:ext cx="19" cy="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41" name="Text Box 325"/>
          <p:cNvSpPr txBox="1">
            <a:spLocks noChangeArrowheads="1"/>
          </p:cNvSpPr>
          <p:nvPr/>
        </p:nvSpPr>
        <p:spPr bwMode="auto">
          <a:xfrm>
            <a:off x="3048000" y="1752601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>
                <a:solidFill>
                  <a:srgbClr val="0000FF"/>
                </a:solidFill>
              </a:rPr>
              <a:t>U</a:t>
            </a:r>
            <a:r>
              <a:rPr lang="sr-Latn-CS" sz="2000">
                <a:solidFill>
                  <a:srgbClr val="FF0000"/>
                </a:solidFill>
              </a:rPr>
              <a:t> </a:t>
            </a:r>
            <a:r>
              <a:rPr lang="sr-Latn-CS" sz="2000"/>
              <a:t> </a:t>
            </a:r>
            <a:r>
              <a:rPr lang="sr-Latn-CS" sz="2000">
                <a:solidFill>
                  <a:srgbClr val="FF0000"/>
                </a:solidFill>
              </a:rPr>
              <a:t>i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9542" name="Text Box 326"/>
          <p:cNvSpPr txBox="1">
            <a:spLocks noChangeArrowheads="1"/>
          </p:cNvSpPr>
          <p:nvPr/>
        </p:nvSpPr>
        <p:spPr bwMode="auto">
          <a:xfrm>
            <a:off x="6996113" y="3499644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000" dirty="0">
                <a:cs typeface="Arial" charset="0"/>
              </a:rPr>
              <a:t>ω</a:t>
            </a:r>
            <a:r>
              <a:rPr lang="en-US" sz="2000" dirty="0">
                <a:cs typeface="Arial" charset="0"/>
              </a:rPr>
              <a:t>t</a:t>
            </a:r>
          </a:p>
        </p:txBody>
      </p:sp>
      <p:sp>
        <p:nvSpPr>
          <p:cNvPr id="9543" name="Line 327"/>
          <p:cNvSpPr>
            <a:spLocks noChangeShapeType="1"/>
          </p:cNvSpPr>
          <p:nvPr/>
        </p:nvSpPr>
        <p:spPr bwMode="auto">
          <a:xfrm>
            <a:off x="6324600" y="3810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45" name="Line 329"/>
          <p:cNvSpPr>
            <a:spLocks noChangeShapeType="1"/>
          </p:cNvSpPr>
          <p:nvPr/>
        </p:nvSpPr>
        <p:spPr bwMode="auto">
          <a:xfrm>
            <a:off x="3200400" y="51054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330"/>
          <p:cNvSpPr txBox="1">
            <a:spLocks noChangeArrowheads="1"/>
          </p:cNvSpPr>
          <p:nvPr/>
        </p:nvSpPr>
        <p:spPr bwMode="auto">
          <a:xfrm flipV="1">
            <a:off x="3962400" y="4435476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sr-Latn-CS" sz="2000"/>
          </a:p>
        </p:txBody>
      </p:sp>
      <p:sp>
        <p:nvSpPr>
          <p:cNvPr id="9547" name="Text Box 331"/>
          <p:cNvSpPr txBox="1">
            <a:spLocks noChangeArrowheads="1"/>
          </p:cNvSpPr>
          <p:nvPr/>
        </p:nvSpPr>
        <p:spPr bwMode="auto">
          <a:xfrm>
            <a:off x="4191000" y="4724401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/>
              <a:t>T</a:t>
            </a:r>
            <a:endParaRPr lang="en-US" sz="2000"/>
          </a:p>
        </p:txBody>
      </p:sp>
      <p:sp>
        <p:nvSpPr>
          <p:cNvPr id="9548" name="Text Box 332"/>
          <p:cNvSpPr txBox="1">
            <a:spLocks noChangeArrowheads="1"/>
          </p:cNvSpPr>
          <p:nvPr/>
        </p:nvSpPr>
        <p:spPr bwMode="auto">
          <a:xfrm>
            <a:off x="7752184" y="1554163"/>
            <a:ext cx="3456384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r-Latn-CS" sz="2000" i="1" dirty="0"/>
              <a:t>Perioda je </a:t>
            </a:r>
            <a:r>
              <a:rPr lang="sr-Latn-CS" sz="2000" i="1" dirty="0"/>
              <a:t>vrijeme </a:t>
            </a:r>
            <a:r>
              <a:rPr lang="sr-Latn-CS" sz="2000" i="1" dirty="0"/>
              <a:t>potrebno da naizmenična veličina načini jednu punu promenu.</a:t>
            </a:r>
          </a:p>
          <a:p>
            <a:pPr eaLnBrk="1" hangingPunct="1">
              <a:spcBef>
                <a:spcPct val="50000"/>
              </a:spcBef>
            </a:pPr>
            <a:r>
              <a:rPr lang="sr-Latn-CS" sz="2000" i="1" dirty="0"/>
              <a:t>Poslije </a:t>
            </a:r>
            <a:r>
              <a:rPr lang="sr-Latn-CS" sz="2000" i="1" dirty="0"/>
              <a:t>isteka ovog </a:t>
            </a:r>
            <a:r>
              <a:rPr lang="sr-Latn-CS" sz="2000" i="1" dirty="0"/>
              <a:t>vremena naizmejnična </a:t>
            </a:r>
            <a:r>
              <a:rPr lang="sr-Latn-CS" sz="2000" i="1" dirty="0"/>
              <a:t>veličina se ponavlja po intezitetu i po </a:t>
            </a:r>
            <a:r>
              <a:rPr lang="sr-Latn-CS" sz="2000" i="1" dirty="0"/>
              <a:t>smjeru</a:t>
            </a:r>
            <a:r>
              <a:rPr lang="sr-Latn-CS" sz="2000" i="1" dirty="0"/>
              <a:t>.</a:t>
            </a:r>
            <a:endParaRPr lang="en-US" sz="2000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D22-F22A-4674-8E00-BE74D4AF3C7C}" type="datetime1">
              <a:rPr lang="en-US" smtClean="0"/>
              <a:t>13-Sep-19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5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95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95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9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1" grpId="0"/>
      <p:bldP spid="9542" grpId="0"/>
      <p:bldP spid="9543" grpId="0" animBg="1"/>
      <p:bldP spid="9545" grpId="0" animBg="1"/>
      <p:bldP spid="954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124</TotalTime>
  <Words>636</Words>
  <Application>Microsoft Office PowerPoint</Application>
  <PresentationFormat>Widescreen</PresentationFormat>
  <Paragraphs>129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Brush Script MT</vt:lpstr>
      <vt:lpstr>Calibri</vt:lpstr>
      <vt:lpstr>Constantia</vt:lpstr>
      <vt:lpstr>Franklin Gothic Book</vt:lpstr>
      <vt:lpstr>Poor Richard</vt:lpstr>
      <vt:lpstr>Rage Italic</vt:lpstr>
      <vt:lpstr>Symbol</vt:lpstr>
      <vt:lpstr>Times New Roman</vt:lpstr>
      <vt:lpstr>Pushpin</vt:lpstr>
      <vt:lpstr>Equation</vt:lpstr>
      <vt:lpstr>Image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PARAMETRI NAIZMJENIČNE STRUJE I NAPONA</vt:lpstr>
      <vt:lpstr>Maksimalna vrijednost-amplituda (Um   Im )</vt:lpstr>
      <vt:lpstr>PERIODA  (T)</vt:lpstr>
      <vt:lpstr>FREKVENCIJA (f)</vt:lpstr>
      <vt:lpstr>EFEKTIVNA VRIJEDNOST (I;U)</vt:lpstr>
      <vt:lpstr>SREDNJA VRIJEDNOST NAIZMJENIČNE VELIČINE</vt:lpstr>
      <vt:lpstr>POČETNA FAZA</vt:lpstr>
      <vt:lpstr>FAZA</vt:lpstr>
      <vt:lpstr>FAZNA RAZLIKA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melanija calasan</cp:lastModifiedBy>
  <cp:revision>18</cp:revision>
  <dcterms:created xsi:type="dcterms:W3CDTF">2011-12-19T10:53:34Z</dcterms:created>
  <dcterms:modified xsi:type="dcterms:W3CDTF">2019-09-12T22:52:39Z</dcterms:modified>
</cp:coreProperties>
</file>