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7EA2C8-DFEE-4A2E-B599-90C50EEDFBF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B31A71-E6C6-42BA-A645-82FAF2B44E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Unit 2 Coming-of-age ceremonies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82192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64239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62261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7205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Unit 2 Coming-of-age ceremonies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Coming-of-age ceremonies</dc:title>
  <dc:creator>Dell</dc:creator>
  <cp:lastModifiedBy>Dell</cp:lastModifiedBy>
  <cp:revision>2</cp:revision>
  <dcterms:created xsi:type="dcterms:W3CDTF">2021-05-19T10:14:16Z</dcterms:created>
  <dcterms:modified xsi:type="dcterms:W3CDTF">2021-05-19T10:27:14Z</dcterms:modified>
</cp:coreProperties>
</file>