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0E60B3-7E2D-40EF-AF0E-2BEA1642A67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6C7402-41BF-473F-9D4D-DA6EBB843CF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Perfect Simple and Continuous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857302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139090" cy="47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823063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7216" y="1343039"/>
            <a:ext cx="7028056" cy="515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286676" cy="488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7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Past Perfect Simple and Continuous</vt:lpstr>
      <vt:lpstr>Slide 2</vt:lpstr>
      <vt:lpstr>Slide 3</vt:lpstr>
      <vt:lpstr>Slide 4</vt:lpstr>
      <vt:lpstr>Form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 Simple and Continuous</dc:title>
  <dc:creator>Dell</dc:creator>
  <cp:lastModifiedBy>Dell</cp:lastModifiedBy>
  <cp:revision>1</cp:revision>
  <dcterms:created xsi:type="dcterms:W3CDTF">2021-05-19T09:42:43Z</dcterms:created>
  <dcterms:modified xsi:type="dcterms:W3CDTF">2021-05-19T09:52:35Z</dcterms:modified>
</cp:coreProperties>
</file>