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theme/themeOverride4.xml" ContentType="application/vnd.openxmlformats-officedocument.themeOverride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theme/themeOverride5.xml" ContentType="application/vnd.openxmlformats-officedocument.themeOverride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0.xml" ContentType="application/vnd.openxmlformats-officedocument.drawingml.diagramData+xml"/>
  <Override PartName="/ppt/theme/themeOverride6.xml" ContentType="application/vnd.openxmlformats-officedocument.themeOverride+xml"/>
  <Override PartName="/ppt/diagrams/data11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4.xml" ContentType="application/vnd.openxmlformats-officedocument.drawingml.diagramData+xml"/>
  <Override PartName="/ppt/theme/themeOverride7.xml" ContentType="application/vnd.openxmlformats-officedocument.themeOverride+xml"/>
  <Override PartName="/ppt/diagrams/data15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8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2" r:id="rId9"/>
    <p:sldId id="311" r:id="rId10"/>
    <p:sldId id="313" r:id="rId11"/>
    <p:sldId id="315" r:id="rId12"/>
    <p:sldId id="318" r:id="rId13"/>
    <p:sldId id="316" r:id="rId14"/>
    <p:sldId id="317" r:id="rId15"/>
    <p:sldId id="319" r:id="rId16"/>
    <p:sldId id="320" r:id="rId17"/>
    <p:sldId id="322" r:id="rId18"/>
    <p:sldId id="323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1. </a:t>
              </a:r>
              <a:r>
                <a:rPr lang="sr-Latn-ME" dirty="0">
                  <a:solidFill>
                    <a:schemeClr val="bg1"/>
                  </a:solidFill>
                </a:rPr>
                <a:t>Izraz oblika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, gdje su </a:t>
              </a:r>
              <a14:m>
                <m:oMath xmlns:m="http://schemas.openxmlformats.org/officeDocument/2006/math"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∈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𝑅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, a </a:t>
              </a:r>
              <a14:m>
                <m:oMath xmlns:m="http://schemas.openxmlformats.org/officeDocument/2006/math">
                  <m:r>
                    <a:rPr lang="sr-Latn-ME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imaginarna jedinica nazivamo kompleksan broj. 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1. </a:t>
              </a:r>
              <a:r>
                <a:rPr lang="sr-Latn-ME" dirty="0">
                  <a:solidFill>
                    <a:schemeClr val="bg1"/>
                  </a:solidFill>
                </a:rPr>
                <a:t>Izraz oblika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z=𝑎+𝑏𝑖</a:t>
              </a:r>
              <a:r>
                <a:rPr lang="sr-Latn-ME" dirty="0">
                  <a:solidFill>
                    <a:schemeClr val="bg1"/>
                  </a:solidFill>
                </a:rPr>
                <a:t>, gdje su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𝑎,𝑏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∈𝑅</a:t>
              </a:r>
              <a:r>
                <a:rPr lang="sr-Latn-ME" dirty="0">
                  <a:solidFill>
                    <a:schemeClr val="bg1"/>
                  </a:solidFill>
                </a:rPr>
                <a:t>, a </a:t>
              </a:r>
              <a:r>
                <a:rPr lang="sr-Latn-M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𝑖</a:t>
              </a:r>
              <a:r>
                <a:rPr lang="sr-Latn-ME" dirty="0">
                  <a:solidFill>
                    <a:schemeClr val="bg1"/>
                  </a:solidFill>
                </a:rPr>
                <a:t> imaginarna jedinica nazivamo kompleksan broj. 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9225C73-1633-42F1-AB3B-7CB183E5F8B8}">
          <dgm:prSet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sr-Latn-ME" dirty="0">
                  <a:solidFill>
                    <a:schemeClr val="bg1"/>
                  </a:solidFill>
                </a:rPr>
                <a:t>roj </a:t>
              </a:r>
              <a14:m>
                <m:oMath xmlns:m="http://schemas.openxmlformats.org/officeDocument/2006/math">
                  <m:r>
                    <a:rPr lang="sr-Latn-ME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nazivamo realni dio kompleksnog broja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, a broj </a:t>
              </a:r>
              <a14:m>
                <m:oMath xmlns:m="http://schemas.openxmlformats.org/officeDocument/2006/math">
                  <m:r>
                    <a:rPr lang="sr-Latn-ME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njegov imaginarni dio.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 xmlns="">
        <dgm:pt modelId="{49225C73-1633-42F1-AB3B-7CB183E5F8B8}">
          <dgm:prSet/>
          <dgm:spPr/>
          <dgm:t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  <a:r>
                <a:rPr lang="sr-Latn-ME" dirty="0">
                  <a:solidFill>
                    <a:schemeClr val="bg1"/>
                  </a:solidFill>
                </a:rPr>
                <a:t>roj </a:t>
              </a:r>
              <a:r>
                <a:rPr lang="sr-Latn-M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𝑎</a:t>
              </a:r>
              <a:r>
                <a:rPr lang="sr-Latn-ME" dirty="0">
                  <a:solidFill>
                    <a:schemeClr val="bg1"/>
                  </a:solidFill>
                </a:rPr>
                <a:t> nazivamo realni dio kompleksnog broja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z=𝑎+𝑏𝑖</a:t>
              </a:r>
              <a:r>
                <a:rPr lang="sr-Latn-ME" dirty="0">
                  <a:solidFill>
                    <a:schemeClr val="bg1"/>
                  </a:solidFill>
                </a:rPr>
                <a:t>, a broj </a:t>
              </a:r>
              <a:r>
                <a:rPr lang="sr-Latn-M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𝑏</a:t>
              </a:r>
              <a:r>
                <a:rPr lang="sr-Latn-ME" dirty="0">
                  <a:solidFill>
                    <a:schemeClr val="bg1"/>
                  </a:solidFill>
                </a:rPr>
                <a:t> njegov imaginarni dio.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C383F32-22E8-4F62-A3E0-BDC3D5F48992}">
          <dgm:prSet/>
          <dgm:spPr/>
          <dgm:t>
            <a:bodyPr/>
            <a:lstStyle/>
            <a:p>
              <a:pPr>
                <a:defRPr cap="all"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sr-Latn-ME" b="0" dirty="0">
                <a:solidFill>
                  <a:schemeClr val="bg1"/>
                </a:solidFill>
              </a:endParaRPr>
            </a:p>
            <a:p>
              <a:pPr>
                <a:defRPr cap="all"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m:oMathPara>
              </a14:m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 xmlns="">
        <dgm:pt modelId="{1C383F32-22E8-4F62-A3E0-BDC3D5F48992}">
          <dgm:prSet/>
          <dgm:spPr/>
          <dgm:t>
            <a:bodyPr/>
            <a:lstStyle/>
            <a:p>
              <a:pPr>
                <a:defRPr cap="all"/>
              </a:pP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𝑅𝑒(𝑧)=𝑎</a:t>
              </a:r>
              <a:endParaRPr lang="sr-Latn-ME" b="0" dirty="0">
                <a:solidFill>
                  <a:schemeClr val="bg1"/>
                </a:solidFill>
              </a:endParaRPr>
            </a:p>
            <a:p>
              <a:pPr>
                <a:defRPr cap="all"/>
              </a:pP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𝐼𝑚(𝑧)=𝑏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blipFill>
          <a:blip xmlns:r="http://schemas.openxmlformats.org/officeDocument/2006/relationships" r:embed="rId1"/>
          <a:stretch>
            <a:fillRect l="-8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blipFill>
          <a:blip xmlns:r="http://schemas.openxmlformats.org/officeDocument/2006/relationships" r:embed="rId3"/>
          <a:stretch>
            <a:fillRect l="-8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0FC4FFE-8987-4A26-B7F4-8A516F18ADAE}">
          <dgm:prSet custT="1"/>
          <dgm:spPr/>
          <dgm:t>
            <a:bodyPr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D</a:t>
              </a:r>
              <a:r>
                <a:rPr lang="sr-Latn-ME" sz="2000" b="1" dirty="0">
                  <a:solidFill>
                    <a:schemeClr val="bg1"/>
                  </a:solidFill>
                </a:rPr>
                <a:t>efinicija 5. </a:t>
              </a:r>
              <a:r>
                <a:rPr lang="sr-Latn-ME" sz="2000" dirty="0">
                  <a:solidFill>
                    <a:schemeClr val="bg1"/>
                  </a:solidFill>
                </a:rPr>
                <a:t>Dva kompleksna broja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sz="2000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sz="2000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sz="2000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sz="2000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</m:oMath>
              </a14:m>
              <a:r>
                <a:rPr lang="sr-Latn-ME" sz="2000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sz="2000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sz="2000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sz="2000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sz="2000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𝑑𝑖</m:t>
                  </m:r>
                </m:oMath>
              </a14:m>
              <a:r>
                <a:rPr lang="sr-Latn-ME" sz="2000" dirty="0">
                  <a:solidFill>
                    <a:schemeClr val="bg1"/>
                  </a:solidFill>
                </a:rPr>
                <a:t> množimo tako što svaki dio prvog broja pomnožimo sa svakim dijelom drugog broja.</a:t>
              </a:r>
              <a:endParaRPr lang="en-US" sz="2000" dirty="0">
                <a:solidFill>
                  <a:schemeClr val="bg1"/>
                </a:solidFill>
              </a:endParaRPr>
            </a:p>
          </dgm:t>
        </dgm:pt>
      </mc:Choice>
      <mc:Fallback>
        <dgm:pt modelId="{40FC4FFE-8987-4A26-B7F4-8A516F18ADAE}">
          <dgm:prSet custT="1"/>
          <dgm:spPr/>
          <dgm:t>
            <a:bodyPr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D</a:t>
              </a:r>
              <a:r>
                <a:rPr lang="sr-Latn-ME" sz="2000" b="1" dirty="0">
                  <a:solidFill>
                    <a:schemeClr val="bg1"/>
                  </a:solidFill>
                </a:rPr>
                <a:t>efinicija 5. </a:t>
              </a:r>
              <a:r>
                <a:rPr lang="sr-Latn-ME" sz="2000" dirty="0">
                  <a:solidFill>
                    <a:schemeClr val="bg1"/>
                  </a:solidFill>
                </a:rPr>
                <a:t>Dva kompleksna broja </a:t>
              </a:r>
              <a:r>
                <a:rPr lang="sr-Latn-ME" sz="2000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𝑧_1=𝑎+𝑏𝑖</a:t>
              </a:r>
              <a:r>
                <a:rPr lang="sr-Latn-ME" sz="2000" dirty="0">
                  <a:solidFill>
                    <a:schemeClr val="bg1"/>
                  </a:solidFill>
                </a:rPr>
                <a:t> i </a:t>
              </a:r>
              <a:r>
                <a:rPr lang="sr-Latn-ME" sz="2000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𝑧_2=𝑐+𝑑𝑖</a:t>
              </a:r>
              <a:r>
                <a:rPr lang="sr-Latn-ME" sz="2000" dirty="0">
                  <a:solidFill>
                    <a:schemeClr val="bg1"/>
                  </a:solidFill>
                </a:rPr>
                <a:t> množimo tako što svaki dio prvog broja pomnožimo sa svakim dijelom drugog broja.</a:t>
              </a:r>
              <a:endParaRPr lang="en-US" sz="2000" dirty="0">
                <a:solidFill>
                  <a:schemeClr val="bg1"/>
                </a:solidFill>
              </a:endParaRPr>
            </a:p>
          </dgm:t>
        </dgm:pt>
      </mc:Fallback>
    </mc:AlternateConten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9225C73-1633-42F1-AB3B-7CB183E5F8B8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m:oMathPara>
              </a14:m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9225C73-1633-42F1-AB3B-7CB183E5F8B8}">
          <dgm:prSet/>
          <dgm:spPr/>
          <dgm:t>
            <a:bodyPr/>
            <a:lstStyle/>
            <a:p>
              <a:pPr/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𝑧_1∗𝑧_2=(𝑎+𝑏𝑖)∗(𝑐+𝑑𝑖)=</a:t>
              </a:r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𝑎𝑐+𝑎𝑑𝑖+𝑏𝑐𝑖+𝑏𝑑𝑖^2=𝑎𝑐+(𝑎𝑑+𝑏𝑐)𝑖−𝑏𝑑=</a:t>
              </a:r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𝑎𝑐−𝑏𝑑+(𝑎𝑑+𝑏𝑐)𝑖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1C383F32-22E8-4F62-A3E0-BDC3D5F48992}">
          <dgm:prSet/>
          <dgm:spPr/>
          <dgm:t>
            <a:bodyPr/>
            <a:lstStyle/>
            <a:p>
              <a:r>
                <a:rPr lang="sr-Latn-ME" dirty="0">
                  <a:solidFill>
                    <a:schemeClr val="bg1"/>
                  </a:solidFill>
                </a:rPr>
                <a:t>Primjer 2. 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Pomnoži kompleksne brojeve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2+3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5+4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∗</m:t>
                  </m:r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2+3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∗</m:t>
                  </m:r>
                  <m:d>
                    <m:d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5+4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10+8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+15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+12</m:t>
                  </m:r>
                  <m:sSup>
                    <m:sSup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e>
                    <m:sup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a14:m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10+23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+12∗</m:t>
                  </m:r>
                  <m:d>
                    <m:d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=10+23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−12=−2+23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</a:t>
              </a:r>
            </a:p>
          </dgm:t>
        </dgm:pt>
      </mc:Choice>
      <mc:Fallback>
        <dgm:pt modelId="{1C383F32-22E8-4F62-A3E0-BDC3D5F48992}">
          <dgm:prSet/>
          <dgm:spPr/>
          <dgm:t>
            <a:bodyPr/>
            <a:lstStyle/>
            <a:p>
              <a:r>
                <a:rPr lang="sr-Latn-ME" dirty="0">
                  <a:solidFill>
                    <a:schemeClr val="bg1"/>
                  </a:solidFill>
                </a:rPr>
                <a:t>Primjer 2. 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Pomnoži kompleksne brojeve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𝑧_1=2+3𝑖</a:t>
              </a:r>
              <a:r>
                <a:rPr lang="sr-Latn-ME" dirty="0">
                  <a:solidFill>
                    <a:schemeClr val="bg1"/>
                  </a:solidFill>
                </a:rPr>
                <a:t> 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𝑧_2=5+4𝑖</a:t>
              </a:r>
              <a:r>
                <a:rPr lang="sr-Latn-ME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𝑧_1∗𝑧_2=(2+3𝑖)∗(5+4𝑖)=10+8𝑖+15𝑖+12𝑖^2=</a:t>
              </a:r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10+23𝑖+12∗(−1)=10+23𝑖−12=−2+23𝑖</a:t>
              </a:r>
              <a:r>
                <a:rPr lang="sr-Latn-ME" dirty="0">
                  <a:solidFill>
                    <a:schemeClr val="bg1"/>
                  </a:solidFill>
                </a:rPr>
                <a:t> </a:t>
              </a:r>
            </a:p>
          </dgm:t>
        </dgm:pt>
      </mc:Fallback>
    </mc:AlternateConten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 custLinFactNeighborX="-128" custLinFactNeighborY="-15285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 custScaleY="154179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 custLinFactNeighborX="-128" custLinFactNeighborY="-15285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 custScaleY="154179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45F298-148C-4673-8E2D-DE7F37576883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25E97B5-BA4C-4306-8E06-A31F0AF5F4D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2. </a:t>
              </a:r>
              <a:r>
                <a:rPr lang="en-US" sz="2400" dirty="0">
                  <a:solidFill>
                    <a:schemeClr val="tx1"/>
                  </a:solidFill>
                </a:rPr>
                <a:t>O</a:t>
              </a:r>
              <a:r>
                <a:rPr lang="sr-Latn-ME" sz="2400" dirty="0">
                  <a:solidFill>
                    <a:schemeClr val="tx1"/>
                  </a:solidFill>
                </a:rPr>
                <a:t>drediti realne brojeve x i y tako da kompleksni brojevi </a:t>
              </a:r>
            </a:p>
            <a:p>
              <a14:m>
                <m:oMath xmlns:m="http://schemas.openxmlformats.org/officeDocument/2006/math">
                  <m:sSub>
                    <m:sSubPr>
                      <m:ctrlPr>
                        <a:rPr lang="sr-Latn-M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sz="2400" b="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(2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− 3) + 4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𝑦𝑖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  </m:t>
                  </m:r>
                </m:oMath>
              </a14:m>
              <a:r>
                <a:rPr lang="sr-Latn-ME" sz="2400" dirty="0">
                  <a:solidFill>
                    <a:schemeClr val="tx1"/>
                  </a:solidFill>
                </a:rPr>
                <a:t>i  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sz="2400" b="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𝑦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+16 + (−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𝑥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– 5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𝑦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sr-Latn-ME" sz="2400" dirty="0">
                  <a:solidFill>
                    <a:schemeClr val="tx1"/>
                  </a:solidFill>
                </a:rPr>
                <a:t>budu jednaki.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Choice>
      <mc:Fallback>
        <dgm:pt modelId="{B25E97B5-BA4C-4306-8E06-A31F0AF5F4D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2. </a:t>
              </a:r>
              <a:r>
                <a:rPr lang="en-US" sz="2400" dirty="0">
                  <a:solidFill>
                    <a:schemeClr val="tx1"/>
                  </a:solidFill>
                </a:rPr>
                <a:t>O</a:t>
              </a:r>
              <a:r>
                <a:rPr lang="sr-Latn-ME" sz="2400" dirty="0">
                  <a:solidFill>
                    <a:schemeClr val="tx1"/>
                  </a:solidFill>
                </a:rPr>
                <a:t>drediti realne brojeve x i y tako da kompleksni brojevi </a:t>
              </a:r>
            </a:p>
            <a:p>
              <a:r>
                <a:rPr lang="sr-Latn-ME" sz="24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𝑧_1=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(2𝑥 − 3) + 4𝑦𝑖   </a:t>
              </a:r>
              <a:r>
                <a:rPr lang="sr-Latn-ME" sz="2400" dirty="0">
                  <a:solidFill>
                    <a:schemeClr val="tx1"/>
                  </a:solidFill>
                </a:rPr>
                <a:t>i   </a:t>
              </a:r>
              <a:r>
                <a:rPr lang="sr-Latn-ME" sz="24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𝑧_2=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𝑦 +16 + (−𝑥 – 5𝑦)𝑖  </a:t>
              </a:r>
              <a:r>
                <a:rPr lang="sr-Latn-ME" sz="2400" dirty="0">
                  <a:solidFill>
                    <a:schemeClr val="tx1"/>
                  </a:solidFill>
                </a:rPr>
                <a:t>budu jednaki.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F33DDCD7-3B29-4141-8735-BFAE4543B3F1}" type="parTrans" cxnId="{E7153A42-90E8-4713-954F-4762A1D6403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97F463-E628-4D2D-B183-CCC3894A4C8D}" type="sibTrans" cxnId="{E7153A42-90E8-4713-954F-4762A1D64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CD8EFA7E-3D1B-4FE1-9281-1B9C437ABC4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3. Odrediti proizvode sledećih brojeva: a) </a:t>
              </a:r>
              <a14:m>
                <m:oMath xmlns:m="http://schemas.openxmlformats.org/officeDocument/2006/math"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(4−3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)∗(−2+13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sz="2400" dirty="0">
                <a:solidFill>
                  <a:schemeClr val="tx1"/>
                </a:solidFill>
              </a:endParaRPr>
            </a:p>
          </dgm:t>
        </dgm:pt>
      </mc:Choice>
      <mc:Fallback>
        <dgm:pt modelId="{CD8EFA7E-3D1B-4FE1-9281-1B9C437ABC4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3. Odrediti proizvode sledećih brojeva: a) 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(4−3𝑖)∗(−2+13𝑖)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7C8BBD9A-5773-45AF-A409-5D1A1C1E395A}" type="parTrans" cxnId="{E07C21EF-082A-4059-A87D-F6EFF1E8B404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F2748-9E32-4D99-B030-2D79D130B146}" type="sibTrans" cxnId="{E07C21EF-082A-4059-A87D-F6EFF1E8B4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326C64D4-F27C-4711-BFFA-A34F1D7B01B5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4. Odrediti proizvode sledećih brojeva: a) </a:t>
              </a:r>
              <a14:m>
                <m:oMath xmlns:m="http://schemas.openxmlformats.org/officeDocument/2006/math"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(</m:t>
                  </m:r>
                  <m:f>
                    <m:fPr>
                      <m:ctrlPr>
                        <a:rPr lang="sr-Latn-M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</m:t>
                  </m:r>
                  <m:f>
                    <m:fPr>
                      <m:ctrlPr>
                        <a:rPr lang="sr-Latn-M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num>
                    <m:den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)∗(3+</m:t>
                  </m:r>
                  <m:f>
                    <m:fPr>
                      <m:ctrlPr>
                        <a:rPr lang="sr-Latn-ME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num>
                    <m:den>
                      <m:r>
                        <a:rPr lang="sr-Latn-ME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den>
                  </m:f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sz="24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sz="2400" dirty="0">
                <a:solidFill>
                  <a:schemeClr val="tx1"/>
                </a:solidFill>
              </a:endParaRPr>
            </a:p>
          </dgm:t>
        </dgm:pt>
      </mc:Choice>
      <mc:Fallback>
        <dgm:pt modelId="{326C64D4-F27C-4711-BFFA-A34F1D7B01B5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4. Odrediti proizvode sledećih brojeva: a) 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sr-Latn-ME" sz="24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1/2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−</a:t>
              </a:r>
              <a:r>
                <a:rPr lang="sr-Latn-ME" sz="24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3/4 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𝑖)∗(3+</a:t>
              </a:r>
              <a:r>
                <a:rPr lang="sr-Latn-ME" sz="24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5/12 </a:t>
              </a:r>
              <a:r>
                <a:rPr lang="sr-Latn-ME" sz="24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𝑖)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5A08BF21-D29C-4D4F-8ABA-3D4887CCB237}" type="par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62AB8-0197-4CCD-98F5-FE72CD4823CE}" type="sib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9B61F5-4A43-4D02-AB7C-C5FB4C39A84B}" type="pres">
      <dgm:prSet presAssocID="{6745F298-148C-4673-8E2D-DE7F37576883}" presName="outerComposite" presStyleCnt="0">
        <dgm:presLayoutVars>
          <dgm:chMax val="5"/>
          <dgm:dir/>
          <dgm:resizeHandles val="exact"/>
        </dgm:presLayoutVars>
      </dgm:prSet>
      <dgm:spPr/>
    </dgm:pt>
    <dgm:pt modelId="{56F36E94-93FE-417F-90D7-99FEE60E159B}" type="pres">
      <dgm:prSet presAssocID="{6745F298-148C-4673-8E2D-DE7F37576883}" presName="dummyMaxCanvas" presStyleCnt="0">
        <dgm:presLayoutVars/>
      </dgm:prSet>
      <dgm:spPr/>
    </dgm:pt>
    <dgm:pt modelId="{2B4EB0B2-2B2D-4F95-88D2-9A555B47643D}" type="pres">
      <dgm:prSet presAssocID="{6745F298-148C-4673-8E2D-DE7F37576883}" presName="ThreeNodes_1" presStyleLbl="node1" presStyleIdx="0" presStyleCnt="3" custScaleX="117647">
        <dgm:presLayoutVars>
          <dgm:bulletEnabled val="1"/>
        </dgm:presLayoutVars>
      </dgm:prSet>
      <dgm:spPr/>
    </dgm:pt>
    <dgm:pt modelId="{BFE0202C-128C-4B4A-B3C0-DDD9E0D4B5A7}" type="pres">
      <dgm:prSet presAssocID="{6745F298-148C-4673-8E2D-DE7F37576883}" presName="ThreeNodes_2" presStyleLbl="node1" presStyleIdx="1" presStyleCnt="3" custScaleX="117647">
        <dgm:presLayoutVars>
          <dgm:bulletEnabled val="1"/>
        </dgm:presLayoutVars>
      </dgm:prSet>
      <dgm:spPr/>
    </dgm:pt>
    <dgm:pt modelId="{667E1810-6707-4120-8367-569C096A7805}" type="pres">
      <dgm:prSet presAssocID="{6745F298-148C-4673-8E2D-DE7F37576883}" presName="ThreeNodes_3" presStyleLbl="node1" presStyleIdx="2" presStyleCnt="3" custScaleX="117647">
        <dgm:presLayoutVars>
          <dgm:bulletEnabled val="1"/>
        </dgm:presLayoutVars>
      </dgm:prSet>
      <dgm:spPr/>
    </dgm:pt>
    <dgm:pt modelId="{D75D7C8E-1685-4B12-9DC0-D5CF8865096A}" type="pres">
      <dgm:prSet presAssocID="{6745F298-148C-4673-8E2D-DE7F37576883}" presName="ThreeConn_1-2" presStyleLbl="fgAccFollowNode1" presStyleIdx="0" presStyleCnt="2">
        <dgm:presLayoutVars>
          <dgm:bulletEnabled val="1"/>
        </dgm:presLayoutVars>
      </dgm:prSet>
      <dgm:spPr/>
    </dgm:pt>
    <dgm:pt modelId="{D980BA27-353D-496C-A82B-C5592C2CD86C}" type="pres">
      <dgm:prSet presAssocID="{6745F298-148C-4673-8E2D-DE7F37576883}" presName="ThreeConn_2-3" presStyleLbl="fgAccFollowNode1" presStyleIdx="1" presStyleCnt="2">
        <dgm:presLayoutVars>
          <dgm:bulletEnabled val="1"/>
        </dgm:presLayoutVars>
      </dgm:prSet>
      <dgm:spPr/>
    </dgm:pt>
    <dgm:pt modelId="{75E8E7F1-F0AC-4B23-8C0D-65A64F792765}" type="pres">
      <dgm:prSet presAssocID="{6745F298-148C-4673-8E2D-DE7F37576883}" presName="ThreeNodes_1_text" presStyleLbl="node1" presStyleIdx="2" presStyleCnt="3">
        <dgm:presLayoutVars>
          <dgm:bulletEnabled val="1"/>
        </dgm:presLayoutVars>
      </dgm:prSet>
      <dgm:spPr/>
    </dgm:pt>
    <dgm:pt modelId="{A6E4A1F7-A8D1-40A9-86E0-627AD5880B29}" type="pres">
      <dgm:prSet presAssocID="{6745F298-148C-4673-8E2D-DE7F37576883}" presName="ThreeNodes_2_text" presStyleLbl="node1" presStyleIdx="2" presStyleCnt="3">
        <dgm:presLayoutVars>
          <dgm:bulletEnabled val="1"/>
        </dgm:presLayoutVars>
      </dgm:prSet>
      <dgm:spPr/>
    </dgm:pt>
    <dgm:pt modelId="{72FA6EFE-2223-46F2-950C-B6717EA2A49E}" type="pres">
      <dgm:prSet presAssocID="{6745F298-148C-4673-8E2D-DE7F375768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E1CD05-27AF-4FFE-91D0-5954DE2BA53B}" type="presOf" srcId="{326C64D4-F27C-4711-BFFA-A34F1D7B01B5}" destId="{667E1810-6707-4120-8367-569C096A7805}" srcOrd="0" destOrd="0" presId="urn:microsoft.com/office/officeart/2005/8/layout/vProcess5"/>
    <dgm:cxn modelId="{C686E328-E7EB-4E5C-BED8-279CFD3F956D}" srcId="{6745F298-148C-4673-8E2D-DE7F37576883}" destId="{326C64D4-F27C-4711-BFFA-A34F1D7B01B5}" srcOrd="2" destOrd="0" parTransId="{5A08BF21-D29C-4D4F-8ABA-3D4887CCB237}" sibTransId="{7E162AB8-0197-4CCD-98F5-FE72CD4823CE}"/>
    <dgm:cxn modelId="{21466B38-B0B4-47D1-8E0A-D182C07C565E}" type="presOf" srcId="{B25E97B5-BA4C-4306-8E06-A31F0AF5F4D4}" destId="{75E8E7F1-F0AC-4B23-8C0D-65A64F792765}" srcOrd="1" destOrd="0" presId="urn:microsoft.com/office/officeart/2005/8/layout/vProcess5"/>
    <dgm:cxn modelId="{8CCBD941-01DD-4305-B5AD-FE6EA7E1E491}" type="presOf" srcId="{2F8F2748-9E32-4D99-B030-2D79D130B146}" destId="{D980BA27-353D-496C-A82B-C5592C2CD86C}" srcOrd="0" destOrd="0" presId="urn:microsoft.com/office/officeart/2005/8/layout/vProcess5"/>
    <dgm:cxn modelId="{E7153A42-90E8-4713-954F-4762A1D6403A}" srcId="{6745F298-148C-4673-8E2D-DE7F37576883}" destId="{B25E97B5-BA4C-4306-8E06-A31F0AF5F4D4}" srcOrd="0" destOrd="0" parTransId="{F33DDCD7-3B29-4141-8735-BFAE4543B3F1}" sibTransId="{1C97F463-E628-4D2D-B183-CCC3894A4C8D}"/>
    <dgm:cxn modelId="{9B154D62-5F88-40FE-B67A-47C26A0FBB8A}" type="presOf" srcId="{B25E97B5-BA4C-4306-8E06-A31F0AF5F4D4}" destId="{2B4EB0B2-2B2D-4F95-88D2-9A555B47643D}" srcOrd="0" destOrd="0" presId="urn:microsoft.com/office/officeart/2005/8/layout/vProcess5"/>
    <dgm:cxn modelId="{838B2E96-091C-4D25-8772-9CA7B003DEFE}" type="presOf" srcId="{CD8EFA7E-3D1B-4FE1-9281-1B9C437ABC44}" destId="{BFE0202C-128C-4B4A-B3C0-DDD9E0D4B5A7}" srcOrd="0" destOrd="0" presId="urn:microsoft.com/office/officeart/2005/8/layout/vProcess5"/>
    <dgm:cxn modelId="{E144F0AA-E1C7-481A-900C-1CF447349E7F}" type="presOf" srcId="{6745F298-148C-4673-8E2D-DE7F37576883}" destId="{0C9B61F5-4A43-4D02-AB7C-C5FB4C39A84B}" srcOrd="0" destOrd="0" presId="urn:microsoft.com/office/officeart/2005/8/layout/vProcess5"/>
    <dgm:cxn modelId="{56252CC6-516D-417F-B9D3-934A92DF46B4}" type="presOf" srcId="{1C97F463-E628-4D2D-B183-CCC3894A4C8D}" destId="{D75D7C8E-1685-4B12-9DC0-D5CF8865096A}" srcOrd="0" destOrd="0" presId="urn:microsoft.com/office/officeart/2005/8/layout/vProcess5"/>
    <dgm:cxn modelId="{04C304E1-3A2D-4191-99B9-A44EAFC03E0C}" type="presOf" srcId="{CD8EFA7E-3D1B-4FE1-9281-1B9C437ABC44}" destId="{A6E4A1F7-A8D1-40A9-86E0-627AD5880B29}" srcOrd="1" destOrd="0" presId="urn:microsoft.com/office/officeart/2005/8/layout/vProcess5"/>
    <dgm:cxn modelId="{6DA7AEEB-0FC7-47D4-A2B5-9ACD0F29C9B3}" type="presOf" srcId="{326C64D4-F27C-4711-BFFA-A34F1D7B01B5}" destId="{72FA6EFE-2223-46F2-950C-B6717EA2A49E}" srcOrd="1" destOrd="0" presId="urn:microsoft.com/office/officeart/2005/8/layout/vProcess5"/>
    <dgm:cxn modelId="{E07C21EF-082A-4059-A87D-F6EFF1E8B404}" srcId="{6745F298-148C-4673-8E2D-DE7F37576883}" destId="{CD8EFA7E-3D1B-4FE1-9281-1B9C437ABC44}" srcOrd="1" destOrd="0" parTransId="{7C8BBD9A-5773-45AF-A409-5D1A1C1E395A}" sibTransId="{2F8F2748-9E32-4D99-B030-2D79D130B146}"/>
    <dgm:cxn modelId="{C8ED11F8-246D-4137-AFAF-D07974B585AB}" type="presParOf" srcId="{0C9B61F5-4A43-4D02-AB7C-C5FB4C39A84B}" destId="{56F36E94-93FE-417F-90D7-99FEE60E159B}" srcOrd="0" destOrd="0" presId="urn:microsoft.com/office/officeart/2005/8/layout/vProcess5"/>
    <dgm:cxn modelId="{565F4992-C234-4633-A98F-33181F35B815}" type="presParOf" srcId="{0C9B61F5-4A43-4D02-AB7C-C5FB4C39A84B}" destId="{2B4EB0B2-2B2D-4F95-88D2-9A555B47643D}" srcOrd="1" destOrd="0" presId="urn:microsoft.com/office/officeart/2005/8/layout/vProcess5"/>
    <dgm:cxn modelId="{04B36FCC-EF5B-4DB8-A601-9F2DF0BF5F2F}" type="presParOf" srcId="{0C9B61F5-4A43-4D02-AB7C-C5FB4C39A84B}" destId="{BFE0202C-128C-4B4A-B3C0-DDD9E0D4B5A7}" srcOrd="2" destOrd="0" presId="urn:microsoft.com/office/officeart/2005/8/layout/vProcess5"/>
    <dgm:cxn modelId="{46BBEDF7-24F1-48DC-A3C5-BF9D1CD3416F}" type="presParOf" srcId="{0C9B61F5-4A43-4D02-AB7C-C5FB4C39A84B}" destId="{667E1810-6707-4120-8367-569C096A7805}" srcOrd="3" destOrd="0" presId="urn:microsoft.com/office/officeart/2005/8/layout/vProcess5"/>
    <dgm:cxn modelId="{30580C79-572D-4A5E-B27A-E4E227D6FBFE}" type="presParOf" srcId="{0C9B61F5-4A43-4D02-AB7C-C5FB4C39A84B}" destId="{D75D7C8E-1685-4B12-9DC0-D5CF8865096A}" srcOrd="4" destOrd="0" presId="urn:microsoft.com/office/officeart/2005/8/layout/vProcess5"/>
    <dgm:cxn modelId="{E4A8D2F7-C5FD-46CA-82CA-169517954078}" type="presParOf" srcId="{0C9B61F5-4A43-4D02-AB7C-C5FB4C39A84B}" destId="{D980BA27-353D-496C-A82B-C5592C2CD86C}" srcOrd="5" destOrd="0" presId="urn:microsoft.com/office/officeart/2005/8/layout/vProcess5"/>
    <dgm:cxn modelId="{14253B77-57D3-4C3D-A81A-57EC1C5D33E3}" type="presParOf" srcId="{0C9B61F5-4A43-4D02-AB7C-C5FB4C39A84B}" destId="{75E8E7F1-F0AC-4B23-8C0D-65A64F792765}" srcOrd="6" destOrd="0" presId="urn:microsoft.com/office/officeart/2005/8/layout/vProcess5"/>
    <dgm:cxn modelId="{341D89AD-1C23-4C00-AA50-463B8465CD69}" type="presParOf" srcId="{0C9B61F5-4A43-4D02-AB7C-C5FB4C39A84B}" destId="{A6E4A1F7-A8D1-40A9-86E0-627AD5880B29}" srcOrd="7" destOrd="0" presId="urn:microsoft.com/office/officeart/2005/8/layout/vProcess5"/>
    <dgm:cxn modelId="{8B41A2C3-AF2E-4EF4-ACD8-8B8FB5E858A0}" type="presParOf" srcId="{0C9B61F5-4A43-4D02-AB7C-C5FB4C39A84B}" destId="{72FA6EFE-2223-46F2-950C-B6717EA2A4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45F298-148C-4673-8E2D-DE7F37576883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5E97B5-BA4C-4306-8E06-A31F0AF5F4D4}">
      <dgm:prSet custT="1"/>
      <dgm:spPr>
        <a:blipFill>
          <a:blip xmlns:r="http://schemas.openxmlformats.org/officeDocument/2006/relationships" r:embed="rId1"/>
          <a:stretch>
            <a:fillRect l="-363" t="-7937" b="-1164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33DDCD7-3B29-4141-8735-BFAE4543B3F1}" type="parTrans" cxnId="{E7153A42-90E8-4713-954F-4762A1D6403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97F463-E628-4D2D-B183-CCC3894A4C8D}" type="sibTrans" cxnId="{E7153A42-90E8-4713-954F-4762A1D64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8EFA7E-3D1B-4FE1-9281-1B9C437ABC44}">
      <dgm:prSet custT="1"/>
      <dgm:spPr>
        <a:blipFill>
          <a:blip xmlns:r="http://schemas.openxmlformats.org/officeDocument/2006/relationships" r:embed="rId2"/>
          <a:stretch>
            <a:fillRect l="-4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8BBD9A-5773-45AF-A409-5D1A1C1E395A}" type="parTrans" cxnId="{E07C21EF-082A-4059-A87D-F6EFF1E8B404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F2748-9E32-4D99-B030-2D79D130B146}" type="sibTrans" cxnId="{E07C21EF-082A-4059-A87D-F6EFF1E8B4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6C64D4-F27C-4711-BFFA-A34F1D7B01B5}">
      <dgm:prSet custT="1"/>
      <dgm:spPr>
        <a:blipFill>
          <a:blip xmlns:r="http://schemas.openxmlformats.org/officeDocument/2006/relationships" r:embed="rId3"/>
          <a:stretch>
            <a:fillRect l="-4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A08BF21-D29C-4D4F-8ABA-3D4887CCB237}" type="par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62AB8-0197-4CCD-98F5-FE72CD4823CE}" type="sib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9B61F5-4A43-4D02-AB7C-C5FB4C39A84B}" type="pres">
      <dgm:prSet presAssocID="{6745F298-148C-4673-8E2D-DE7F37576883}" presName="outerComposite" presStyleCnt="0">
        <dgm:presLayoutVars>
          <dgm:chMax val="5"/>
          <dgm:dir/>
          <dgm:resizeHandles val="exact"/>
        </dgm:presLayoutVars>
      </dgm:prSet>
      <dgm:spPr/>
    </dgm:pt>
    <dgm:pt modelId="{56F36E94-93FE-417F-90D7-99FEE60E159B}" type="pres">
      <dgm:prSet presAssocID="{6745F298-148C-4673-8E2D-DE7F37576883}" presName="dummyMaxCanvas" presStyleCnt="0">
        <dgm:presLayoutVars/>
      </dgm:prSet>
      <dgm:spPr/>
    </dgm:pt>
    <dgm:pt modelId="{2B4EB0B2-2B2D-4F95-88D2-9A555B47643D}" type="pres">
      <dgm:prSet presAssocID="{6745F298-148C-4673-8E2D-DE7F37576883}" presName="ThreeNodes_1" presStyleLbl="node1" presStyleIdx="0" presStyleCnt="3" custScaleX="117647">
        <dgm:presLayoutVars>
          <dgm:bulletEnabled val="1"/>
        </dgm:presLayoutVars>
      </dgm:prSet>
      <dgm:spPr/>
    </dgm:pt>
    <dgm:pt modelId="{BFE0202C-128C-4B4A-B3C0-DDD9E0D4B5A7}" type="pres">
      <dgm:prSet presAssocID="{6745F298-148C-4673-8E2D-DE7F37576883}" presName="ThreeNodes_2" presStyleLbl="node1" presStyleIdx="1" presStyleCnt="3" custScaleX="117647">
        <dgm:presLayoutVars>
          <dgm:bulletEnabled val="1"/>
        </dgm:presLayoutVars>
      </dgm:prSet>
      <dgm:spPr/>
    </dgm:pt>
    <dgm:pt modelId="{667E1810-6707-4120-8367-569C096A7805}" type="pres">
      <dgm:prSet presAssocID="{6745F298-148C-4673-8E2D-DE7F37576883}" presName="ThreeNodes_3" presStyleLbl="node1" presStyleIdx="2" presStyleCnt="3" custScaleX="117647">
        <dgm:presLayoutVars>
          <dgm:bulletEnabled val="1"/>
        </dgm:presLayoutVars>
      </dgm:prSet>
      <dgm:spPr/>
    </dgm:pt>
    <dgm:pt modelId="{D75D7C8E-1685-4B12-9DC0-D5CF8865096A}" type="pres">
      <dgm:prSet presAssocID="{6745F298-148C-4673-8E2D-DE7F37576883}" presName="ThreeConn_1-2" presStyleLbl="fgAccFollowNode1" presStyleIdx="0" presStyleCnt="2">
        <dgm:presLayoutVars>
          <dgm:bulletEnabled val="1"/>
        </dgm:presLayoutVars>
      </dgm:prSet>
      <dgm:spPr/>
    </dgm:pt>
    <dgm:pt modelId="{D980BA27-353D-496C-A82B-C5592C2CD86C}" type="pres">
      <dgm:prSet presAssocID="{6745F298-148C-4673-8E2D-DE7F37576883}" presName="ThreeConn_2-3" presStyleLbl="fgAccFollowNode1" presStyleIdx="1" presStyleCnt="2">
        <dgm:presLayoutVars>
          <dgm:bulletEnabled val="1"/>
        </dgm:presLayoutVars>
      </dgm:prSet>
      <dgm:spPr/>
    </dgm:pt>
    <dgm:pt modelId="{75E8E7F1-F0AC-4B23-8C0D-65A64F792765}" type="pres">
      <dgm:prSet presAssocID="{6745F298-148C-4673-8E2D-DE7F37576883}" presName="ThreeNodes_1_text" presStyleLbl="node1" presStyleIdx="2" presStyleCnt="3">
        <dgm:presLayoutVars>
          <dgm:bulletEnabled val="1"/>
        </dgm:presLayoutVars>
      </dgm:prSet>
      <dgm:spPr/>
    </dgm:pt>
    <dgm:pt modelId="{A6E4A1F7-A8D1-40A9-86E0-627AD5880B29}" type="pres">
      <dgm:prSet presAssocID="{6745F298-148C-4673-8E2D-DE7F37576883}" presName="ThreeNodes_2_text" presStyleLbl="node1" presStyleIdx="2" presStyleCnt="3">
        <dgm:presLayoutVars>
          <dgm:bulletEnabled val="1"/>
        </dgm:presLayoutVars>
      </dgm:prSet>
      <dgm:spPr/>
    </dgm:pt>
    <dgm:pt modelId="{72FA6EFE-2223-46F2-950C-B6717EA2A49E}" type="pres">
      <dgm:prSet presAssocID="{6745F298-148C-4673-8E2D-DE7F375768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E1CD05-27AF-4FFE-91D0-5954DE2BA53B}" type="presOf" srcId="{326C64D4-F27C-4711-BFFA-A34F1D7B01B5}" destId="{667E1810-6707-4120-8367-569C096A7805}" srcOrd="0" destOrd="0" presId="urn:microsoft.com/office/officeart/2005/8/layout/vProcess5"/>
    <dgm:cxn modelId="{C686E328-E7EB-4E5C-BED8-279CFD3F956D}" srcId="{6745F298-148C-4673-8E2D-DE7F37576883}" destId="{326C64D4-F27C-4711-BFFA-A34F1D7B01B5}" srcOrd="2" destOrd="0" parTransId="{5A08BF21-D29C-4D4F-8ABA-3D4887CCB237}" sibTransId="{7E162AB8-0197-4CCD-98F5-FE72CD4823CE}"/>
    <dgm:cxn modelId="{21466B38-B0B4-47D1-8E0A-D182C07C565E}" type="presOf" srcId="{B25E97B5-BA4C-4306-8E06-A31F0AF5F4D4}" destId="{75E8E7F1-F0AC-4B23-8C0D-65A64F792765}" srcOrd="1" destOrd="0" presId="urn:microsoft.com/office/officeart/2005/8/layout/vProcess5"/>
    <dgm:cxn modelId="{8CCBD941-01DD-4305-B5AD-FE6EA7E1E491}" type="presOf" srcId="{2F8F2748-9E32-4D99-B030-2D79D130B146}" destId="{D980BA27-353D-496C-A82B-C5592C2CD86C}" srcOrd="0" destOrd="0" presId="urn:microsoft.com/office/officeart/2005/8/layout/vProcess5"/>
    <dgm:cxn modelId="{E7153A42-90E8-4713-954F-4762A1D6403A}" srcId="{6745F298-148C-4673-8E2D-DE7F37576883}" destId="{B25E97B5-BA4C-4306-8E06-A31F0AF5F4D4}" srcOrd="0" destOrd="0" parTransId="{F33DDCD7-3B29-4141-8735-BFAE4543B3F1}" sibTransId="{1C97F463-E628-4D2D-B183-CCC3894A4C8D}"/>
    <dgm:cxn modelId="{9B154D62-5F88-40FE-B67A-47C26A0FBB8A}" type="presOf" srcId="{B25E97B5-BA4C-4306-8E06-A31F0AF5F4D4}" destId="{2B4EB0B2-2B2D-4F95-88D2-9A555B47643D}" srcOrd="0" destOrd="0" presId="urn:microsoft.com/office/officeart/2005/8/layout/vProcess5"/>
    <dgm:cxn modelId="{838B2E96-091C-4D25-8772-9CA7B003DEFE}" type="presOf" srcId="{CD8EFA7E-3D1B-4FE1-9281-1B9C437ABC44}" destId="{BFE0202C-128C-4B4A-B3C0-DDD9E0D4B5A7}" srcOrd="0" destOrd="0" presId="urn:microsoft.com/office/officeart/2005/8/layout/vProcess5"/>
    <dgm:cxn modelId="{E144F0AA-E1C7-481A-900C-1CF447349E7F}" type="presOf" srcId="{6745F298-148C-4673-8E2D-DE7F37576883}" destId="{0C9B61F5-4A43-4D02-AB7C-C5FB4C39A84B}" srcOrd="0" destOrd="0" presId="urn:microsoft.com/office/officeart/2005/8/layout/vProcess5"/>
    <dgm:cxn modelId="{56252CC6-516D-417F-B9D3-934A92DF46B4}" type="presOf" srcId="{1C97F463-E628-4D2D-B183-CCC3894A4C8D}" destId="{D75D7C8E-1685-4B12-9DC0-D5CF8865096A}" srcOrd="0" destOrd="0" presId="urn:microsoft.com/office/officeart/2005/8/layout/vProcess5"/>
    <dgm:cxn modelId="{04C304E1-3A2D-4191-99B9-A44EAFC03E0C}" type="presOf" srcId="{CD8EFA7E-3D1B-4FE1-9281-1B9C437ABC44}" destId="{A6E4A1F7-A8D1-40A9-86E0-627AD5880B29}" srcOrd="1" destOrd="0" presId="urn:microsoft.com/office/officeart/2005/8/layout/vProcess5"/>
    <dgm:cxn modelId="{6DA7AEEB-0FC7-47D4-A2B5-9ACD0F29C9B3}" type="presOf" srcId="{326C64D4-F27C-4711-BFFA-A34F1D7B01B5}" destId="{72FA6EFE-2223-46F2-950C-B6717EA2A49E}" srcOrd="1" destOrd="0" presId="urn:microsoft.com/office/officeart/2005/8/layout/vProcess5"/>
    <dgm:cxn modelId="{E07C21EF-082A-4059-A87D-F6EFF1E8B404}" srcId="{6745F298-148C-4673-8E2D-DE7F37576883}" destId="{CD8EFA7E-3D1B-4FE1-9281-1B9C437ABC44}" srcOrd="1" destOrd="0" parTransId="{7C8BBD9A-5773-45AF-A409-5D1A1C1E395A}" sibTransId="{2F8F2748-9E32-4D99-B030-2D79D130B146}"/>
    <dgm:cxn modelId="{C8ED11F8-246D-4137-AFAF-D07974B585AB}" type="presParOf" srcId="{0C9B61F5-4A43-4D02-AB7C-C5FB4C39A84B}" destId="{56F36E94-93FE-417F-90D7-99FEE60E159B}" srcOrd="0" destOrd="0" presId="urn:microsoft.com/office/officeart/2005/8/layout/vProcess5"/>
    <dgm:cxn modelId="{565F4992-C234-4633-A98F-33181F35B815}" type="presParOf" srcId="{0C9B61F5-4A43-4D02-AB7C-C5FB4C39A84B}" destId="{2B4EB0B2-2B2D-4F95-88D2-9A555B47643D}" srcOrd="1" destOrd="0" presId="urn:microsoft.com/office/officeart/2005/8/layout/vProcess5"/>
    <dgm:cxn modelId="{04B36FCC-EF5B-4DB8-A601-9F2DF0BF5F2F}" type="presParOf" srcId="{0C9B61F5-4A43-4D02-AB7C-C5FB4C39A84B}" destId="{BFE0202C-128C-4B4A-B3C0-DDD9E0D4B5A7}" srcOrd="2" destOrd="0" presId="urn:microsoft.com/office/officeart/2005/8/layout/vProcess5"/>
    <dgm:cxn modelId="{46BBEDF7-24F1-48DC-A3C5-BF9D1CD3416F}" type="presParOf" srcId="{0C9B61F5-4A43-4D02-AB7C-C5FB4C39A84B}" destId="{667E1810-6707-4120-8367-569C096A7805}" srcOrd="3" destOrd="0" presId="urn:microsoft.com/office/officeart/2005/8/layout/vProcess5"/>
    <dgm:cxn modelId="{30580C79-572D-4A5E-B27A-E4E227D6FBFE}" type="presParOf" srcId="{0C9B61F5-4A43-4D02-AB7C-C5FB4C39A84B}" destId="{D75D7C8E-1685-4B12-9DC0-D5CF8865096A}" srcOrd="4" destOrd="0" presId="urn:microsoft.com/office/officeart/2005/8/layout/vProcess5"/>
    <dgm:cxn modelId="{E4A8D2F7-C5FD-46CA-82CA-169517954078}" type="presParOf" srcId="{0C9B61F5-4A43-4D02-AB7C-C5FB4C39A84B}" destId="{D980BA27-353D-496C-A82B-C5592C2CD86C}" srcOrd="5" destOrd="0" presId="urn:microsoft.com/office/officeart/2005/8/layout/vProcess5"/>
    <dgm:cxn modelId="{14253B77-57D3-4C3D-A81A-57EC1C5D33E3}" type="presParOf" srcId="{0C9B61F5-4A43-4D02-AB7C-C5FB4C39A84B}" destId="{75E8E7F1-F0AC-4B23-8C0D-65A64F792765}" srcOrd="6" destOrd="0" presId="urn:microsoft.com/office/officeart/2005/8/layout/vProcess5"/>
    <dgm:cxn modelId="{341D89AD-1C23-4C00-AA50-463B8465CD69}" type="presParOf" srcId="{0C9B61F5-4A43-4D02-AB7C-C5FB4C39A84B}" destId="{A6E4A1F7-A8D1-40A9-86E0-627AD5880B29}" srcOrd="7" destOrd="0" presId="urn:microsoft.com/office/officeart/2005/8/layout/vProcess5"/>
    <dgm:cxn modelId="{8B41A2C3-AF2E-4EF4-ACD8-8B8FB5E858A0}" type="presParOf" srcId="{0C9B61F5-4A43-4D02-AB7C-C5FB4C39A84B}" destId="{72FA6EFE-2223-46F2-950C-B6717EA2A4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6. </a:t>
              </a:r>
              <a:r>
                <a:rPr lang="sr-Latn-ME" dirty="0">
                  <a:solidFill>
                    <a:schemeClr val="bg1"/>
                  </a:solidFill>
                </a:rPr>
                <a:t>Količnikom dva kompleksna broja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nazivamo kompleksan broj </a:t>
              </a:r>
              <a14:m>
                <m:oMath xmlns:m="http://schemas.openxmlformats.org/officeDocument/2006/math">
                  <m:r>
                    <a:rPr lang="sr-Latn-ME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takav da je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∗</m:t>
                  </m:r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6. </a:t>
              </a:r>
              <a:r>
                <a:rPr lang="sr-Latn-ME" dirty="0">
                  <a:solidFill>
                    <a:schemeClr val="bg1"/>
                  </a:solidFill>
                </a:rPr>
                <a:t>Količnikom dva kompleksna broja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</a:t>
              </a:r>
              <a:r>
                <a:rPr lang="sr-Latn-ME" dirty="0">
                  <a:solidFill>
                    <a:schemeClr val="bg1"/>
                  </a:solidFill>
                </a:rPr>
                <a:t>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</a:t>
              </a:r>
              <a:r>
                <a:rPr lang="sr-Latn-ME" dirty="0">
                  <a:solidFill>
                    <a:schemeClr val="bg1"/>
                  </a:solidFill>
                </a:rPr>
                <a:t> nazivamo kompleksan broj </a:t>
              </a:r>
              <a:r>
                <a:rPr lang="sr-Latn-M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𝑧</a:t>
              </a:r>
              <a:r>
                <a:rPr lang="sr-Latn-ME" dirty="0">
                  <a:solidFill>
                    <a:schemeClr val="bg1"/>
                  </a:solidFill>
                </a:rPr>
                <a:t> takav da je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𝑧_1=𝑧∗𝑧_2</a:t>
              </a:r>
              <a:r>
                <a:rPr lang="sr-Latn-ME" dirty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9225C73-1633-42F1-AB3B-7CB183E5F8B8}">
          <dgm:prSet/>
          <dgm:spPr/>
          <dgm:t>
            <a:bodyPr/>
            <a:lstStyle/>
            <a:p>
              <a:pPr/>
              <a:r>
                <a:rPr lang="sr-Latn-ME" dirty="0">
                  <a:solidFill>
                    <a:schemeClr val="bg1"/>
                  </a:solidFill>
                </a:rPr>
                <a:t>Primjer.</a:t>
              </a:r>
              <a:r>
                <a:rPr lang="sr-Latn-ME" baseline="0" dirty="0">
                  <a:solidFill>
                    <a:schemeClr val="bg1"/>
                  </a:solidFill>
                </a:rPr>
                <a:t> Podijeli: </a:t>
              </a:r>
            </a:p>
            <a:p>
              <a:pPr/>
              <a:r>
                <a:rPr lang="sr-Latn-ME" baseline="0" dirty="0">
                  <a:solidFill>
                    <a:schemeClr val="bg1"/>
                  </a:solidFill>
                </a:rPr>
                <a:t>a) </a:t>
              </a:r>
              <a14:m>
                <m:oMath xmlns:m="http://schemas.openxmlformats.org/officeDocument/2006/math">
                  <m:f>
                    <m:fPr>
                      <m:ctrlPr>
                        <a:rPr lang="sr-Latn-ME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		b) </a:t>
              </a:r>
              <a14:m>
                <m:oMath xmlns:m="http://schemas.openxmlformats.org/officeDocument/2006/math">
                  <m:f>
                    <m:fPr>
                      <m:ctrlPr>
                        <a:rPr lang="sr-Latn-ME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−1+3</m:t>
                      </m:r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3−4</m:t>
                      </m:r>
                      <m:r>
                        <a:rPr lang="sr-Latn-ME" b="0" i="1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9225C73-1633-42F1-AB3B-7CB183E5F8B8}">
          <dgm:prSet/>
          <dgm:spPr/>
          <dgm:t>
            <a:bodyPr/>
            <a:lstStyle/>
            <a:p>
              <a:pPr/>
              <a:r>
                <a:rPr lang="sr-Latn-ME" dirty="0">
                  <a:solidFill>
                    <a:schemeClr val="bg1"/>
                  </a:solidFill>
                </a:rPr>
                <a:t>Primjer.</a:t>
              </a:r>
              <a:r>
                <a:rPr lang="sr-Latn-ME" baseline="0" dirty="0">
                  <a:solidFill>
                    <a:schemeClr val="bg1"/>
                  </a:solidFill>
                </a:rPr>
                <a:t> Podijeli: </a:t>
              </a:r>
            </a:p>
            <a:p>
              <a:pPr/>
              <a:r>
                <a:rPr lang="sr-Latn-ME" baseline="0" dirty="0">
                  <a:solidFill>
                    <a:schemeClr val="bg1"/>
                  </a:solidFill>
                </a:rPr>
                <a:t>a) </a:t>
              </a:r>
              <a:r>
                <a:rPr lang="sr-Latn-ME" i="0" baseline="0">
                  <a:solidFill>
                    <a:schemeClr val="bg1"/>
                  </a:solidFill>
                  <a:latin typeface="Cambria Math" panose="02040503050406030204" pitchFamily="18" charset="0"/>
                </a:rPr>
                <a:t>(</a:t>
              </a:r>
              <a:r>
                <a:rPr lang="sr-Latn-ME" b="0" i="0" baseline="0">
                  <a:solidFill>
                    <a:schemeClr val="bg1"/>
                  </a:solidFill>
                  <a:latin typeface="Cambria Math" panose="02040503050406030204" pitchFamily="18" charset="0"/>
                </a:rPr>
                <a:t>3+2𝑖)/(1+𝑖)</a:t>
              </a:r>
              <a:r>
                <a:rPr lang="sr-Latn-ME" dirty="0">
                  <a:solidFill>
                    <a:schemeClr val="bg1"/>
                  </a:solidFill>
                </a:rPr>
                <a:t>		b) </a:t>
              </a:r>
              <a:r>
                <a:rPr lang="sr-Latn-ME" i="0" baseline="0">
                  <a:solidFill>
                    <a:schemeClr val="bg1"/>
                  </a:solidFill>
                  <a:latin typeface="Cambria Math" panose="02040503050406030204" pitchFamily="18" charset="0"/>
                </a:rPr>
                <a:t>(</a:t>
              </a:r>
              <a:r>
                <a:rPr lang="sr-Latn-ME" b="0" i="0" baseline="0">
                  <a:solidFill>
                    <a:schemeClr val="bg1"/>
                  </a:solidFill>
                  <a:latin typeface="Cambria Math" panose="02040503050406030204" pitchFamily="18" charset="0"/>
                </a:rPr>
                <a:t>−1+3𝑖)/(3−4𝑖)</a:t>
              </a:r>
              <a:r>
                <a:rPr lang="sr-Latn-ME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2" custLinFactNeighborX="-128" custLinFactNeighborY="-6334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2" custScaleY="116370" custLinFactNeighborX="0" custLinFactNeighborY="-52796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2" custLinFactNeighborX="-128" custLinFactNeighborY="-6334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2" custScaleY="116370" custLinFactNeighborX="0" custLinFactNeighborY="-52796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45F298-148C-4673-8E2D-DE7F37576883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25E97B5-BA4C-4306-8E06-A31F0AF5F4D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5.</a:t>
              </a:r>
              <a:r>
                <a:rPr lang="sr-Latn-ME" sz="2400" baseline="0" dirty="0">
                  <a:solidFill>
                    <a:schemeClr val="tx1"/>
                  </a:solidFill>
                </a:rPr>
                <a:t> Izračunati: </a:t>
              </a:r>
              <a14:m>
                <m:oMath xmlns:m="http://schemas.openxmlformats.org/officeDocument/2006/math">
                  <m:f>
                    <m:fPr>
                      <m:ctrlPr>
                        <a:rPr lang="sr-Latn-ME" sz="24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  <m:r>
                    <a:rPr lang="sr-Latn-ME" sz="2400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a14:m>
              <a:endParaRPr lang="en-US" sz="2400" dirty="0">
                <a:solidFill>
                  <a:schemeClr val="tx1"/>
                </a:solidFill>
              </a:endParaRPr>
            </a:p>
          </dgm:t>
        </dgm:pt>
      </mc:Choice>
      <mc:Fallback>
        <dgm:pt modelId="{B25E97B5-BA4C-4306-8E06-A31F0AF5F4D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5.</a:t>
              </a:r>
              <a:r>
                <a:rPr lang="sr-Latn-ME" sz="2400" baseline="0" dirty="0">
                  <a:solidFill>
                    <a:schemeClr val="tx1"/>
                  </a:solidFill>
                </a:rPr>
                <a:t> Izračunati: </a:t>
              </a:r>
              <a:r>
                <a:rPr lang="sr-Latn-ME" sz="240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sr-Latn-ME" sz="2400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2+𝑖)/(1−2𝑖)=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F33DDCD7-3B29-4141-8735-BFAE4543B3F1}" type="parTrans" cxnId="{E7153A42-90E8-4713-954F-4762A1D6403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97F463-E628-4D2D-B183-CCC3894A4C8D}" type="sibTrans" cxnId="{E7153A42-90E8-4713-954F-4762A1D64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CD8EFA7E-3D1B-4FE1-9281-1B9C437ABC4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6. </a:t>
              </a:r>
              <a:r>
                <a:rPr lang="sr-Latn-ME" sz="2400" baseline="0" dirty="0">
                  <a:solidFill>
                    <a:schemeClr val="tx1"/>
                  </a:solidFill>
                </a:rPr>
                <a:t>Izračunati: </a:t>
              </a:r>
              <a14:m>
                <m:oMath xmlns:m="http://schemas.openxmlformats.org/officeDocument/2006/math">
                  <m:f>
                    <m:fPr>
                      <m:ctrlPr>
                        <a:rPr lang="sr-Latn-ME" sz="24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  <m:r>
                    <a:rPr lang="sr-Latn-ME" sz="2400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3−2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  <m:r>
                    <a:rPr lang="sr-Latn-ME" sz="2400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a14:m>
              <a:endParaRPr lang="en-US" sz="2400" dirty="0">
                <a:solidFill>
                  <a:schemeClr val="tx1"/>
                </a:solidFill>
              </a:endParaRPr>
            </a:p>
          </dgm:t>
        </dgm:pt>
      </mc:Choice>
      <mc:Fallback>
        <dgm:pt modelId="{CD8EFA7E-3D1B-4FE1-9281-1B9C437ABC44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6. </a:t>
              </a:r>
              <a:r>
                <a:rPr lang="sr-Latn-ME" sz="2400" baseline="0" dirty="0">
                  <a:solidFill>
                    <a:schemeClr val="tx1"/>
                  </a:solidFill>
                </a:rPr>
                <a:t>Izračunati: </a:t>
              </a:r>
              <a:r>
                <a:rPr lang="sr-Latn-ME" sz="240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sr-Latn-ME" sz="2400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3+2𝑖)/(3−2𝑖)+(3−2𝑖)/(3+2𝑖)=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7C8BBD9A-5773-45AF-A409-5D1A1C1E395A}" type="parTrans" cxnId="{E07C21EF-082A-4059-A87D-F6EFF1E8B404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F2748-9E32-4D99-B030-2D79D130B146}" type="sibTrans" cxnId="{E07C21EF-082A-4059-A87D-F6EFF1E8B4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326C64D4-F27C-4711-BFFA-A34F1D7B01B5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7. </a:t>
              </a:r>
              <a:r>
                <a:rPr lang="sr-Latn-ME" sz="2400" baseline="0" dirty="0">
                  <a:solidFill>
                    <a:schemeClr val="tx1"/>
                  </a:solidFill>
                </a:rPr>
                <a:t>Izračunati: </a:t>
              </a:r>
              <a14:m>
                <m:oMath xmlns:m="http://schemas.openxmlformats.org/officeDocument/2006/math">
                  <m:f>
                    <m:fPr>
                      <m:ctrlPr>
                        <a:rPr lang="sr-Latn-ME" sz="24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4−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1+3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  <m:r>
                    <a:rPr lang="sr-Latn-ME" sz="2400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  <m:f>
                    <m:fPr>
                      <m:ctrlP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num>
                    <m:den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1−3</m:t>
                      </m:r>
                      <m:r>
                        <a:rPr lang="sr-Latn-ME" sz="24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den>
                  </m:f>
                  <m:r>
                    <a:rPr lang="sr-Latn-ME" sz="2400" b="0" i="1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</m:oMath>
              </a14:m>
              <a:endParaRPr lang="en-US" sz="2400" dirty="0">
                <a:solidFill>
                  <a:schemeClr val="tx1"/>
                </a:solidFill>
              </a:endParaRPr>
            </a:p>
          </dgm:t>
        </dgm:pt>
      </mc:Choice>
      <mc:Fallback>
        <dgm:pt modelId="{326C64D4-F27C-4711-BFFA-A34F1D7B01B5}">
          <dgm:prSet custT="1"/>
          <dgm:spPr/>
          <dgm:t>
            <a:bodyPr/>
            <a:lstStyle/>
            <a:p>
              <a:r>
                <a:rPr lang="sr-Latn-ME" sz="2400" dirty="0">
                  <a:solidFill>
                    <a:schemeClr val="tx1"/>
                  </a:solidFill>
                </a:rPr>
                <a:t>7. </a:t>
              </a:r>
              <a:r>
                <a:rPr lang="sr-Latn-ME" sz="2400" baseline="0" dirty="0">
                  <a:solidFill>
                    <a:schemeClr val="tx1"/>
                  </a:solidFill>
                </a:rPr>
                <a:t>Izračunati: </a:t>
              </a:r>
              <a:r>
                <a:rPr lang="sr-Latn-ME" sz="240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sr-Latn-ME" sz="2400" b="0" i="0" baseline="0">
                  <a:solidFill>
                    <a:schemeClr val="tx1"/>
                  </a:solidFill>
                  <a:latin typeface="Cambria Math" panose="02040503050406030204" pitchFamily="18" charset="0"/>
                </a:rPr>
                <a:t>4−𝑖)/(1+3𝑖):(2+𝑖)/(1−3𝑖)=</a:t>
              </a:r>
              <a:endParaRPr lang="en-US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5A08BF21-D29C-4D4F-8ABA-3D4887CCB237}" type="par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62AB8-0197-4CCD-98F5-FE72CD4823CE}" type="sib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9B61F5-4A43-4D02-AB7C-C5FB4C39A84B}" type="pres">
      <dgm:prSet presAssocID="{6745F298-148C-4673-8E2D-DE7F37576883}" presName="outerComposite" presStyleCnt="0">
        <dgm:presLayoutVars>
          <dgm:chMax val="5"/>
          <dgm:dir/>
          <dgm:resizeHandles val="exact"/>
        </dgm:presLayoutVars>
      </dgm:prSet>
      <dgm:spPr/>
    </dgm:pt>
    <dgm:pt modelId="{56F36E94-93FE-417F-90D7-99FEE60E159B}" type="pres">
      <dgm:prSet presAssocID="{6745F298-148C-4673-8E2D-DE7F37576883}" presName="dummyMaxCanvas" presStyleCnt="0">
        <dgm:presLayoutVars/>
      </dgm:prSet>
      <dgm:spPr/>
    </dgm:pt>
    <dgm:pt modelId="{2B4EB0B2-2B2D-4F95-88D2-9A555B47643D}" type="pres">
      <dgm:prSet presAssocID="{6745F298-148C-4673-8E2D-DE7F37576883}" presName="ThreeNodes_1" presStyleLbl="node1" presStyleIdx="0" presStyleCnt="3" custScaleX="117647">
        <dgm:presLayoutVars>
          <dgm:bulletEnabled val="1"/>
        </dgm:presLayoutVars>
      </dgm:prSet>
      <dgm:spPr/>
    </dgm:pt>
    <dgm:pt modelId="{BFE0202C-128C-4B4A-B3C0-DDD9E0D4B5A7}" type="pres">
      <dgm:prSet presAssocID="{6745F298-148C-4673-8E2D-DE7F37576883}" presName="ThreeNodes_2" presStyleLbl="node1" presStyleIdx="1" presStyleCnt="3" custScaleX="117647">
        <dgm:presLayoutVars>
          <dgm:bulletEnabled val="1"/>
        </dgm:presLayoutVars>
      </dgm:prSet>
      <dgm:spPr/>
    </dgm:pt>
    <dgm:pt modelId="{667E1810-6707-4120-8367-569C096A7805}" type="pres">
      <dgm:prSet presAssocID="{6745F298-148C-4673-8E2D-DE7F37576883}" presName="ThreeNodes_3" presStyleLbl="node1" presStyleIdx="2" presStyleCnt="3" custScaleX="117647">
        <dgm:presLayoutVars>
          <dgm:bulletEnabled val="1"/>
        </dgm:presLayoutVars>
      </dgm:prSet>
      <dgm:spPr/>
    </dgm:pt>
    <dgm:pt modelId="{D75D7C8E-1685-4B12-9DC0-D5CF8865096A}" type="pres">
      <dgm:prSet presAssocID="{6745F298-148C-4673-8E2D-DE7F37576883}" presName="ThreeConn_1-2" presStyleLbl="fgAccFollowNode1" presStyleIdx="0" presStyleCnt="2">
        <dgm:presLayoutVars>
          <dgm:bulletEnabled val="1"/>
        </dgm:presLayoutVars>
      </dgm:prSet>
      <dgm:spPr/>
    </dgm:pt>
    <dgm:pt modelId="{D980BA27-353D-496C-A82B-C5592C2CD86C}" type="pres">
      <dgm:prSet presAssocID="{6745F298-148C-4673-8E2D-DE7F37576883}" presName="ThreeConn_2-3" presStyleLbl="fgAccFollowNode1" presStyleIdx="1" presStyleCnt="2">
        <dgm:presLayoutVars>
          <dgm:bulletEnabled val="1"/>
        </dgm:presLayoutVars>
      </dgm:prSet>
      <dgm:spPr/>
    </dgm:pt>
    <dgm:pt modelId="{75E8E7F1-F0AC-4B23-8C0D-65A64F792765}" type="pres">
      <dgm:prSet presAssocID="{6745F298-148C-4673-8E2D-DE7F37576883}" presName="ThreeNodes_1_text" presStyleLbl="node1" presStyleIdx="2" presStyleCnt="3">
        <dgm:presLayoutVars>
          <dgm:bulletEnabled val="1"/>
        </dgm:presLayoutVars>
      </dgm:prSet>
      <dgm:spPr/>
    </dgm:pt>
    <dgm:pt modelId="{A6E4A1F7-A8D1-40A9-86E0-627AD5880B29}" type="pres">
      <dgm:prSet presAssocID="{6745F298-148C-4673-8E2D-DE7F37576883}" presName="ThreeNodes_2_text" presStyleLbl="node1" presStyleIdx="2" presStyleCnt="3">
        <dgm:presLayoutVars>
          <dgm:bulletEnabled val="1"/>
        </dgm:presLayoutVars>
      </dgm:prSet>
      <dgm:spPr/>
    </dgm:pt>
    <dgm:pt modelId="{72FA6EFE-2223-46F2-950C-B6717EA2A49E}" type="pres">
      <dgm:prSet presAssocID="{6745F298-148C-4673-8E2D-DE7F375768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E1CD05-27AF-4FFE-91D0-5954DE2BA53B}" type="presOf" srcId="{326C64D4-F27C-4711-BFFA-A34F1D7B01B5}" destId="{667E1810-6707-4120-8367-569C096A7805}" srcOrd="0" destOrd="0" presId="urn:microsoft.com/office/officeart/2005/8/layout/vProcess5"/>
    <dgm:cxn modelId="{C686E328-E7EB-4E5C-BED8-279CFD3F956D}" srcId="{6745F298-148C-4673-8E2D-DE7F37576883}" destId="{326C64D4-F27C-4711-BFFA-A34F1D7B01B5}" srcOrd="2" destOrd="0" parTransId="{5A08BF21-D29C-4D4F-8ABA-3D4887CCB237}" sibTransId="{7E162AB8-0197-4CCD-98F5-FE72CD4823CE}"/>
    <dgm:cxn modelId="{21466B38-B0B4-47D1-8E0A-D182C07C565E}" type="presOf" srcId="{B25E97B5-BA4C-4306-8E06-A31F0AF5F4D4}" destId="{75E8E7F1-F0AC-4B23-8C0D-65A64F792765}" srcOrd="1" destOrd="0" presId="urn:microsoft.com/office/officeart/2005/8/layout/vProcess5"/>
    <dgm:cxn modelId="{8CCBD941-01DD-4305-B5AD-FE6EA7E1E491}" type="presOf" srcId="{2F8F2748-9E32-4D99-B030-2D79D130B146}" destId="{D980BA27-353D-496C-A82B-C5592C2CD86C}" srcOrd="0" destOrd="0" presId="urn:microsoft.com/office/officeart/2005/8/layout/vProcess5"/>
    <dgm:cxn modelId="{E7153A42-90E8-4713-954F-4762A1D6403A}" srcId="{6745F298-148C-4673-8E2D-DE7F37576883}" destId="{B25E97B5-BA4C-4306-8E06-A31F0AF5F4D4}" srcOrd="0" destOrd="0" parTransId="{F33DDCD7-3B29-4141-8735-BFAE4543B3F1}" sibTransId="{1C97F463-E628-4D2D-B183-CCC3894A4C8D}"/>
    <dgm:cxn modelId="{9B154D62-5F88-40FE-B67A-47C26A0FBB8A}" type="presOf" srcId="{B25E97B5-BA4C-4306-8E06-A31F0AF5F4D4}" destId="{2B4EB0B2-2B2D-4F95-88D2-9A555B47643D}" srcOrd="0" destOrd="0" presId="urn:microsoft.com/office/officeart/2005/8/layout/vProcess5"/>
    <dgm:cxn modelId="{838B2E96-091C-4D25-8772-9CA7B003DEFE}" type="presOf" srcId="{CD8EFA7E-3D1B-4FE1-9281-1B9C437ABC44}" destId="{BFE0202C-128C-4B4A-B3C0-DDD9E0D4B5A7}" srcOrd="0" destOrd="0" presId="urn:microsoft.com/office/officeart/2005/8/layout/vProcess5"/>
    <dgm:cxn modelId="{E144F0AA-E1C7-481A-900C-1CF447349E7F}" type="presOf" srcId="{6745F298-148C-4673-8E2D-DE7F37576883}" destId="{0C9B61F5-4A43-4D02-AB7C-C5FB4C39A84B}" srcOrd="0" destOrd="0" presId="urn:microsoft.com/office/officeart/2005/8/layout/vProcess5"/>
    <dgm:cxn modelId="{56252CC6-516D-417F-B9D3-934A92DF46B4}" type="presOf" srcId="{1C97F463-E628-4D2D-B183-CCC3894A4C8D}" destId="{D75D7C8E-1685-4B12-9DC0-D5CF8865096A}" srcOrd="0" destOrd="0" presId="urn:microsoft.com/office/officeart/2005/8/layout/vProcess5"/>
    <dgm:cxn modelId="{04C304E1-3A2D-4191-99B9-A44EAFC03E0C}" type="presOf" srcId="{CD8EFA7E-3D1B-4FE1-9281-1B9C437ABC44}" destId="{A6E4A1F7-A8D1-40A9-86E0-627AD5880B29}" srcOrd="1" destOrd="0" presId="urn:microsoft.com/office/officeart/2005/8/layout/vProcess5"/>
    <dgm:cxn modelId="{6DA7AEEB-0FC7-47D4-A2B5-9ACD0F29C9B3}" type="presOf" srcId="{326C64D4-F27C-4711-BFFA-A34F1D7B01B5}" destId="{72FA6EFE-2223-46F2-950C-B6717EA2A49E}" srcOrd="1" destOrd="0" presId="urn:microsoft.com/office/officeart/2005/8/layout/vProcess5"/>
    <dgm:cxn modelId="{E07C21EF-082A-4059-A87D-F6EFF1E8B404}" srcId="{6745F298-148C-4673-8E2D-DE7F37576883}" destId="{CD8EFA7E-3D1B-4FE1-9281-1B9C437ABC44}" srcOrd="1" destOrd="0" parTransId="{7C8BBD9A-5773-45AF-A409-5D1A1C1E395A}" sibTransId="{2F8F2748-9E32-4D99-B030-2D79D130B146}"/>
    <dgm:cxn modelId="{C8ED11F8-246D-4137-AFAF-D07974B585AB}" type="presParOf" srcId="{0C9B61F5-4A43-4D02-AB7C-C5FB4C39A84B}" destId="{56F36E94-93FE-417F-90D7-99FEE60E159B}" srcOrd="0" destOrd="0" presId="urn:microsoft.com/office/officeart/2005/8/layout/vProcess5"/>
    <dgm:cxn modelId="{565F4992-C234-4633-A98F-33181F35B815}" type="presParOf" srcId="{0C9B61F5-4A43-4D02-AB7C-C5FB4C39A84B}" destId="{2B4EB0B2-2B2D-4F95-88D2-9A555B47643D}" srcOrd="1" destOrd="0" presId="urn:microsoft.com/office/officeart/2005/8/layout/vProcess5"/>
    <dgm:cxn modelId="{04B36FCC-EF5B-4DB8-A601-9F2DF0BF5F2F}" type="presParOf" srcId="{0C9B61F5-4A43-4D02-AB7C-C5FB4C39A84B}" destId="{BFE0202C-128C-4B4A-B3C0-DDD9E0D4B5A7}" srcOrd="2" destOrd="0" presId="urn:microsoft.com/office/officeart/2005/8/layout/vProcess5"/>
    <dgm:cxn modelId="{46BBEDF7-24F1-48DC-A3C5-BF9D1CD3416F}" type="presParOf" srcId="{0C9B61F5-4A43-4D02-AB7C-C5FB4C39A84B}" destId="{667E1810-6707-4120-8367-569C096A7805}" srcOrd="3" destOrd="0" presId="urn:microsoft.com/office/officeart/2005/8/layout/vProcess5"/>
    <dgm:cxn modelId="{30580C79-572D-4A5E-B27A-E4E227D6FBFE}" type="presParOf" srcId="{0C9B61F5-4A43-4D02-AB7C-C5FB4C39A84B}" destId="{D75D7C8E-1685-4B12-9DC0-D5CF8865096A}" srcOrd="4" destOrd="0" presId="urn:microsoft.com/office/officeart/2005/8/layout/vProcess5"/>
    <dgm:cxn modelId="{E4A8D2F7-C5FD-46CA-82CA-169517954078}" type="presParOf" srcId="{0C9B61F5-4A43-4D02-AB7C-C5FB4C39A84B}" destId="{D980BA27-353D-496C-A82B-C5592C2CD86C}" srcOrd="5" destOrd="0" presId="urn:microsoft.com/office/officeart/2005/8/layout/vProcess5"/>
    <dgm:cxn modelId="{14253B77-57D3-4C3D-A81A-57EC1C5D33E3}" type="presParOf" srcId="{0C9B61F5-4A43-4D02-AB7C-C5FB4C39A84B}" destId="{75E8E7F1-F0AC-4B23-8C0D-65A64F792765}" srcOrd="6" destOrd="0" presId="urn:microsoft.com/office/officeart/2005/8/layout/vProcess5"/>
    <dgm:cxn modelId="{341D89AD-1C23-4C00-AA50-463B8465CD69}" type="presParOf" srcId="{0C9B61F5-4A43-4D02-AB7C-C5FB4C39A84B}" destId="{A6E4A1F7-A8D1-40A9-86E0-627AD5880B29}" srcOrd="7" destOrd="0" presId="urn:microsoft.com/office/officeart/2005/8/layout/vProcess5"/>
    <dgm:cxn modelId="{8B41A2C3-AF2E-4EF4-ACD8-8B8FB5E858A0}" type="presParOf" srcId="{0C9B61F5-4A43-4D02-AB7C-C5FB4C39A84B}" destId="{72FA6EFE-2223-46F2-950C-B6717EA2A4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45F298-148C-4673-8E2D-DE7F37576883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5E97B5-BA4C-4306-8E06-A31F0AF5F4D4}">
      <dgm:prSet custT="1"/>
      <dgm:spPr>
        <a:blipFill>
          <a:blip xmlns:r="http://schemas.openxmlformats.org/officeDocument/2006/relationships" r:embed="rId1"/>
          <a:stretch>
            <a:fillRect l="-36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33DDCD7-3B29-4141-8735-BFAE4543B3F1}" type="parTrans" cxnId="{E7153A42-90E8-4713-954F-4762A1D6403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97F463-E628-4D2D-B183-CCC3894A4C8D}" type="sibTrans" cxnId="{E7153A42-90E8-4713-954F-4762A1D64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8EFA7E-3D1B-4FE1-9281-1B9C437ABC44}">
      <dgm:prSet custT="1"/>
      <dgm:spPr>
        <a:blipFill>
          <a:blip xmlns:r="http://schemas.openxmlformats.org/officeDocument/2006/relationships" r:embed="rId2"/>
          <a:stretch>
            <a:fillRect l="-4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8BBD9A-5773-45AF-A409-5D1A1C1E395A}" type="parTrans" cxnId="{E07C21EF-082A-4059-A87D-F6EFF1E8B404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F2748-9E32-4D99-B030-2D79D130B146}" type="sibTrans" cxnId="{E07C21EF-082A-4059-A87D-F6EFF1E8B4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6C64D4-F27C-4711-BFFA-A34F1D7B01B5}">
      <dgm:prSet custT="1"/>
      <dgm:spPr>
        <a:blipFill>
          <a:blip xmlns:r="http://schemas.openxmlformats.org/officeDocument/2006/relationships" r:embed="rId3"/>
          <a:stretch>
            <a:fillRect l="-4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A08BF21-D29C-4D4F-8ABA-3D4887CCB237}" type="par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62AB8-0197-4CCD-98F5-FE72CD4823CE}" type="sibTrans" cxnId="{C686E328-E7EB-4E5C-BED8-279CFD3F95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9B61F5-4A43-4D02-AB7C-C5FB4C39A84B}" type="pres">
      <dgm:prSet presAssocID="{6745F298-148C-4673-8E2D-DE7F37576883}" presName="outerComposite" presStyleCnt="0">
        <dgm:presLayoutVars>
          <dgm:chMax val="5"/>
          <dgm:dir/>
          <dgm:resizeHandles val="exact"/>
        </dgm:presLayoutVars>
      </dgm:prSet>
      <dgm:spPr/>
    </dgm:pt>
    <dgm:pt modelId="{56F36E94-93FE-417F-90D7-99FEE60E159B}" type="pres">
      <dgm:prSet presAssocID="{6745F298-148C-4673-8E2D-DE7F37576883}" presName="dummyMaxCanvas" presStyleCnt="0">
        <dgm:presLayoutVars/>
      </dgm:prSet>
      <dgm:spPr/>
    </dgm:pt>
    <dgm:pt modelId="{2B4EB0B2-2B2D-4F95-88D2-9A555B47643D}" type="pres">
      <dgm:prSet presAssocID="{6745F298-148C-4673-8E2D-DE7F37576883}" presName="ThreeNodes_1" presStyleLbl="node1" presStyleIdx="0" presStyleCnt="3" custScaleX="117647">
        <dgm:presLayoutVars>
          <dgm:bulletEnabled val="1"/>
        </dgm:presLayoutVars>
      </dgm:prSet>
      <dgm:spPr/>
    </dgm:pt>
    <dgm:pt modelId="{BFE0202C-128C-4B4A-B3C0-DDD9E0D4B5A7}" type="pres">
      <dgm:prSet presAssocID="{6745F298-148C-4673-8E2D-DE7F37576883}" presName="ThreeNodes_2" presStyleLbl="node1" presStyleIdx="1" presStyleCnt="3" custScaleX="117647">
        <dgm:presLayoutVars>
          <dgm:bulletEnabled val="1"/>
        </dgm:presLayoutVars>
      </dgm:prSet>
      <dgm:spPr/>
    </dgm:pt>
    <dgm:pt modelId="{667E1810-6707-4120-8367-569C096A7805}" type="pres">
      <dgm:prSet presAssocID="{6745F298-148C-4673-8E2D-DE7F37576883}" presName="ThreeNodes_3" presStyleLbl="node1" presStyleIdx="2" presStyleCnt="3" custScaleX="117647">
        <dgm:presLayoutVars>
          <dgm:bulletEnabled val="1"/>
        </dgm:presLayoutVars>
      </dgm:prSet>
      <dgm:spPr/>
    </dgm:pt>
    <dgm:pt modelId="{D75D7C8E-1685-4B12-9DC0-D5CF8865096A}" type="pres">
      <dgm:prSet presAssocID="{6745F298-148C-4673-8E2D-DE7F37576883}" presName="ThreeConn_1-2" presStyleLbl="fgAccFollowNode1" presStyleIdx="0" presStyleCnt="2">
        <dgm:presLayoutVars>
          <dgm:bulletEnabled val="1"/>
        </dgm:presLayoutVars>
      </dgm:prSet>
      <dgm:spPr/>
    </dgm:pt>
    <dgm:pt modelId="{D980BA27-353D-496C-A82B-C5592C2CD86C}" type="pres">
      <dgm:prSet presAssocID="{6745F298-148C-4673-8E2D-DE7F37576883}" presName="ThreeConn_2-3" presStyleLbl="fgAccFollowNode1" presStyleIdx="1" presStyleCnt="2">
        <dgm:presLayoutVars>
          <dgm:bulletEnabled val="1"/>
        </dgm:presLayoutVars>
      </dgm:prSet>
      <dgm:spPr/>
    </dgm:pt>
    <dgm:pt modelId="{75E8E7F1-F0AC-4B23-8C0D-65A64F792765}" type="pres">
      <dgm:prSet presAssocID="{6745F298-148C-4673-8E2D-DE7F37576883}" presName="ThreeNodes_1_text" presStyleLbl="node1" presStyleIdx="2" presStyleCnt="3">
        <dgm:presLayoutVars>
          <dgm:bulletEnabled val="1"/>
        </dgm:presLayoutVars>
      </dgm:prSet>
      <dgm:spPr/>
    </dgm:pt>
    <dgm:pt modelId="{A6E4A1F7-A8D1-40A9-86E0-627AD5880B29}" type="pres">
      <dgm:prSet presAssocID="{6745F298-148C-4673-8E2D-DE7F37576883}" presName="ThreeNodes_2_text" presStyleLbl="node1" presStyleIdx="2" presStyleCnt="3">
        <dgm:presLayoutVars>
          <dgm:bulletEnabled val="1"/>
        </dgm:presLayoutVars>
      </dgm:prSet>
      <dgm:spPr/>
    </dgm:pt>
    <dgm:pt modelId="{72FA6EFE-2223-46F2-950C-B6717EA2A49E}" type="pres">
      <dgm:prSet presAssocID="{6745F298-148C-4673-8E2D-DE7F375768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5E1CD05-27AF-4FFE-91D0-5954DE2BA53B}" type="presOf" srcId="{326C64D4-F27C-4711-BFFA-A34F1D7B01B5}" destId="{667E1810-6707-4120-8367-569C096A7805}" srcOrd="0" destOrd="0" presId="urn:microsoft.com/office/officeart/2005/8/layout/vProcess5"/>
    <dgm:cxn modelId="{C686E328-E7EB-4E5C-BED8-279CFD3F956D}" srcId="{6745F298-148C-4673-8E2D-DE7F37576883}" destId="{326C64D4-F27C-4711-BFFA-A34F1D7B01B5}" srcOrd="2" destOrd="0" parTransId="{5A08BF21-D29C-4D4F-8ABA-3D4887CCB237}" sibTransId="{7E162AB8-0197-4CCD-98F5-FE72CD4823CE}"/>
    <dgm:cxn modelId="{21466B38-B0B4-47D1-8E0A-D182C07C565E}" type="presOf" srcId="{B25E97B5-BA4C-4306-8E06-A31F0AF5F4D4}" destId="{75E8E7F1-F0AC-4B23-8C0D-65A64F792765}" srcOrd="1" destOrd="0" presId="urn:microsoft.com/office/officeart/2005/8/layout/vProcess5"/>
    <dgm:cxn modelId="{8CCBD941-01DD-4305-B5AD-FE6EA7E1E491}" type="presOf" srcId="{2F8F2748-9E32-4D99-B030-2D79D130B146}" destId="{D980BA27-353D-496C-A82B-C5592C2CD86C}" srcOrd="0" destOrd="0" presId="urn:microsoft.com/office/officeart/2005/8/layout/vProcess5"/>
    <dgm:cxn modelId="{E7153A42-90E8-4713-954F-4762A1D6403A}" srcId="{6745F298-148C-4673-8E2D-DE7F37576883}" destId="{B25E97B5-BA4C-4306-8E06-A31F0AF5F4D4}" srcOrd="0" destOrd="0" parTransId="{F33DDCD7-3B29-4141-8735-BFAE4543B3F1}" sibTransId="{1C97F463-E628-4D2D-B183-CCC3894A4C8D}"/>
    <dgm:cxn modelId="{9B154D62-5F88-40FE-B67A-47C26A0FBB8A}" type="presOf" srcId="{B25E97B5-BA4C-4306-8E06-A31F0AF5F4D4}" destId="{2B4EB0B2-2B2D-4F95-88D2-9A555B47643D}" srcOrd="0" destOrd="0" presId="urn:microsoft.com/office/officeart/2005/8/layout/vProcess5"/>
    <dgm:cxn modelId="{838B2E96-091C-4D25-8772-9CA7B003DEFE}" type="presOf" srcId="{CD8EFA7E-3D1B-4FE1-9281-1B9C437ABC44}" destId="{BFE0202C-128C-4B4A-B3C0-DDD9E0D4B5A7}" srcOrd="0" destOrd="0" presId="urn:microsoft.com/office/officeart/2005/8/layout/vProcess5"/>
    <dgm:cxn modelId="{E144F0AA-E1C7-481A-900C-1CF447349E7F}" type="presOf" srcId="{6745F298-148C-4673-8E2D-DE7F37576883}" destId="{0C9B61F5-4A43-4D02-AB7C-C5FB4C39A84B}" srcOrd="0" destOrd="0" presId="urn:microsoft.com/office/officeart/2005/8/layout/vProcess5"/>
    <dgm:cxn modelId="{56252CC6-516D-417F-B9D3-934A92DF46B4}" type="presOf" srcId="{1C97F463-E628-4D2D-B183-CCC3894A4C8D}" destId="{D75D7C8E-1685-4B12-9DC0-D5CF8865096A}" srcOrd="0" destOrd="0" presId="urn:microsoft.com/office/officeart/2005/8/layout/vProcess5"/>
    <dgm:cxn modelId="{04C304E1-3A2D-4191-99B9-A44EAFC03E0C}" type="presOf" srcId="{CD8EFA7E-3D1B-4FE1-9281-1B9C437ABC44}" destId="{A6E4A1F7-A8D1-40A9-86E0-627AD5880B29}" srcOrd="1" destOrd="0" presId="urn:microsoft.com/office/officeart/2005/8/layout/vProcess5"/>
    <dgm:cxn modelId="{6DA7AEEB-0FC7-47D4-A2B5-9ACD0F29C9B3}" type="presOf" srcId="{326C64D4-F27C-4711-BFFA-A34F1D7B01B5}" destId="{72FA6EFE-2223-46F2-950C-B6717EA2A49E}" srcOrd="1" destOrd="0" presId="urn:microsoft.com/office/officeart/2005/8/layout/vProcess5"/>
    <dgm:cxn modelId="{E07C21EF-082A-4059-A87D-F6EFF1E8B404}" srcId="{6745F298-148C-4673-8E2D-DE7F37576883}" destId="{CD8EFA7E-3D1B-4FE1-9281-1B9C437ABC44}" srcOrd="1" destOrd="0" parTransId="{7C8BBD9A-5773-45AF-A409-5D1A1C1E395A}" sibTransId="{2F8F2748-9E32-4D99-B030-2D79D130B146}"/>
    <dgm:cxn modelId="{C8ED11F8-246D-4137-AFAF-D07974B585AB}" type="presParOf" srcId="{0C9B61F5-4A43-4D02-AB7C-C5FB4C39A84B}" destId="{56F36E94-93FE-417F-90D7-99FEE60E159B}" srcOrd="0" destOrd="0" presId="urn:microsoft.com/office/officeart/2005/8/layout/vProcess5"/>
    <dgm:cxn modelId="{565F4992-C234-4633-A98F-33181F35B815}" type="presParOf" srcId="{0C9B61F5-4A43-4D02-AB7C-C5FB4C39A84B}" destId="{2B4EB0B2-2B2D-4F95-88D2-9A555B47643D}" srcOrd="1" destOrd="0" presId="urn:microsoft.com/office/officeart/2005/8/layout/vProcess5"/>
    <dgm:cxn modelId="{04B36FCC-EF5B-4DB8-A601-9F2DF0BF5F2F}" type="presParOf" srcId="{0C9B61F5-4A43-4D02-AB7C-C5FB4C39A84B}" destId="{BFE0202C-128C-4B4A-B3C0-DDD9E0D4B5A7}" srcOrd="2" destOrd="0" presId="urn:microsoft.com/office/officeart/2005/8/layout/vProcess5"/>
    <dgm:cxn modelId="{46BBEDF7-24F1-48DC-A3C5-BF9D1CD3416F}" type="presParOf" srcId="{0C9B61F5-4A43-4D02-AB7C-C5FB4C39A84B}" destId="{667E1810-6707-4120-8367-569C096A7805}" srcOrd="3" destOrd="0" presId="urn:microsoft.com/office/officeart/2005/8/layout/vProcess5"/>
    <dgm:cxn modelId="{30580C79-572D-4A5E-B27A-E4E227D6FBFE}" type="presParOf" srcId="{0C9B61F5-4A43-4D02-AB7C-C5FB4C39A84B}" destId="{D75D7C8E-1685-4B12-9DC0-D5CF8865096A}" srcOrd="4" destOrd="0" presId="urn:microsoft.com/office/officeart/2005/8/layout/vProcess5"/>
    <dgm:cxn modelId="{E4A8D2F7-C5FD-46CA-82CA-169517954078}" type="presParOf" srcId="{0C9B61F5-4A43-4D02-AB7C-C5FB4C39A84B}" destId="{D980BA27-353D-496C-A82B-C5592C2CD86C}" srcOrd="5" destOrd="0" presId="urn:microsoft.com/office/officeart/2005/8/layout/vProcess5"/>
    <dgm:cxn modelId="{14253B77-57D3-4C3D-A81A-57EC1C5D33E3}" type="presParOf" srcId="{0C9B61F5-4A43-4D02-AB7C-C5FB4C39A84B}" destId="{75E8E7F1-F0AC-4B23-8C0D-65A64F792765}" srcOrd="6" destOrd="0" presId="urn:microsoft.com/office/officeart/2005/8/layout/vProcess5"/>
    <dgm:cxn modelId="{341D89AD-1C23-4C00-AA50-463B8465CD69}" type="presParOf" srcId="{0C9B61F5-4A43-4D02-AB7C-C5FB4C39A84B}" destId="{A6E4A1F7-A8D1-40A9-86E0-627AD5880B29}" srcOrd="7" destOrd="0" presId="urn:microsoft.com/office/officeart/2005/8/layout/vProcess5"/>
    <dgm:cxn modelId="{8B41A2C3-AF2E-4EF4-ACD8-8B8FB5E858A0}" type="presParOf" srcId="{0C9B61F5-4A43-4D02-AB7C-C5FB4C39A84B}" destId="{72FA6EFE-2223-46F2-950C-B6717EA2A4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blipFill>
          <a:blip xmlns:r="http://schemas.openxmlformats.org/officeDocument/2006/relationships" r:embed="rId1"/>
          <a:stretch>
            <a:fillRect l="-352" b="-37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>
          <a:blip xmlns:r="http://schemas.openxmlformats.org/officeDocument/2006/relationships" r:embed="rId2"/>
          <a:stretch>
            <a:fillRect l="-352" b="-37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5F298-148C-4673-8E2D-DE7F3757688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5E97B5-BA4C-4306-8E06-A31F0AF5F4D4}">
      <dgm:prSet custT="1"/>
      <dgm:spPr/>
      <dgm:t>
        <a:bodyPr/>
        <a:lstStyle/>
        <a:p>
          <a:r>
            <a:rPr lang="sr-Latn-ME" sz="3200" dirty="0">
              <a:solidFill>
                <a:schemeClr val="tx1"/>
              </a:solidFill>
            </a:rPr>
            <a:t>1. Odrediti realni i imaginarni dio kompleksnih brojeva:</a:t>
          </a:r>
          <a:endParaRPr lang="en-US" sz="3200" dirty="0">
            <a:solidFill>
              <a:schemeClr val="tx1"/>
            </a:solidFill>
          </a:endParaRPr>
        </a:p>
      </dgm:t>
    </dgm:pt>
    <dgm:pt modelId="{F33DDCD7-3B29-4141-8735-BFAE4543B3F1}" type="parTrans" cxnId="{E7153A42-90E8-4713-954F-4762A1D6403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97F463-E628-4D2D-B183-CCC3894A4C8D}" type="sibTrans" cxnId="{E7153A42-90E8-4713-954F-4762A1D6403A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CD8EFA7E-3D1B-4FE1-9281-1B9C437ABC44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a) </a:t>
              </a:r>
              <a14:m>
                <m:oMath xmlns:m="http://schemas.openxmlformats.org/officeDocument/2006/math"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𝑧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=2−2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endParaRPr lang="en-US" sz="3200" dirty="0">
                <a:solidFill>
                  <a:schemeClr val="tx1"/>
                </a:solidFill>
              </a:endParaRPr>
            </a:p>
          </dgm:t>
        </dgm:pt>
      </mc:Choice>
      <mc:Fallback>
        <dgm:pt modelId="{CD8EFA7E-3D1B-4FE1-9281-1B9C437ABC44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a) </a:t>
              </a:r>
              <a:r>
                <a:rPr lang="sr-Latn-ME" sz="32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𝑧=2−2𝑖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Fallback>
    </mc:AlternateContent>
    <dgm:pt modelId="{7C8BBD9A-5773-45AF-A409-5D1A1C1E395A}" type="parTrans" cxnId="{E07C21EF-082A-4059-A87D-F6EFF1E8B404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F2748-9E32-4D99-B030-2D79D130B146}" type="sibTrans" cxnId="{E07C21EF-082A-4059-A87D-F6EFF1E8B404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9B8A727-7A0F-4558-9467-997FAE456B73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b) </a:t>
              </a:r>
              <a14:m>
                <m:oMath xmlns:m="http://schemas.openxmlformats.org/officeDocument/2006/math"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𝑧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=8+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endParaRPr lang="en-US" sz="3200" dirty="0">
                <a:solidFill>
                  <a:schemeClr val="tx1"/>
                </a:solidFill>
              </a:endParaRPr>
            </a:p>
          </dgm:t>
        </dgm:pt>
      </mc:Choice>
      <mc:Fallback>
        <dgm:pt modelId="{99B8A727-7A0F-4558-9467-997FAE456B73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b) </a:t>
              </a:r>
              <a:r>
                <a:rPr lang="sr-Latn-ME" sz="32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𝑧=8+𝑖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Fallback>
    </mc:AlternateContent>
    <dgm:pt modelId="{013A490A-D9C7-4A4F-B464-2109BE486BEF}" type="parTrans" cxnId="{4BBB8F8C-9FC6-415C-8EE8-F6A9C0EA0C0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F24B508-5381-4618-9E00-75A7DD5F2386}" type="sibTrans" cxnId="{4BBB8F8C-9FC6-415C-8EE8-F6A9C0EA0C05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AE4F28A2-25FF-43C7-A57D-ECD5FCC5B2CE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c) </a:t>
              </a:r>
              <a14:m>
                <m:oMath xmlns:m="http://schemas.openxmlformats.org/officeDocument/2006/math"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𝑧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=15</m:t>
                  </m:r>
                </m:oMath>
              </a14:m>
              <a:endParaRPr lang="en-US" sz="3200" dirty="0">
                <a:solidFill>
                  <a:schemeClr val="tx1"/>
                </a:solidFill>
              </a:endParaRPr>
            </a:p>
          </dgm:t>
        </dgm:pt>
      </mc:Choice>
      <mc:Fallback>
        <dgm:pt modelId="{AE4F28A2-25FF-43C7-A57D-ECD5FCC5B2CE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c) </a:t>
              </a:r>
              <a:r>
                <a:rPr lang="sr-Latn-ME" sz="32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𝑧=15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Fallback>
    </mc:AlternateContent>
    <dgm:pt modelId="{11C13E68-F7CF-44A0-8206-4AB2DC9A7DFA}" type="parTrans" cxnId="{6571C0C9-044C-4C51-890F-C03522A96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62F0D16-4618-4EFA-B1BD-42916F0F77F6}" type="sibTrans" cxnId="{6571C0C9-044C-4C51-890F-C03522A96465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C7963F2-3C82-4FC4-9ACB-524D0755A3BC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d) </a:t>
              </a:r>
              <a14:m>
                <m:oMath xmlns:m="http://schemas.openxmlformats.org/officeDocument/2006/math"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𝑧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=−6</m:t>
                  </m:r>
                  <m:r>
                    <a:rPr lang="sr-Latn-ME" sz="32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endParaRPr lang="en-US" sz="3200" dirty="0">
                <a:solidFill>
                  <a:schemeClr val="tx1"/>
                </a:solidFill>
              </a:endParaRPr>
            </a:p>
          </dgm:t>
        </dgm:pt>
      </mc:Choice>
      <mc:Fallback>
        <dgm:pt modelId="{9C7963F2-3C82-4FC4-9ACB-524D0755A3BC}">
          <dgm:prSet custT="1"/>
          <dgm:spPr/>
          <dgm:t>
            <a:bodyPr/>
            <a:lstStyle/>
            <a:p>
              <a:r>
                <a:rPr lang="sr-Latn-ME" sz="3200" dirty="0">
                  <a:solidFill>
                    <a:schemeClr val="tx1"/>
                  </a:solidFill>
                </a:rPr>
                <a:t>d) </a:t>
              </a:r>
              <a:r>
                <a:rPr lang="sr-Latn-ME" sz="32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𝑧=−6𝑖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Fallback>
    </mc:AlternateContent>
    <dgm:pt modelId="{8AD128E3-C44D-4F5B-A3D0-41B28791FFF3}" type="parTrans" cxnId="{1D7F56BE-EF13-4569-A746-E9D6FA45C61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F7AF137-EEEF-4B19-ACA0-57FFC7C9A049}" type="sibTrans" cxnId="{1D7F56BE-EF13-4569-A746-E9D6FA45C61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2366AD6-F389-4195-A5D9-DB751154AF45}" type="pres">
      <dgm:prSet presAssocID="{6745F298-148C-4673-8E2D-DE7F37576883}" presName="outerComposite" presStyleCnt="0">
        <dgm:presLayoutVars>
          <dgm:chMax val="5"/>
          <dgm:dir/>
          <dgm:resizeHandles val="exact"/>
        </dgm:presLayoutVars>
      </dgm:prSet>
      <dgm:spPr/>
    </dgm:pt>
    <dgm:pt modelId="{A14C74C8-073B-4720-BF56-E7CC6643B9EC}" type="pres">
      <dgm:prSet presAssocID="{6745F298-148C-4673-8E2D-DE7F37576883}" presName="dummyMaxCanvas" presStyleCnt="0">
        <dgm:presLayoutVars/>
      </dgm:prSet>
      <dgm:spPr/>
    </dgm:pt>
    <dgm:pt modelId="{89EA5CFE-2381-4087-9333-16230B02860C}" type="pres">
      <dgm:prSet presAssocID="{6745F298-148C-4673-8E2D-DE7F37576883}" presName="FiveNodes_1" presStyleLbl="node1" presStyleIdx="0" presStyleCnt="5" custScaleX="129870">
        <dgm:presLayoutVars>
          <dgm:bulletEnabled val="1"/>
        </dgm:presLayoutVars>
      </dgm:prSet>
      <dgm:spPr/>
    </dgm:pt>
    <dgm:pt modelId="{EC26F550-FD9D-4771-8C17-AC6811FA32A3}" type="pres">
      <dgm:prSet presAssocID="{6745F298-148C-4673-8E2D-DE7F37576883}" presName="FiveNodes_2" presStyleLbl="node1" presStyleIdx="1" presStyleCnt="5">
        <dgm:presLayoutVars>
          <dgm:bulletEnabled val="1"/>
        </dgm:presLayoutVars>
      </dgm:prSet>
      <dgm:spPr/>
    </dgm:pt>
    <dgm:pt modelId="{9158D017-A838-45A0-A01A-8287D356D0F4}" type="pres">
      <dgm:prSet presAssocID="{6745F298-148C-4673-8E2D-DE7F37576883}" presName="FiveNodes_3" presStyleLbl="node1" presStyleIdx="2" presStyleCnt="5" custLinFactNeighborX="-99" custLinFactNeighborY="494">
        <dgm:presLayoutVars>
          <dgm:bulletEnabled val="1"/>
        </dgm:presLayoutVars>
      </dgm:prSet>
      <dgm:spPr/>
    </dgm:pt>
    <dgm:pt modelId="{63275D00-1516-4871-9174-E627BEC2E04E}" type="pres">
      <dgm:prSet presAssocID="{6745F298-148C-4673-8E2D-DE7F37576883}" presName="FiveNodes_4" presStyleLbl="node1" presStyleIdx="3" presStyleCnt="5">
        <dgm:presLayoutVars>
          <dgm:bulletEnabled val="1"/>
        </dgm:presLayoutVars>
      </dgm:prSet>
      <dgm:spPr/>
    </dgm:pt>
    <dgm:pt modelId="{3E4B642C-FEAF-4591-B6E4-D1FCCA923B7F}" type="pres">
      <dgm:prSet presAssocID="{6745F298-148C-4673-8E2D-DE7F37576883}" presName="FiveNodes_5" presStyleLbl="node1" presStyleIdx="4" presStyleCnt="5">
        <dgm:presLayoutVars>
          <dgm:bulletEnabled val="1"/>
        </dgm:presLayoutVars>
      </dgm:prSet>
      <dgm:spPr/>
    </dgm:pt>
    <dgm:pt modelId="{16390EF5-FBAE-4276-84EE-4A004B370E1B}" type="pres">
      <dgm:prSet presAssocID="{6745F298-148C-4673-8E2D-DE7F37576883}" presName="FiveConn_1-2" presStyleLbl="fgAccFollowNode1" presStyleIdx="0" presStyleCnt="4">
        <dgm:presLayoutVars>
          <dgm:bulletEnabled val="1"/>
        </dgm:presLayoutVars>
      </dgm:prSet>
      <dgm:spPr/>
    </dgm:pt>
    <dgm:pt modelId="{0D466BAE-9310-47AA-8DEE-36A107A848EB}" type="pres">
      <dgm:prSet presAssocID="{6745F298-148C-4673-8E2D-DE7F37576883}" presName="FiveConn_2-3" presStyleLbl="fgAccFollowNode1" presStyleIdx="1" presStyleCnt="4">
        <dgm:presLayoutVars>
          <dgm:bulletEnabled val="1"/>
        </dgm:presLayoutVars>
      </dgm:prSet>
      <dgm:spPr/>
    </dgm:pt>
    <dgm:pt modelId="{223027C6-C682-498D-9B97-52084C965DB2}" type="pres">
      <dgm:prSet presAssocID="{6745F298-148C-4673-8E2D-DE7F37576883}" presName="FiveConn_3-4" presStyleLbl="fgAccFollowNode1" presStyleIdx="2" presStyleCnt="4">
        <dgm:presLayoutVars>
          <dgm:bulletEnabled val="1"/>
        </dgm:presLayoutVars>
      </dgm:prSet>
      <dgm:spPr/>
    </dgm:pt>
    <dgm:pt modelId="{93C3EE7D-4CFE-4C35-887D-F404747FA916}" type="pres">
      <dgm:prSet presAssocID="{6745F298-148C-4673-8E2D-DE7F37576883}" presName="FiveConn_4-5" presStyleLbl="fgAccFollowNode1" presStyleIdx="3" presStyleCnt="4">
        <dgm:presLayoutVars>
          <dgm:bulletEnabled val="1"/>
        </dgm:presLayoutVars>
      </dgm:prSet>
      <dgm:spPr/>
    </dgm:pt>
    <dgm:pt modelId="{3294B23F-2AE8-43A2-BC90-3F4D87BF559F}" type="pres">
      <dgm:prSet presAssocID="{6745F298-148C-4673-8E2D-DE7F37576883}" presName="FiveNodes_1_text" presStyleLbl="node1" presStyleIdx="4" presStyleCnt="5">
        <dgm:presLayoutVars>
          <dgm:bulletEnabled val="1"/>
        </dgm:presLayoutVars>
      </dgm:prSet>
      <dgm:spPr/>
    </dgm:pt>
    <dgm:pt modelId="{2A0E4662-883D-41E8-86F0-40F2E983E1A2}" type="pres">
      <dgm:prSet presAssocID="{6745F298-148C-4673-8E2D-DE7F37576883}" presName="FiveNodes_2_text" presStyleLbl="node1" presStyleIdx="4" presStyleCnt="5">
        <dgm:presLayoutVars>
          <dgm:bulletEnabled val="1"/>
        </dgm:presLayoutVars>
      </dgm:prSet>
      <dgm:spPr/>
    </dgm:pt>
    <dgm:pt modelId="{C99946DD-107F-4667-B467-8A6D45D55FC7}" type="pres">
      <dgm:prSet presAssocID="{6745F298-148C-4673-8E2D-DE7F37576883}" presName="FiveNodes_3_text" presStyleLbl="node1" presStyleIdx="4" presStyleCnt="5">
        <dgm:presLayoutVars>
          <dgm:bulletEnabled val="1"/>
        </dgm:presLayoutVars>
      </dgm:prSet>
      <dgm:spPr/>
    </dgm:pt>
    <dgm:pt modelId="{E54AD67C-6A19-45A5-877A-E0DB8CCCDF04}" type="pres">
      <dgm:prSet presAssocID="{6745F298-148C-4673-8E2D-DE7F37576883}" presName="FiveNodes_4_text" presStyleLbl="node1" presStyleIdx="4" presStyleCnt="5">
        <dgm:presLayoutVars>
          <dgm:bulletEnabled val="1"/>
        </dgm:presLayoutVars>
      </dgm:prSet>
      <dgm:spPr/>
    </dgm:pt>
    <dgm:pt modelId="{63407BB6-EE8E-4424-88B2-9B126758C8DD}" type="pres">
      <dgm:prSet presAssocID="{6745F298-148C-4673-8E2D-DE7F3757688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62B830C-F3F8-48D4-B4A4-8A21CF513FED}" type="presOf" srcId="{1C97F463-E628-4D2D-B183-CCC3894A4C8D}" destId="{16390EF5-FBAE-4276-84EE-4A004B370E1B}" srcOrd="0" destOrd="0" presId="urn:microsoft.com/office/officeart/2005/8/layout/vProcess5"/>
    <dgm:cxn modelId="{1C755422-7019-4562-B73E-C421A1B3770D}" type="presOf" srcId="{AE4F28A2-25FF-43C7-A57D-ECD5FCC5B2CE}" destId="{63275D00-1516-4871-9174-E627BEC2E04E}" srcOrd="0" destOrd="0" presId="urn:microsoft.com/office/officeart/2005/8/layout/vProcess5"/>
    <dgm:cxn modelId="{B83C1E2D-BFBC-4CC0-8E81-2F47EA67D0B8}" type="presOf" srcId="{9C7963F2-3C82-4FC4-9ACB-524D0755A3BC}" destId="{63407BB6-EE8E-4424-88B2-9B126758C8DD}" srcOrd="1" destOrd="0" presId="urn:microsoft.com/office/officeart/2005/8/layout/vProcess5"/>
    <dgm:cxn modelId="{58C7332E-12D6-456A-9209-809755C07FD2}" type="presOf" srcId="{99B8A727-7A0F-4558-9467-997FAE456B73}" destId="{9158D017-A838-45A0-A01A-8287D356D0F4}" srcOrd="0" destOrd="0" presId="urn:microsoft.com/office/officeart/2005/8/layout/vProcess5"/>
    <dgm:cxn modelId="{46AF9137-33C4-4B82-B931-7B6F4CAF3C5C}" type="presOf" srcId="{B25E97B5-BA4C-4306-8E06-A31F0AF5F4D4}" destId="{89EA5CFE-2381-4087-9333-16230B02860C}" srcOrd="0" destOrd="0" presId="urn:microsoft.com/office/officeart/2005/8/layout/vProcess5"/>
    <dgm:cxn modelId="{E7153A42-90E8-4713-954F-4762A1D6403A}" srcId="{6745F298-148C-4673-8E2D-DE7F37576883}" destId="{B25E97B5-BA4C-4306-8E06-A31F0AF5F4D4}" srcOrd="0" destOrd="0" parTransId="{F33DDCD7-3B29-4141-8735-BFAE4543B3F1}" sibTransId="{1C97F463-E628-4D2D-B183-CCC3894A4C8D}"/>
    <dgm:cxn modelId="{37138C6E-E66D-42E2-A4A8-4CCE24B926CC}" type="presOf" srcId="{CD8EFA7E-3D1B-4FE1-9281-1B9C437ABC44}" destId="{2A0E4662-883D-41E8-86F0-40F2E983E1A2}" srcOrd="1" destOrd="0" presId="urn:microsoft.com/office/officeart/2005/8/layout/vProcess5"/>
    <dgm:cxn modelId="{18EEA279-ACC7-476B-B3F9-742EA97B23B5}" type="presOf" srcId="{D62F0D16-4618-4EFA-B1BD-42916F0F77F6}" destId="{93C3EE7D-4CFE-4C35-887D-F404747FA916}" srcOrd="0" destOrd="0" presId="urn:microsoft.com/office/officeart/2005/8/layout/vProcess5"/>
    <dgm:cxn modelId="{4BBB8F8C-9FC6-415C-8EE8-F6A9C0EA0C05}" srcId="{6745F298-148C-4673-8E2D-DE7F37576883}" destId="{99B8A727-7A0F-4558-9467-997FAE456B73}" srcOrd="2" destOrd="0" parTransId="{013A490A-D9C7-4A4F-B464-2109BE486BEF}" sibTransId="{5F24B508-5381-4618-9E00-75A7DD5F2386}"/>
    <dgm:cxn modelId="{74765A8E-9AAF-41AF-A8A5-0C0CA776D3E8}" type="presOf" srcId="{2F8F2748-9E32-4D99-B030-2D79D130B146}" destId="{0D466BAE-9310-47AA-8DEE-36A107A848EB}" srcOrd="0" destOrd="0" presId="urn:microsoft.com/office/officeart/2005/8/layout/vProcess5"/>
    <dgm:cxn modelId="{B7BC2DA9-5B4D-4A6C-8E92-88F3FE5DFDAB}" type="presOf" srcId="{CD8EFA7E-3D1B-4FE1-9281-1B9C437ABC44}" destId="{EC26F550-FD9D-4771-8C17-AC6811FA32A3}" srcOrd="0" destOrd="0" presId="urn:microsoft.com/office/officeart/2005/8/layout/vProcess5"/>
    <dgm:cxn modelId="{1D7F56BE-EF13-4569-A746-E9D6FA45C612}" srcId="{6745F298-148C-4673-8E2D-DE7F37576883}" destId="{9C7963F2-3C82-4FC4-9ACB-524D0755A3BC}" srcOrd="4" destOrd="0" parTransId="{8AD128E3-C44D-4F5B-A3D0-41B28791FFF3}" sibTransId="{5F7AF137-EEEF-4B19-ACA0-57FFC7C9A049}"/>
    <dgm:cxn modelId="{C1BBC7BF-AD18-4AFB-93E3-C67B6F363014}" type="presOf" srcId="{99B8A727-7A0F-4558-9467-997FAE456B73}" destId="{C99946DD-107F-4667-B467-8A6D45D55FC7}" srcOrd="1" destOrd="0" presId="urn:microsoft.com/office/officeart/2005/8/layout/vProcess5"/>
    <dgm:cxn modelId="{DC24F7C2-BC7D-4098-9A97-71AC3DA9EFCD}" type="presOf" srcId="{B25E97B5-BA4C-4306-8E06-A31F0AF5F4D4}" destId="{3294B23F-2AE8-43A2-BC90-3F4D87BF559F}" srcOrd="1" destOrd="0" presId="urn:microsoft.com/office/officeart/2005/8/layout/vProcess5"/>
    <dgm:cxn modelId="{6571C0C9-044C-4C51-890F-C03522A96465}" srcId="{6745F298-148C-4673-8E2D-DE7F37576883}" destId="{AE4F28A2-25FF-43C7-A57D-ECD5FCC5B2CE}" srcOrd="3" destOrd="0" parTransId="{11C13E68-F7CF-44A0-8206-4AB2DC9A7DFA}" sibTransId="{D62F0D16-4618-4EFA-B1BD-42916F0F77F6}"/>
    <dgm:cxn modelId="{5840E3CC-2DCF-43E2-BB77-54D21B22B8EC}" type="presOf" srcId="{AE4F28A2-25FF-43C7-A57D-ECD5FCC5B2CE}" destId="{E54AD67C-6A19-45A5-877A-E0DB8CCCDF04}" srcOrd="1" destOrd="0" presId="urn:microsoft.com/office/officeart/2005/8/layout/vProcess5"/>
    <dgm:cxn modelId="{17FE22CD-1425-4635-B704-3DB1EB51DA51}" type="presOf" srcId="{5F24B508-5381-4618-9E00-75A7DD5F2386}" destId="{223027C6-C682-498D-9B97-52084C965DB2}" srcOrd="0" destOrd="0" presId="urn:microsoft.com/office/officeart/2005/8/layout/vProcess5"/>
    <dgm:cxn modelId="{ABB19ECE-A076-43AB-95B2-D8F749DADC0B}" type="presOf" srcId="{6745F298-148C-4673-8E2D-DE7F37576883}" destId="{42366AD6-F389-4195-A5D9-DB751154AF45}" srcOrd="0" destOrd="0" presId="urn:microsoft.com/office/officeart/2005/8/layout/vProcess5"/>
    <dgm:cxn modelId="{05C56BE1-8471-48AB-8A1D-B0F433417DB5}" type="presOf" srcId="{9C7963F2-3C82-4FC4-9ACB-524D0755A3BC}" destId="{3E4B642C-FEAF-4591-B6E4-D1FCCA923B7F}" srcOrd="0" destOrd="0" presId="urn:microsoft.com/office/officeart/2005/8/layout/vProcess5"/>
    <dgm:cxn modelId="{E07C21EF-082A-4059-A87D-F6EFF1E8B404}" srcId="{6745F298-148C-4673-8E2D-DE7F37576883}" destId="{CD8EFA7E-3D1B-4FE1-9281-1B9C437ABC44}" srcOrd="1" destOrd="0" parTransId="{7C8BBD9A-5773-45AF-A409-5D1A1C1E395A}" sibTransId="{2F8F2748-9E32-4D99-B030-2D79D130B146}"/>
    <dgm:cxn modelId="{4FBE28F6-93C5-457C-829C-B8C631754CEF}" type="presParOf" srcId="{42366AD6-F389-4195-A5D9-DB751154AF45}" destId="{A14C74C8-073B-4720-BF56-E7CC6643B9EC}" srcOrd="0" destOrd="0" presId="urn:microsoft.com/office/officeart/2005/8/layout/vProcess5"/>
    <dgm:cxn modelId="{3BAB8E73-07BE-42D3-992F-CD3B42E5E748}" type="presParOf" srcId="{42366AD6-F389-4195-A5D9-DB751154AF45}" destId="{89EA5CFE-2381-4087-9333-16230B02860C}" srcOrd="1" destOrd="0" presId="urn:microsoft.com/office/officeart/2005/8/layout/vProcess5"/>
    <dgm:cxn modelId="{739072BC-9668-4EA5-BC87-79BD625767BB}" type="presParOf" srcId="{42366AD6-F389-4195-A5D9-DB751154AF45}" destId="{EC26F550-FD9D-4771-8C17-AC6811FA32A3}" srcOrd="2" destOrd="0" presId="urn:microsoft.com/office/officeart/2005/8/layout/vProcess5"/>
    <dgm:cxn modelId="{96F270AC-4A08-4E0D-9366-73067DBE0C82}" type="presParOf" srcId="{42366AD6-F389-4195-A5D9-DB751154AF45}" destId="{9158D017-A838-45A0-A01A-8287D356D0F4}" srcOrd="3" destOrd="0" presId="urn:microsoft.com/office/officeart/2005/8/layout/vProcess5"/>
    <dgm:cxn modelId="{05FCA8EB-710B-471D-86B2-1F07B2D18E90}" type="presParOf" srcId="{42366AD6-F389-4195-A5D9-DB751154AF45}" destId="{63275D00-1516-4871-9174-E627BEC2E04E}" srcOrd="4" destOrd="0" presId="urn:microsoft.com/office/officeart/2005/8/layout/vProcess5"/>
    <dgm:cxn modelId="{E84E6AE2-D472-413A-A4F0-7D1A01A84882}" type="presParOf" srcId="{42366AD6-F389-4195-A5D9-DB751154AF45}" destId="{3E4B642C-FEAF-4591-B6E4-D1FCCA923B7F}" srcOrd="5" destOrd="0" presId="urn:microsoft.com/office/officeart/2005/8/layout/vProcess5"/>
    <dgm:cxn modelId="{9DBE4591-397A-40FF-8D6E-CD5D342C3EF9}" type="presParOf" srcId="{42366AD6-F389-4195-A5D9-DB751154AF45}" destId="{16390EF5-FBAE-4276-84EE-4A004B370E1B}" srcOrd="6" destOrd="0" presId="urn:microsoft.com/office/officeart/2005/8/layout/vProcess5"/>
    <dgm:cxn modelId="{8CC9841E-2124-4705-B36D-6F426F387216}" type="presParOf" srcId="{42366AD6-F389-4195-A5D9-DB751154AF45}" destId="{0D466BAE-9310-47AA-8DEE-36A107A848EB}" srcOrd="7" destOrd="0" presId="urn:microsoft.com/office/officeart/2005/8/layout/vProcess5"/>
    <dgm:cxn modelId="{453F2C51-BA9F-4523-9101-55A214A73AF6}" type="presParOf" srcId="{42366AD6-F389-4195-A5D9-DB751154AF45}" destId="{223027C6-C682-498D-9B97-52084C965DB2}" srcOrd="8" destOrd="0" presId="urn:microsoft.com/office/officeart/2005/8/layout/vProcess5"/>
    <dgm:cxn modelId="{CD2F09DD-E8F5-4C3B-B242-E317A97E494B}" type="presParOf" srcId="{42366AD6-F389-4195-A5D9-DB751154AF45}" destId="{93C3EE7D-4CFE-4C35-887D-F404747FA916}" srcOrd="9" destOrd="0" presId="urn:microsoft.com/office/officeart/2005/8/layout/vProcess5"/>
    <dgm:cxn modelId="{9829C469-AB0E-43CA-A355-4645B5C20A14}" type="presParOf" srcId="{42366AD6-F389-4195-A5D9-DB751154AF45}" destId="{3294B23F-2AE8-43A2-BC90-3F4D87BF559F}" srcOrd="10" destOrd="0" presId="urn:microsoft.com/office/officeart/2005/8/layout/vProcess5"/>
    <dgm:cxn modelId="{92DAF02D-5D99-4F27-8D03-B9F8E602854B}" type="presParOf" srcId="{42366AD6-F389-4195-A5D9-DB751154AF45}" destId="{2A0E4662-883D-41E8-86F0-40F2E983E1A2}" srcOrd="11" destOrd="0" presId="urn:microsoft.com/office/officeart/2005/8/layout/vProcess5"/>
    <dgm:cxn modelId="{D7CD6F1E-ABBB-42B4-80DC-0432FBA554A1}" type="presParOf" srcId="{42366AD6-F389-4195-A5D9-DB751154AF45}" destId="{C99946DD-107F-4667-B467-8A6D45D55FC7}" srcOrd="12" destOrd="0" presId="urn:microsoft.com/office/officeart/2005/8/layout/vProcess5"/>
    <dgm:cxn modelId="{C993A646-BF5F-4AB2-B54D-6A07D99EF892}" type="presParOf" srcId="{42366AD6-F389-4195-A5D9-DB751154AF45}" destId="{E54AD67C-6A19-45A5-877A-E0DB8CCCDF04}" srcOrd="13" destOrd="0" presId="urn:microsoft.com/office/officeart/2005/8/layout/vProcess5"/>
    <dgm:cxn modelId="{CD32B012-5A13-468C-AA0F-F4D5E55EF24A}" type="presParOf" srcId="{42366AD6-F389-4195-A5D9-DB751154AF45}" destId="{63407BB6-EE8E-4424-88B2-9B126758C8D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45F298-148C-4673-8E2D-DE7F3757688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5E97B5-BA4C-4306-8E06-A31F0AF5F4D4}">
      <dgm:prSet custT="1"/>
      <dgm:spPr/>
      <dgm:t>
        <a:bodyPr/>
        <a:lstStyle/>
        <a:p>
          <a:r>
            <a:rPr lang="sr-Latn-ME" sz="3200" dirty="0">
              <a:solidFill>
                <a:schemeClr val="tx1"/>
              </a:solidFill>
            </a:rPr>
            <a:t>1. Odrediti realni i imaginarni dio kompleksnih brojeva:</a:t>
          </a:r>
          <a:endParaRPr lang="en-US" sz="3200" dirty="0">
            <a:solidFill>
              <a:schemeClr val="tx1"/>
            </a:solidFill>
          </a:endParaRPr>
        </a:p>
      </dgm:t>
    </dgm:pt>
    <dgm:pt modelId="{F33DDCD7-3B29-4141-8735-BFAE4543B3F1}" type="parTrans" cxnId="{E7153A42-90E8-4713-954F-4762A1D6403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C97F463-E628-4D2D-B183-CCC3894A4C8D}" type="sibTrans" cxnId="{E7153A42-90E8-4713-954F-4762A1D6403A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CD8EFA7E-3D1B-4FE1-9281-1B9C437ABC44}">
      <dgm:prSet custT="1"/>
      <dgm:spPr>
        <a:blipFill>
          <a:blip xmlns:r="http://schemas.openxmlformats.org/officeDocument/2006/relationships" r:embed="rId1"/>
          <a:stretch>
            <a:fillRect l="-155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8BBD9A-5773-45AF-A409-5D1A1C1E395A}" type="parTrans" cxnId="{E07C21EF-082A-4059-A87D-F6EFF1E8B404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F8F2748-9E32-4D99-B030-2D79D130B146}" type="sibTrans" cxnId="{E07C21EF-082A-4059-A87D-F6EFF1E8B404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9B8A727-7A0F-4558-9467-997FAE456B73}">
      <dgm:prSet custT="1"/>
      <dgm:spPr>
        <a:blipFill>
          <a:blip xmlns:r="http://schemas.openxmlformats.org/officeDocument/2006/relationships" r:embed="rId2"/>
          <a:stretch>
            <a:fillRect l="-155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3A490A-D9C7-4A4F-B464-2109BE486BEF}" type="parTrans" cxnId="{4BBB8F8C-9FC6-415C-8EE8-F6A9C0EA0C0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F24B508-5381-4618-9E00-75A7DD5F2386}" type="sibTrans" cxnId="{4BBB8F8C-9FC6-415C-8EE8-F6A9C0EA0C05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E4F28A2-25FF-43C7-A57D-ECD5FCC5B2CE}">
      <dgm:prSet custT="1"/>
      <dgm:spPr>
        <a:blipFill>
          <a:blip xmlns:r="http://schemas.openxmlformats.org/officeDocument/2006/relationships" r:embed="rId3"/>
          <a:stretch>
            <a:fillRect l="-155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1C13E68-F7CF-44A0-8206-4AB2DC9A7DFA}" type="parTrans" cxnId="{6571C0C9-044C-4C51-890F-C03522A96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62F0D16-4618-4EFA-B1BD-42916F0F77F6}" type="sibTrans" cxnId="{6571C0C9-044C-4C51-890F-C03522A96465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C7963F2-3C82-4FC4-9ACB-524D0755A3BC}">
      <dgm:prSet custT="1"/>
      <dgm:spPr>
        <a:blipFill>
          <a:blip xmlns:r="http://schemas.openxmlformats.org/officeDocument/2006/relationships" r:embed="rId4"/>
          <a:stretch>
            <a:fillRect l="-155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AD128E3-C44D-4F5B-A3D0-41B28791FFF3}" type="parTrans" cxnId="{1D7F56BE-EF13-4569-A746-E9D6FA45C61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F7AF137-EEEF-4B19-ACA0-57FFC7C9A049}" type="sibTrans" cxnId="{1D7F56BE-EF13-4569-A746-E9D6FA45C61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2366AD6-F389-4195-A5D9-DB751154AF45}" type="pres">
      <dgm:prSet presAssocID="{6745F298-148C-4673-8E2D-DE7F37576883}" presName="outerComposite" presStyleCnt="0">
        <dgm:presLayoutVars>
          <dgm:chMax val="5"/>
          <dgm:dir/>
          <dgm:resizeHandles val="exact"/>
        </dgm:presLayoutVars>
      </dgm:prSet>
      <dgm:spPr/>
    </dgm:pt>
    <dgm:pt modelId="{A14C74C8-073B-4720-BF56-E7CC6643B9EC}" type="pres">
      <dgm:prSet presAssocID="{6745F298-148C-4673-8E2D-DE7F37576883}" presName="dummyMaxCanvas" presStyleCnt="0">
        <dgm:presLayoutVars/>
      </dgm:prSet>
      <dgm:spPr/>
    </dgm:pt>
    <dgm:pt modelId="{89EA5CFE-2381-4087-9333-16230B02860C}" type="pres">
      <dgm:prSet presAssocID="{6745F298-148C-4673-8E2D-DE7F37576883}" presName="FiveNodes_1" presStyleLbl="node1" presStyleIdx="0" presStyleCnt="5" custScaleX="129870">
        <dgm:presLayoutVars>
          <dgm:bulletEnabled val="1"/>
        </dgm:presLayoutVars>
      </dgm:prSet>
      <dgm:spPr/>
    </dgm:pt>
    <dgm:pt modelId="{EC26F550-FD9D-4771-8C17-AC6811FA32A3}" type="pres">
      <dgm:prSet presAssocID="{6745F298-148C-4673-8E2D-DE7F37576883}" presName="FiveNodes_2" presStyleLbl="node1" presStyleIdx="1" presStyleCnt="5">
        <dgm:presLayoutVars>
          <dgm:bulletEnabled val="1"/>
        </dgm:presLayoutVars>
      </dgm:prSet>
      <dgm:spPr/>
    </dgm:pt>
    <dgm:pt modelId="{9158D017-A838-45A0-A01A-8287D356D0F4}" type="pres">
      <dgm:prSet presAssocID="{6745F298-148C-4673-8E2D-DE7F37576883}" presName="FiveNodes_3" presStyleLbl="node1" presStyleIdx="2" presStyleCnt="5" custLinFactNeighborX="-99" custLinFactNeighborY="494">
        <dgm:presLayoutVars>
          <dgm:bulletEnabled val="1"/>
        </dgm:presLayoutVars>
      </dgm:prSet>
      <dgm:spPr/>
    </dgm:pt>
    <dgm:pt modelId="{63275D00-1516-4871-9174-E627BEC2E04E}" type="pres">
      <dgm:prSet presAssocID="{6745F298-148C-4673-8E2D-DE7F37576883}" presName="FiveNodes_4" presStyleLbl="node1" presStyleIdx="3" presStyleCnt="5">
        <dgm:presLayoutVars>
          <dgm:bulletEnabled val="1"/>
        </dgm:presLayoutVars>
      </dgm:prSet>
      <dgm:spPr/>
    </dgm:pt>
    <dgm:pt modelId="{3E4B642C-FEAF-4591-B6E4-D1FCCA923B7F}" type="pres">
      <dgm:prSet presAssocID="{6745F298-148C-4673-8E2D-DE7F37576883}" presName="FiveNodes_5" presStyleLbl="node1" presStyleIdx="4" presStyleCnt="5">
        <dgm:presLayoutVars>
          <dgm:bulletEnabled val="1"/>
        </dgm:presLayoutVars>
      </dgm:prSet>
      <dgm:spPr/>
    </dgm:pt>
    <dgm:pt modelId="{16390EF5-FBAE-4276-84EE-4A004B370E1B}" type="pres">
      <dgm:prSet presAssocID="{6745F298-148C-4673-8E2D-DE7F37576883}" presName="FiveConn_1-2" presStyleLbl="fgAccFollowNode1" presStyleIdx="0" presStyleCnt="4">
        <dgm:presLayoutVars>
          <dgm:bulletEnabled val="1"/>
        </dgm:presLayoutVars>
      </dgm:prSet>
      <dgm:spPr/>
    </dgm:pt>
    <dgm:pt modelId="{0D466BAE-9310-47AA-8DEE-36A107A848EB}" type="pres">
      <dgm:prSet presAssocID="{6745F298-148C-4673-8E2D-DE7F37576883}" presName="FiveConn_2-3" presStyleLbl="fgAccFollowNode1" presStyleIdx="1" presStyleCnt="4">
        <dgm:presLayoutVars>
          <dgm:bulletEnabled val="1"/>
        </dgm:presLayoutVars>
      </dgm:prSet>
      <dgm:spPr/>
    </dgm:pt>
    <dgm:pt modelId="{223027C6-C682-498D-9B97-52084C965DB2}" type="pres">
      <dgm:prSet presAssocID="{6745F298-148C-4673-8E2D-DE7F37576883}" presName="FiveConn_3-4" presStyleLbl="fgAccFollowNode1" presStyleIdx="2" presStyleCnt="4">
        <dgm:presLayoutVars>
          <dgm:bulletEnabled val="1"/>
        </dgm:presLayoutVars>
      </dgm:prSet>
      <dgm:spPr/>
    </dgm:pt>
    <dgm:pt modelId="{93C3EE7D-4CFE-4C35-887D-F404747FA916}" type="pres">
      <dgm:prSet presAssocID="{6745F298-148C-4673-8E2D-DE7F37576883}" presName="FiveConn_4-5" presStyleLbl="fgAccFollowNode1" presStyleIdx="3" presStyleCnt="4">
        <dgm:presLayoutVars>
          <dgm:bulletEnabled val="1"/>
        </dgm:presLayoutVars>
      </dgm:prSet>
      <dgm:spPr/>
    </dgm:pt>
    <dgm:pt modelId="{3294B23F-2AE8-43A2-BC90-3F4D87BF559F}" type="pres">
      <dgm:prSet presAssocID="{6745F298-148C-4673-8E2D-DE7F37576883}" presName="FiveNodes_1_text" presStyleLbl="node1" presStyleIdx="4" presStyleCnt="5">
        <dgm:presLayoutVars>
          <dgm:bulletEnabled val="1"/>
        </dgm:presLayoutVars>
      </dgm:prSet>
      <dgm:spPr/>
    </dgm:pt>
    <dgm:pt modelId="{2A0E4662-883D-41E8-86F0-40F2E983E1A2}" type="pres">
      <dgm:prSet presAssocID="{6745F298-148C-4673-8E2D-DE7F37576883}" presName="FiveNodes_2_text" presStyleLbl="node1" presStyleIdx="4" presStyleCnt="5">
        <dgm:presLayoutVars>
          <dgm:bulletEnabled val="1"/>
        </dgm:presLayoutVars>
      </dgm:prSet>
      <dgm:spPr/>
    </dgm:pt>
    <dgm:pt modelId="{C99946DD-107F-4667-B467-8A6D45D55FC7}" type="pres">
      <dgm:prSet presAssocID="{6745F298-148C-4673-8E2D-DE7F37576883}" presName="FiveNodes_3_text" presStyleLbl="node1" presStyleIdx="4" presStyleCnt="5">
        <dgm:presLayoutVars>
          <dgm:bulletEnabled val="1"/>
        </dgm:presLayoutVars>
      </dgm:prSet>
      <dgm:spPr/>
    </dgm:pt>
    <dgm:pt modelId="{E54AD67C-6A19-45A5-877A-E0DB8CCCDF04}" type="pres">
      <dgm:prSet presAssocID="{6745F298-148C-4673-8E2D-DE7F37576883}" presName="FiveNodes_4_text" presStyleLbl="node1" presStyleIdx="4" presStyleCnt="5">
        <dgm:presLayoutVars>
          <dgm:bulletEnabled val="1"/>
        </dgm:presLayoutVars>
      </dgm:prSet>
      <dgm:spPr/>
    </dgm:pt>
    <dgm:pt modelId="{63407BB6-EE8E-4424-88B2-9B126758C8DD}" type="pres">
      <dgm:prSet presAssocID="{6745F298-148C-4673-8E2D-DE7F3757688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62B830C-F3F8-48D4-B4A4-8A21CF513FED}" type="presOf" srcId="{1C97F463-E628-4D2D-B183-CCC3894A4C8D}" destId="{16390EF5-FBAE-4276-84EE-4A004B370E1B}" srcOrd="0" destOrd="0" presId="urn:microsoft.com/office/officeart/2005/8/layout/vProcess5"/>
    <dgm:cxn modelId="{1C755422-7019-4562-B73E-C421A1B3770D}" type="presOf" srcId="{AE4F28A2-25FF-43C7-A57D-ECD5FCC5B2CE}" destId="{63275D00-1516-4871-9174-E627BEC2E04E}" srcOrd="0" destOrd="0" presId="urn:microsoft.com/office/officeart/2005/8/layout/vProcess5"/>
    <dgm:cxn modelId="{B83C1E2D-BFBC-4CC0-8E81-2F47EA67D0B8}" type="presOf" srcId="{9C7963F2-3C82-4FC4-9ACB-524D0755A3BC}" destId="{63407BB6-EE8E-4424-88B2-9B126758C8DD}" srcOrd="1" destOrd="0" presId="urn:microsoft.com/office/officeart/2005/8/layout/vProcess5"/>
    <dgm:cxn modelId="{58C7332E-12D6-456A-9209-809755C07FD2}" type="presOf" srcId="{99B8A727-7A0F-4558-9467-997FAE456B73}" destId="{9158D017-A838-45A0-A01A-8287D356D0F4}" srcOrd="0" destOrd="0" presId="urn:microsoft.com/office/officeart/2005/8/layout/vProcess5"/>
    <dgm:cxn modelId="{46AF9137-33C4-4B82-B931-7B6F4CAF3C5C}" type="presOf" srcId="{B25E97B5-BA4C-4306-8E06-A31F0AF5F4D4}" destId="{89EA5CFE-2381-4087-9333-16230B02860C}" srcOrd="0" destOrd="0" presId="urn:microsoft.com/office/officeart/2005/8/layout/vProcess5"/>
    <dgm:cxn modelId="{E7153A42-90E8-4713-954F-4762A1D6403A}" srcId="{6745F298-148C-4673-8E2D-DE7F37576883}" destId="{B25E97B5-BA4C-4306-8E06-A31F0AF5F4D4}" srcOrd="0" destOrd="0" parTransId="{F33DDCD7-3B29-4141-8735-BFAE4543B3F1}" sibTransId="{1C97F463-E628-4D2D-B183-CCC3894A4C8D}"/>
    <dgm:cxn modelId="{37138C6E-E66D-42E2-A4A8-4CCE24B926CC}" type="presOf" srcId="{CD8EFA7E-3D1B-4FE1-9281-1B9C437ABC44}" destId="{2A0E4662-883D-41E8-86F0-40F2E983E1A2}" srcOrd="1" destOrd="0" presId="urn:microsoft.com/office/officeart/2005/8/layout/vProcess5"/>
    <dgm:cxn modelId="{18EEA279-ACC7-476B-B3F9-742EA97B23B5}" type="presOf" srcId="{D62F0D16-4618-4EFA-B1BD-42916F0F77F6}" destId="{93C3EE7D-4CFE-4C35-887D-F404747FA916}" srcOrd="0" destOrd="0" presId="urn:microsoft.com/office/officeart/2005/8/layout/vProcess5"/>
    <dgm:cxn modelId="{4BBB8F8C-9FC6-415C-8EE8-F6A9C0EA0C05}" srcId="{6745F298-148C-4673-8E2D-DE7F37576883}" destId="{99B8A727-7A0F-4558-9467-997FAE456B73}" srcOrd="2" destOrd="0" parTransId="{013A490A-D9C7-4A4F-B464-2109BE486BEF}" sibTransId="{5F24B508-5381-4618-9E00-75A7DD5F2386}"/>
    <dgm:cxn modelId="{74765A8E-9AAF-41AF-A8A5-0C0CA776D3E8}" type="presOf" srcId="{2F8F2748-9E32-4D99-B030-2D79D130B146}" destId="{0D466BAE-9310-47AA-8DEE-36A107A848EB}" srcOrd="0" destOrd="0" presId="urn:microsoft.com/office/officeart/2005/8/layout/vProcess5"/>
    <dgm:cxn modelId="{B7BC2DA9-5B4D-4A6C-8E92-88F3FE5DFDAB}" type="presOf" srcId="{CD8EFA7E-3D1B-4FE1-9281-1B9C437ABC44}" destId="{EC26F550-FD9D-4771-8C17-AC6811FA32A3}" srcOrd="0" destOrd="0" presId="urn:microsoft.com/office/officeart/2005/8/layout/vProcess5"/>
    <dgm:cxn modelId="{1D7F56BE-EF13-4569-A746-E9D6FA45C612}" srcId="{6745F298-148C-4673-8E2D-DE7F37576883}" destId="{9C7963F2-3C82-4FC4-9ACB-524D0755A3BC}" srcOrd="4" destOrd="0" parTransId="{8AD128E3-C44D-4F5B-A3D0-41B28791FFF3}" sibTransId="{5F7AF137-EEEF-4B19-ACA0-57FFC7C9A049}"/>
    <dgm:cxn modelId="{C1BBC7BF-AD18-4AFB-93E3-C67B6F363014}" type="presOf" srcId="{99B8A727-7A0F-4558-9467-997FAE456B73}" destId="{C99946DD-107F-4667-B467-8A6D45D55FC7}" srcOrd="1" destOrd="0" presId="urn:microsoft.com/office/officeart/2005/8/layout/vProcess5"/>
    <dgm:cxn modelId="{DC24F7C2-BC7D-4098-9A97-71AC3DA9EFCD}" type="presOf" srcId="{B25E97B5-BA4C-4306-8E06-A31F0AF5F4D4}" destId="{3294B23F-2AE8-43A2-BC90-3F4D87BF559F}" srcOrd="1" destOrd="0" presId="urn:microsoft.com/office/officeart/2005/8/layout/vProcess5"/>
    <dgm:cxn modelId="{6571C0C9-044C-4C51-890F-C03522A96465}" srcId="{6745F298-148C-4673-8E2D-DE7F37576883}" destId="{AE4F28A2-25FF-43C7-A57D-ECD5FCC5B2CE}" srcOrd="3" destOrd="0" parTransId="{11C13E68-F7CF-44A0-8206-4AB2DC9A7DFA}" sibTransId="{D62F0D16-4618-4EFA-B1BD-42916F0F77F6}"/>
    <dgm:cxn modelId="{5840E3CC-2DCF-43E2-BB77-54D21B22B8EC}" type="presOf" srcId="{AE4F28A2-25FF-43C7-A57D-ECD5FCC5B2CE}" destId="{E54AD67C-6A19-45A5-877A-E0DB8CCCDF04}" srcOrd="1" destOrd="0" presId="urn:microsoft.com/office/officeart/2005/8/layout/vProcess5"/>
    <dgm:cxn modelId="{17FE22CD-1425-4635-B704-3DB1EB51DA51}" type="presOf" srcId="{5F24B508-5381-4618-9E00-75A7DD5F2386}" destId="{223027C6-C682-498D-9B97-52084C965DB2}" srcOrd="0" destOrd="0" presId="urn:microsoft.com/office/officeart/2005/8/layout/vProcess5"/>
    <dgm:cxn modelId="{ABB19ECE-A076-43AB-95B2-D8F749DADC0B}" type="presOf" srcId="{6745F298-148C-4673-8E2D-DE7F37576883}" destId="{42366AD6-F389-4195-A5D9-DB751154AF45}" srcOrd="0" destOrd="0" presId="urn:microsoft.com/office/officeart/2005/8/layout/vProcess5"/>
    <dgm:cxn modelId="{05C56BE1-8471-48AB-8A1D-B0F433417DB5}" type="presOf" srcId="{9C7963F2-3C82-4FC4-9ACB-524D0755A3BC}" destId="{3E4B642C-FEAF-4591-B6E4-D1FCCA923B7F}" srcOrd="0" destOrd="0" presId="urn:microsoft.com/office/officeart/2005/8/layout/vProcess5"/>
    <dgm:cxn modelId="{E07C21EF-082A-4059-A87D-F6EFF1E8B404}" srcId="{6745F298-148C-4673-8E2D-DE7F37576883}" destId="{CD8EFA7E-3D1B-4FE1-9281-1B9C437ABC44}" srcOrd="1" destOrd="0" parTransId="{7C8BBD9A-5773-45AF-A409-5D1A1C1E395A}" sibTransId="{2F8F2748-9E32-4D99-B030-2D79D130B146}"/>
    <dgm:cxn modelId="{4FBE28F6-93C5-457C-829C-B8C631754CEF}" type="presParOf" srcId="{42366AD6-F389-4195-A5D9-DB751154AF45}" destId="{A14C74C8-073B-4720-BF56-E7CC6643B9EC}" srcOrd="0" destOrd="0" presId="urn:microsoft.com/office/officeart/2005/8/layout/vProcess5"/>
    <dgm:cxn modelId="{3BAB8E73-07BE-42D3-992F-CD3B42E5E748}" type="presParOf" srcId="{42366AD6-F389-4195-A5D9-DB751154AF45}" destId="{89EA5CFE-2381-4087-9333-16230B02860C}" srcOrd="1" destOrd="0" presId="urn:microsoft.com/office/officeart/2005/8/layout/vProcess5"/>
    <dgm:cxn modelId="{739072BC-9668-4EA5-BC87-79BD625767BB}" type="presParOf" srcId="{42366AD6-F389-4195-A5D9-DB751154AF45}" destId="{EC26F550-FD9D-4771-8C17-AC6811FA32A3}" srcOrd="2" destOrd="0" presId="urn:microsoft.com/office/officeart/2005/8/layout/vProcess5"/>
    <dgm:cxn modelId="{96F270AC-4A08-4E0D-9366-73067DBE0C82}" type="presParOf" srcId="{42366AD6-F389-4195-A5D9-DB751154AF45}" destId="{9158D017-A838-45A0-A01A-8287D356D0F4}" srcOrd="3" destOrd="0" presId="urn:microsoft.com/office/officeart/2005/8/layout/vProcess5"/>
    <dgm:cxn modelId="{05FCA8EB-710B-471D-86B2-1F07B2D18E90}" type="presParOf" srcId="{42366AD6-F389-4195-A5D9-DB751154AF45}" destId="{63275D00-1516-4871-9174-E627BEC2E04E}" srcOrd="4" destOrd="0" presId="urn:microsoft.com/office/officeart/2005/8/layout/vProcess5"/>
    <dgm:cxn modelId="{E84E6AE2-D472-413A-A4F0-7D1A01A84882}" type="presParOf" srcId="{42366AD6-F389-4195-A5D9-DB751154AF45}" destId="{3E4B642C-FEAF-4591-B6E4-D1FCCA923B7F}" srcOrd="5" destOrd="0" presId="urn:microsoft.com/office/officeart/2005/8/layout/vProcess5"/>
    <dgm:cxn modelId="{9DBE4591-397A-40FF-8D6E-CD5D342C3EF9}" type="presParOf" srcId="{42366AD6-F389-4195-A5D9-DB751154AF45}" destId="{16390EF5-FBAE-4276-84EE-4A004B370E1B}" srcOrd="6" destOrd="0" presId="urn:microsoft.com/office/officeart/2005/8/layout/vProcess5"/>
    <dgm:cxn modelId="{8CC9841E-2124-4705-B36D-6F426F387216}" type="presParOf" srcId="{42366AD6-F389-4195-A5D9-DB751154AF45}" destId="{0D466BAE-9310-47AA-8DEE-36A107A848EB}" srcOrd="7" destOrd="0" presId="urn:microsoft.com/office/officeart/2005/8/layout/vProcess5"/>
    <dgm:cxn modelId="{453F2C51-BA9F-4523-9101-55A214A73AF6}" type="presParOf" srcId="{42366AD6-F389-4195-A5D9-DB751154AF45}" destId="{223027C6-C682-498D-9B97-52084C965DB2}" srcOrd="8" destOrd="0" presId="urn:microsoft.com/office/officeart/2005/8/layout/vProcess5"/>
    <dgm:cxn modelId="{CD2F09DD-E8F5-4C3B-B242-E317A97E494B}" type="presParOf" srcId="{42366AD6-F389-4195-A5D9-DB751154AF45}" destId="{93C3EE7D-4CFE-4C35-887D-F404747FA916}" srcOrd="9" destOrd="0" presId="urn:microsoft.com/office/officeart/2005/8/layout/vProcess5"/>
    <dgm:cxn modelId="{9829C469-AB0E-43CA-A355-4645B5C20A14}" type="presParOf" srcId="{42366AD6-F389-4195-A5D9-DB751154AF45}" destId="{3294B23F-2AE8-43A2-BC90-3F4D87BF559F}" srcOrd="10" destOrd="0" presId="urn:microsoft.com/office/officeart/2005/8/layout/vProcess5"/>
    <dgm:cxn modelId="{92DAF02D-5D99-4F27-8D03-B9F8E602854B}" type="presParOf" srcId="{42366AD6-F389-4195-A5D9-DB751154AF45}" destId="{2A0E4662-883D-41E8-86F0-40F2E983E1A2}" srcOrd="11" destOrd="0" presId="urn:microsoft.com/office/officeart/2005/8/layout/vProcess5"/>
    <dgm:cxn modelId="{D7CD6F1E-ABBB-42B4-80DC-0432FBA554A1}" type="presParOf" srcId="{42366AD6-F389-4195-A5D9-DB751154AF45}" destId="{C99946DD-107F-4667-B467-8A6D45D55FC7}" srcOrd="12" destOrd="0" presId="urn:microsoft.com/office/officeart/2005/8/layout/vProcess5"/>
    <dgm:cxn modelId="{C993A646-BF5F-4AB2-B54D-6A07D99EF892}" type="presParOf" srcId="{42366AD6-F389-4195-A5D9-DB751154AF45}" destId="{E54AD67C-6A19-45A5-877A-E0DB8CCCDF04}" srcOrd="13" destOrd="0" presId="urn:microsoft.com/office/officeart/2005/8/layout/vProcess5"/>
    <dgm:cxn modelId="{CD32B012-5A13-468C-AA0F-F4D5E55EF24A}" type="presParOf" srcId="{42366AD6-F389-4195-A5D9-DB751154AF45}" destId="{63407BB6-EE8E-4424-88B2-9B126758C8D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2. </a:t>
              </a:r>
              <a:r>
                <a:rPr lang="sr-Latn-ME" dirty="0">
                  <a:solidFill>
                    <a:schemeClr val="bg1"/>
                  </a:solidFill>
                </a:rPr>
                <a:t>Za dva kompleksna broja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kažemo da su jednaki ako su im jednaki odgovarajući realni i imaginarni djelovi.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2. </a:t>
              </a:r>
              <a:r>
                <a:rPr lang="sr-Latn-ME" dirty="0">
                  <a:solidFill>
                    <a:schemeClr val="bg1"/>
                  </a:solidFill>
                </a:rPr>
                <a:t>Za dva kompleksna broja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𝑧_1=𝑎+𝑏𝑖</a:t>
              </a:r>
              <a:r>
                <a:rPr lang="sr-Latn-ME" dirty="0">
                  <a:solidFill>
                    <a:schemeClr val="bg1"/>
                  </a:solidFill>
                </a:rPr>
                <a:t> 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𝑧_2=𝑐+𝑑𝑖</a:t>
              </a:r>
              <a:r>
                <a:rPr lang="sr-Latn-ME" dirty="0">
                  <a:solidFill>
                    <a:schemeClr val="bg1"/>
                  </a:solidFill>
                </a:rPr>
                <a:t> kažemo da su jednaki ako su im jednaki odgovarajući realni i imaginarni djelovi.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9225C73-1633-42F1-AB3B-7CB183E5F8B8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sr-Latn-ME" dirty="0">
                <a:solidFill>
                  <a:schemeClr val="bg1"/>
                </a:solidFill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sr-Latn-ME" dirty="0">
                <a:solidFill>
                  <a:schemeClr val="bg1"/>
                </a:solidFill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sr-Latn-M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m:oMathPara>
              </a14:m>
              <a:endParaRPr lang="sr-Latn-ME" dirty="0">
                <a:solidFill>
                  <a:schemeClr val="bg1"/>
                </a:solidFill>
              </a:endParaRPr>
            </a:p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sr-Latn-M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M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m:oMathPara>
              </a14:m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9225C73-1633-42F1-AB3B-7CB183E5F8B8}">
          <dgm:prSet/>
          <dgm:spPr/>
          <dgm:t>
            <a:bodyPr/>
            <a:lstStyle/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𝑅𝑒(𝑧_1 )=𝑅𝑒(𝑧_2 )</a:t>
              </a:r>
              <a:endParaRPr lang="sr-Latn-ME" dirty="0">
                <a:solidFill>
                  <a:schemeClr val="bg1"/>
                </a:solidFill>
              </a:endParaRPr>
            </a:p>
            <a:p>
              <a:r>
                <a:rPr lang="sr-Latn-M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𝑎=𝑐</a:t>
              </a:r>
              <a:endParaRPr lang="sr-Latn-ME" dirty="0">
                <a:solidFill>
                  <a:schemeClr val="bg1"/>
                </a:solidFill>
              </a:endParaRPr>
            </a:p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𝐼𝑚(𝑧_1 )=𝐼𝑚(𝑧_2 )</a:t>
              </a:r>
              <a:endParaRPr lang="sr-Latn-ME" dirty="0">
                <a:solidFill>
                  <a:schemeClr val="bg1"/>
                </a:solidFill>
              </a:endParaRPr>
            </a:p>
            <a:p>
              <a:r>
                <a:rPr lang="sr-Latn-ME" i="0" dirty="0">
                  <a:solidFill>
                    <a:schemeClr val="bg1"/>
                  </a:solidFill>
                  <a:latin typeface="Cambria Math" panose="02040503050406030204" pitchFamily="18" charset="0"/>
                </a:rPr>
                <a:t>𝑏=𝑑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2" custLinFactNeighborX="-128" custLinFactNeighborY="-6334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2" custScaleY="116370" custLinFactNeighborX="0" custLinFactNeighborY="-52796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2" custLinFactNeighborX="-128" custLinFactNeighborY="-6334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2" custScaleY="116370" custLinFactNeighborX="0" custLinFactNeighborY="-52796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3. </a:t>
              </a:r>
              <a:r>
                <a:rPr lang="sr-Latn-ME" dirty="0">
                  <a:solidFill>
                    <a:schemeClr val="bg1"/>
                  </a:solidFill>
                </a:rPr>
                <a:t>Dva kompleksna broja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sabiramo tako što sabiramo odgovarajuće realne i odgovarajuće imaginarne djelove.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3. </a:t>
              </a:r>
              <a:r>
                <a:rPr lang="sr-Latn-ME" dirty="0">
                  <a:solidFill>
                    <a:schemeClr val="bg1"/>
                  </a:solidFill>
                </a:rPr>
                <a:t>Dva kompleksna broja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𝑧_1=𝑎+𝑏𝑖</a:t>
              </a:r>
              <a:r>
                <a:rPr lang="sr-Latn-ME" dirty="0">
                  <a:solidFill>
                    <a:schemeClr val="bg1"/>
                  </a:solidFill>
                </a:rPr>
                <a:t> 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𝑧_2=𝑐+𝑑𝑖</a:t>
              </a:r>
              <a:r>
                <a:rPr lang="sr-Latn-ME" dirty="0">
                  <a:solidFill>
                    <a:schemeClr val="bg1"/>
                  </a:solidFill>
                </a:rPr>
                <a:t> sabiramo tako što sabiramo odgovarajuće realne i odgovarajuće imaginarne djelove.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9225C73-1633-42F1-AB3B-7CB183E5F8B8}">
          <dgm:prSet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e>
                  </m:d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9225C73-1633-42F1-AB3B-7CB183E5F8B8}">
          <dgm:prSet/>
          <dgm:spPr/>
          <dgm:t>
            <a:bodyPr/>
            <a:lstStyle/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𝑧_1+𝑧_2=(𝑎+𝑏𝑖)+(𝑐+𝑑𝑖)=</a:t>
              </a:r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𝑎+𝑏𝑖+𝑐+𝑑𝑖=𝑎+𝑐+(𝑏+𝑑)𝑖</a:t>
              </a:r>
              <a:r>
                <a:rPr lang="sr-Latn-ME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1C383F32-22E8-4F62-A3E0-BDC3D5F48992}">
          <dgm:prSet/>
          <dgm:spPr/>
          <dgm:t>
            <a:bodyPr/>
            <a:lstStyle/>
            <a:p>
              <a:r>
                <a:rPr lang="sr-Latn-ME" dirty="0">
                  <a:solidFill>
                    <a:schemeClr val="bg1"/>
                  </a:solidFill>
                </a:rPr>
                <a:t>Primjer 2. 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Saberi kompleksne brojeve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2+3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5+4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=2+3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+5+4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=7+7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</a:t>
              </a:r>
            </a:p>
          </dgm:t>
        </dgm:pt>
      </mc:Choice>
      <mc:Fallback>
        <dgm:pt modelId="{1C383F32-22E8-4F62-A3E0-BDC3D5F48992}">
          <dgm:prSet/>
          <dgm:spPr/>
          <dgm:t>
            <a:bodyPr/>
            <a:lstStyle/>
            <a:p>
              <a:r>
                <a:rPr lang="sr-Latn-ME" dirty="0">
                  <a:solidFill>
                    <a:schemeClr val="bg1"/>
                  </a:solidFill>
                </a:rPr>
                <a:t>Primjer 2. 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Saberi kompleksne brojeve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𝑧_1=2+3𝑖</a:t>
              </a:r>
              <a:r>
                <a:rPr lang="sr-Latn-ME" dirty="0">
                  <a:solidFill>
                    <a:schemeClr val="bg1"/>
                  </a:solidFill>
                </a:rPr>
                <a:t> 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𝑧_2=5+4𝑖</a:t>
              </a:r>
              <a:r>
                <a:rPr lang="sr-Latn-ME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𝑧_1+𝑧_2=2+3𝑖+5+4𝑖=7+7𝑖</a:t>
              </a:r>
              <a:r>
                <a:rPr lang="sr-Latn-ME" dirty="0">
                  <a:solidFill>
                    <a:schemeClr val="bg1"/>
                  </a:solidFill>
                </a:rPr>
                <a:t> </a:t>
              </a:r>
            </a:p>
          </dgm:t>
        </dgm:pt>
      </mc:Fallback>
    </mc:AlternateConten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blipFill>
          <a:blip xmlns:r="http://schemas.openxmlformats.org/officeDocument/2006/relationships" r:embed="rId1"/>
          <a:stretch>
            <a:fillRect l="-88" r="-44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blipFill>
          <a:blip xmlns:r="http://schemas.openxmlformats.org/officeDocument/2006/relationships" r:embed="rId3"/>
          <a:stretch>
            <a:fillRect l="-8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4. </a:t>
              </a:r>
              <a:r>
                <a:rPr lang="sr-Latn-ME" dirty="0">
                  <a:solidFill>
                    <a:schemeClr val="bg1"/>
                  </a:solidFill>
                </a:rPr>
                <a:t>Dva kompleksna broja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oduzimamo tako što oduzimamo odgovarajuće realne i odgovarajuće imaginarne djelove.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0FC4FFE-8987-4A26-B7F4-8A516F18ADAE}">
          <dgm:prSet/>
          <dgm:spPr/>
          <dgm:t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D</a:t>
              </a:r>
              <a:r>
                <a:rPr lang="sr-Latn-ME" b="1" dirty="0">
                  <a:solidFill>
                    <a:schemeClr val="bg1"/>
                  </a:solidFill>
                </a:rPr>
                <a:t>efinicija 4. </a:t>
              </a:r>
              <a:r>
                <a:rPr lang="sr-Latn-ME" dirty="0">
                  <a:solidFill>
                    <a:schemeClr val="bg1"/>
                  </a:solidFill>
                </a:rPr>
                <a:t>Dva kompleksna broja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𝑧_1=𝑎+𝑏𝑖</a:t>
              </a:r>
              <a:r>
                <a:rPr lang="sr-Latn-ME" dirty="0">
                  <a:solidFill>
                    <a:schemeClr val="bg1"/>
                  </a:solidFill>
                </a:rPr>
                <a:t> 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𝑧_2=𝑐+𝑑𝑖</a:t>
              </a:r>
              <a:r>
                <a:rPr lang="sr-Latn-ME" dirty="0">
                  <a:solidFill>
                    <a:schemeClr val="bg1"/>
                  </a:solidFill>
                </a:rPr>
                <a:t> oduzimamo tako što oduzimamo odgovarajuće realne i odgovarajuće imaginarne djelove.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9225C73-1633-42F1-AB3B-7CB183E5F8B8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sr-Latn-M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𝑎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e>
                  </m:d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Choice>
      <mc:Fallback>
        <dgm:pt modelId="{49225C73-1633-42F1-AB3B-7CB183E5F8B8}">
          <dgm:prSet/>
          <dgm:spPr/>
          <dgm:t>
            <a:bodyPr/>
            <a:lstStyle/>
            <a:p>
              <a:pPr/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𝑧_1−𝑧_2=(𝑎+𝑏𝑖)−(𝑐+𝑑𝑖)=</a:t>
              </a:r>
              <a:endParaRPr lang="sr-Latn-ME" b="0" i="1" dirty="0">
                <a:solidFill>
                  <a:schemeClr val="bg1"/>
                </a:solidFill>
                <a:latin typeface="Cambria Math" panose="02040503050406030204" pitchFamily="18" charset="0"/>
              </a:endParaRPr>
            </a:p>
            <a:p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𝑎+𝑏𝑖−𝑐−𝑑𝑖=𝑎−𝑐+(𝑏−𝑑)𝑖</a:t>
              </a:r>
              <a:r>
                <a:rPr lang="sr-Latn-ME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1C383F32-22E8-4F62-A3E0-BDC3D5F48992}">
          <dgm:prSet/>
          <dgm:spPr/>
          <dgm:t>
            <a:bodyPr/>
            <a:lstStyle/>
            <a:p>
              <a:r>
                <a:rPr lang="sr-Latn-ME" dirty="0">
                  <a:solidFill>
                    <a:schemeClr val="bg1"/>
                  </a:solidFill>
                </a:rPr>
                <a:t>Primjer 3. 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Oduzmi kompleksne brojeve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2+3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i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5+4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=2+3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</m:t>
                  </m:r>
                  <m:d>
                    <m:dPr>
                      <m:ctrlP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5+4</m:t>
                      </m:r>
                      <m:r>
                        <a:rPr lang="sr-Latn-M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2+3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−5−4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=−3−</m:t>
                  </m:r>
                  <m:r>
                    <a:rPr lang="sr-Latn-ME" b="0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sr-Latn-ME" dirty="0">
                  <a:solidFill>
                    <a:schemeClr val="bg1"/>
                  </a:solidFill>
                </a:rPr>
                <a:t> </a:t>
              </a:r>
            </a:p>
          </dgm:t>
        </dgm:pt>
      </mc:Choice>
      <mc:Fallback>
        <dgm:pt modelId="{1C383F32-22E8-4F62-A3E0-BDC3D5F48992}">
          <dgm:prSet/>
          <dgm:spPr/>
          <dgm:t>
            <a:bodyPr/>
            <a:lstStyle/>
            <a:p>
              <a:r>
                <a:rPr lang="sr-Latn-ME" dirty="0">
                  <a:solidFill>
                    <a:schemeClr val="bg1"/>
                  </a:solidFill>
                </a:rPr>
                <a:t>Primjer 3. 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Oduzmi kompleksne brojeve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𝑧_1=2+3𝑖</a:t>
              </a:r>
              <a:r>
                <a:rPr lang="sr-Latn-ME" dirty="0">
                  <a:solidFill>
                    <a:schemeClr val="bg1"/>
                  </a:solidFill>
                </a:rPr>
                <a:t> i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𝑧_2=5+4𝑖</a:t>
              </a:r>
              <a:r>
                <a:rPr lang="sr-Latn-ME" dirty="0">
                  <a:solidFill>
                    <a:schemeClr val="bg1"/>
                  </a:solidFill>
                </a:rPr>
                <a:t>.</a:t>
              </a:r>
            </a:p>
            <a:p>
              <a:r>
                <a:rPr lang="sr-Latn-ME" dirty="0">
                  <a:solidFill>
                    <a:schemeClr val="bg1"/>
                  </a:solidFill>
                </a:rPr>
                <a:t> </a:t>
              </a:r>
              <a:r>
                <a:rPr lang="sr-Latn-ME" b="0" i="0">
                  <a:solidFill>
                    <a:schemeClr val="bg1"/>
                  </a:solidFill>
                  <a:latin typeface="Cambria Math" panose="02040503050406030204" pitchFamily="18" charset="0"/>
                </a:rPr>
                <a:t>𝑧_1−𝑧_2=2+3𝑖−(5+4𝑖)=2+3𝑖−5−4𝑖=−3−𝑖</a:t>
              </a:r>
              <a:r>
                <a:rPr lang="sr-Latn-ME" dirty="0">
                  <a:solidFill>
                    <a:schemeClr val="bg1"/>
                  </a:solidFill>
                </a:rPr>
                <a:t> </a:t>
              </a:r>
            </a:p>
          </dgm:t>
        </dgm:pt>
      </mc:Fallback>
    </mc:AlternateConten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CBF005CF-8A38-4F9B-8E5B-C8A0D4B54707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A17CDA5A-48B5-415E-BAFD-2A463F62C360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B71CE-E155-4C53-A99C-F4956351C11A}" type="pres">
      <dgm:prSet presAssocID="{5B62599A-5C9B-48E7-896E-EA782AC60C8B}" presName="spacer" presStyleCnt="0"/>
      <dgm:spPr/>
    </dgm:pt>
    <dgm:pt modelId="{219083E7-F6EB-4ABB-8D2A-348EE69F3287}" type="pres">
      <dgm:prSet presAssocID="{49225C73-1633-42F1-AB3B-7CB183E5F8B8}" presName="parentText" presStyleLbl="node1" presStyleIdx="1" presStyleCnt="3" custLinFactNeighborX="102" custLinFactNeighborY="-2983">
        <dgm:presLayoutVars>
          <dgm:chMax val="0"/>
          <dgm:bulletEnabled val="1"/>
        </dgm:presLayoutVars>
      </dgm:prSet>
      <dgm:spPr/>
    </dgm:pt>
    <dgm:pt modelId="{B58E8BDB-729B-40FD-A9D6-D4052A8A79EA}" type="pres">
      <dgm:prSet presAssocID="{9646853A-8964-4519-A5B1-0B7D18B2983D}" presName="spacer" presStyleCnt="0"/>
      <dgm:spPr/>
    </dgm:pt>
    <dgm:pt modelId="{F6037EFC-D9E0-4656-8953-214478E8B179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7F700B-A1E8-4BB6-96C1-B01B37CAB272}" type="presOf" srcId="{01A66772-F185-4D58-B8BB-E9370D7A7A2B}" destId="{CBF005CF-8A38-4F9B-8E5B-C8A0D4B54707}" srcOrd="0" destOrd="0" presId="urn:microsoft.com/office/officeart/2005/8/layout/vList2"/>
    <dgm:cxn modelId="{3807E00B-8C07-4141-B771-D9B04D1C620D}" type="presOf" srcId="{1C383F32-22E8-4F62-A3E0-BDC3D5F48992}" destId="{F6037EFC-D9E0-4656-8953-214478E8B179}" srcOrd="0" destOrd="0" presId="urn:microsoft.com/office/officeart/2005/8/layout/vList2"/>
    <dgm:cxn modelId="{AC7ACE15-20FC-4753-840F-B2AD7EEBE2A5}" type="presOf" srcId="{40FC4FFE-8987-4A26-B7F4-8A516F18ADAE}" destId="{A17CDA5A-48B5-415E-BAFD-2A463F62C360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9B5F9575-D981-4096-B225-493B8D17651F}" type="presOf" srcId="{49225C73-1633-42F1-AB3B-7CB183E5F8B8}" destId="{219083E7-F6EB-4ABB-8D2A-348EE69F3287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01B4F39-5F62-4866-B324-7D51E2260617}" type="presParOf" srcId="{CBF005CF-8A38-4F9B-8E5B-C8A0D4B54707}" destId="{A17CDA5A-48B5-415E-BAFD-2A463F62C360}" srcOrd="0" destOrd="0" presId="urn:microsoft.com/office/officeart/2005/8/layout/vList2"/>
    <dgm:cxn modelId="{7E1E5DE4-89CB-45EC-BDF6-E48D0AA42155}" type="presParOf" srcId="{CBF005CF-8A38-4F9B-8E5B-C8A0D4B54707}" destId="{46EB71CE-E155-4C53-A99C-F4956351C11A}" srcOrd="1" destOrd="0" presId="urn:microsoft.com/office/officeart/2005/8/layout/vList2"/>
    <dgm:cxn modelId="{F46A97D7-5FF3-4D91-A4CE-7B4086D04297}" type="presParOf" srcId="{CBF005CF-8A38-4F9B-8E5B-C8A0D4B54707}" destId="{219083E7-F6EB-4ABB-8D2A-348EE69F3287}" srcOrd="2" destOrd="0" presId="urn:microsoft.com/office/officeart/2005/8/layout/vList2"/>
    <dgm:cxn modelId="{8ABE3E47-5430-44AD-9007-421B2D7C4CB1}" type="presParOf" srcId="{CBF005CF-8A38-4F9B-8E5B-C8A0D4B54707}" destId="{B58E8BDB-729B-40FD-A9D6-D4052A8A79EA}" srcOrd="3" destOrd="0" presId="urn:microsoft.com/office/officeart/2005/8/layout/vList2"/>
    <dgm:cxn modelId="{A14AC7B0-F307-4858-8432-A452224086A9}" type="presParOf" srcId="{CBF005CF-8A38-4F9B-8E5B-C8A0D4B54707}" destId="{F6037EFC-D9E0-4656-8953-214478E8B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DA5A-48B5-415E-BAFD-2A463F62C360}">
      <dsp:nvSpPr>
        <dsp:cNvPr id="0" name=""/>
        <dsp:cNvSpPr/>
      </dsp:nvSpPr>
      <dsp:spPr>
        <a:xfrm>
          <a:off x="0" y="17412"/>
          <a:ext cx="6910387" cy="161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D</a:t>
          </a:r>
          <a:r>
            <a:rPr lang="sr-Latn-ME" sz="3000" b="1" kern="1200" dirty="0">
              <a:solidFill>
                <a:schemeClr val="bg1"/>
              </a:solidFill>
            </a:rPr>
            <a:t>efinicija 1. </a:t>
          </a:r>
          <a:r>
            <a:rPr lang="sr-Latn-ME" sz="3000" kern="1200" dirty="0">
              <a:solidFill>
                <a:schemeClr val="bg1"/>
              </a:solidFill>
            </a:rPr>
            <a:t>Izraz oblika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sr-Latn-ME" sz="3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z</m:t>
              </m:r>
              <m:r>
                <a:rPr lang="sr-Latn-ME" sz="3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</m:oMath>
          </a14:m>
          <a:r>
            <a:rPr lang="sr-Latn-ME" sz="3000" kern="1200" dirty="0">
              <a:solidFill>
                <a:schemeClr val="bg1"/>
              </a:solidFill>
            </a:rPr>
            <a:t>, gdje su </a:t>
          </a:r>
          <a14:m xmlns:a14="http://schemas.microsoft.com/office/drawing/2010/main">
            <m:oMath xmlns:m="http://schemas.openxmlformats.org/officeDocument/2006/math"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,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∈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𝑅</m:t>
              </m:r>
            </m:oMath>
          </a14:m>
          <a:r>
            <a:rPr lang="sr-Latn-ME" sz="3000" kern="1200" dirty="0">
              <a:solidFill>
                <a:schemeClr val="bg1"/>
              </a:solidFill>
            </a:rPr>
            <a:t>, a </a:t>
          </a:r>
          <a14:m xmlns:a14="http://schemas.microsoft.com/office/drawing/2010/main">
            <m:oMath xmlns:m="http://schemas.openxmlformats.org/officeDocument/2006/math">
              <m:r>
                <a:rPr lang="sr-Latn-ME" sz="3000" i="1" kern="1200" dirty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3000" kern="1200" dirty="0">
              <a:solidFill>
                <a:schemeClr val="bg1"/>
              </a:solidFill>
            </a:rPr>
            <a:t> imaginarna jedinica nazivamo kompleksan broj.  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78818" y="96230"/>
        <a:ext cx="6752751" cy="1456964"/>
      </dsp:txXfrm>
    </dsp:sp>
    <dsp:sp modelId="{219083E7-F6EB-4ABB-8D2A-348EE69F3287}">
      <dsp:nvSpPr>
        <dsp:cNvPr id="0" name=""/>
        <dsp:cNvSpPr/>
      </dsp:nvSpPr>
      <dsp:spPr>
        <a:xfrm>
          <a:off x="0" y="1715835"/>
          <a:ext cx="6910387" cy="1614600"/>
        </a:xfrm>
        <a:prstGeom prst="roundRect">
          <a:avLst/>
        </a:prstGeom>
        <a:solidFill>
          <a:schemeClr val="accent5">
            <a:hueOff val="-1155676"/>
            <a:satOff val="41948"/>
            <a:lumOff val="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B</a:t>
          </a:r>
          <a:r>
            <a:rPr lang="sr-Latn-ME" sz="3000" kern="1200" dirty="0">
              <a:solidFill>
                <a:schemeClr val="bg1"/>
              </a:solidFill>
            </a:rPr>
            <a:t>roj </a:t>
          </a:r>
          <a14:m xmlns:a14="http://schemas.microsoft.com/office/drawing/2010/main">
            <m:oMath xmlns:m="http://schemas.openxmlformats.org/officeDocument/2006/math">
              <m:r>
                <a:rPr lang="sr-Latn-ME" sz="3000" i="1" kern="1200" dirty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</m:oMath>
          </a14:m>
          <a:r>
            <a:rPr lang="sr-Latn-ME" sz="3000" kern="1200" dirty="0">
              <a:solidFill>
                <a:schemeClr val="bg1"/>
              </a:solidFill>
            </a:rPr>
            <a:t> nazivamo realni dio kompleksnog broja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sr-Latn-ME" sz="3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z</m:t>
              </m:r>
              <m:r>
                <a:rPr lang="sr-Latn-ME" sz="3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3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</m:oMath>
          </a14:m>
          <a:r>
            <a:rPr lang="sr-Latn-ME" sz="3000" kern="1200" dirty="0">
              <a:solidFill>
                <a:schemeClr val="bg1"/>
              </a:solidFill>
            </a:rPr>
            <a:t>, a broj </a:t>
          </a:r>
          <a14:m xmlns:a14="http://schemas.microsoft.com/office/drawing/2010/main">
            <m:oMath xmlns:m="http://schemas.openxmlformats.org/officeDocument/2006/math">
              <m:r>
                <a:rPr lang="sr-Latn-ME" sz="3000" i="1" kern="1200" dirty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</m:t>
              </m:r>
            </m:oMath>
          </a14:m>
          <a:r>
            <a:rPr lang="sr-Latn-ME" sz="3000" kern="1200" dirty="0">
              <a:solidFill>
                <a:schemeClr val="bg1"/>
              </a:solidFill>
            </a:rPr>
            <a:t> njegov imaginarni dio. 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78818" y="1794653"/>
        <a:ext cx="6752751" cy="1456964"/>
      </dsp:txXfrm>
    </dsp:sp>
    <dsp:sp modelId="{F6037EFC-D9E0-4656-8953-214478E8B179}">
      <dsp:nvSpPr>
        <dsp:cNvPr id="0" name=""/>
        <dsp:cNvSpPr/>
      </dsp:nvSpPr>
      <dsp:spPr>
        <a:xfrm>
          <a:off x="0" y="3419412"/>
          <a:ext cx="6910387" cy="1614600"/>
        </a:xfrm>
        <a:prstGeom prst="roundRect">
          <a:avLst/>
        </a:prstGeom>
        <a:solidFill>
          <a:schemeClr val="accent5">
            <a:hueOff val="-2311351"/>
            <a:satOff val="83896"/>
            <a:lumOff val="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30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𝑅𝑒</m:t>
                </m:r>
                <m:d>
                  <m:dPr>
                    <m:ctrlPr>
                      <a:rPr lang="sr-Latn-ME" sz="30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30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</m:d>
                <m:r>
                  <a:rPr lang="sr-Latn-ME" sz="30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30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sr-Latn-ME" sz="3000" b="0" kern="1200" dirty="0">
            <a:solidFill>
              <a:schemeClr val="bg1"/>
            </a:solidFill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30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𝐼𝑚</m:t>
                </m:r>
                <m:d>
                  <m:dPr>
                    <m:ctrlPr>
                      <a:rPr lang="sr-Latn-ME" sz="30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30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</m:d>
                <m:r>
                  <a:rPr lang="sr-Latn-ME" sz="30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30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𝑏</m:t>
                </m:r>
              </m:oMath>
            </m:oMathPara>
          </a14:m>
          <a:endParaRPr lang="en-US" sz="3000" kern="1200" dirty="0">
            <a:solidFill>
              <a:schemeClr val="bg1"/>
            </a:solidFill>
          </a:endParaRPr>
        </a:p>
      </dsp:txBody>
      <dsp:txXfrm>
        <a:off x="78818" y="3498230"/>
        <a:ext cx="6752751" cy="1456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A5CFE-2381-4087-9333-16230B02860C}">
      <dsp:nvSpPr>
        <dsp:cNvPr id="0" name=""/>
        <dsp:cNvSpPr/>
      </dsp:nvSpPr>
      <dsp:spPr>
        <a:xfrm>
          <a:off x="-378495" y="0"/>
          <a:ext cx="6582548" cy="9219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dirty="0">
              <a:solidFill>
                <a:schemeClr val="tx1"/>
              </a:solidFill>
            </a:rPr>
            <a:t>1. Odrediti realni i imaginarni dio kompleksnih brojeva: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-351493" y="27002"/>
        <a:ext cx="5166613" cy="867919"/>
      </dsp:txXfrm>
    </dsp:sp>
    <dsp:sp modelId="{EC26F550-FD9D-4771-8C17-AC6811FA32A3}">
      <dsp:nvSpPr>
        <dsp:cNvPr id="0" name=""/>
        <dsp:cNvSpPr/>
      </dsp:nvSpPr>
      <dsp:spPr>
        <a:xfrm>
          <a:off x="756992" y="1049968"/>
          <a:ext cx="5068567" cy="9219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dirty="0">
              <a:solidFill>
                <a:schemeClr val="tx1"/>
              </a:solidFill>
            </a:rPr>
            <a:t>a) </a:t>
          </a:r>
          <a14:m xmlns:a14="http://schemas.microsoft.com/office/drawing/2010/main">
            <m:oMath xmlns:m="http://schemas.openxmlformats.org/officeDocument/2006/math"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𝑧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=2−2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endParaRPr lang="en-US" sz="3200" kern="1200" dirty="0">
            <a:solidFill>
              <a:schemeClr val="tx1"/>
            </a:solidFill>
          </a:endParaRPr>
        </a:p>
      </dsp:txBody>
      <dsp:txXfrm>
        <a:off x="783994" y="1076970"/>
        <a:ext cx="4036816" cy="867919"/>
      </dsp:txXfrm>
    </dsp:sp>
    <dsp:sp modelId="{9158D017-A838-45A0-A01A-8287D356D0F4}">
      <dsp:nvSpPr>
        <dsp:cNvPr id="0" name=""/>
        <dsp:cNvSpPr/>
      </dsp:nvSpPr>
      <dsp:spPr>
        <a:xfrm>
          <a:off x="1130471" y="2104491"/>
          <a:ext cx="5068567" cy="9219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dirty="0">
              <a:solidFill>
                <a:schemeClr val="tx1"/>
              </a:solidFill>
            </a:rPr>
            <a:t>b) </a:t>
          </a:r>
          <a14:m xmlns:a14="http://schemas.microsoft.com/office/drawing/2010/main">
            <m:oMath xmlns:m="http://schemas.openxmlformats.org/officeDocument/2006/math"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𝑧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=8+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endParaRPr lang="en-US" sz="3200" kern="1200" dirty="0">
            <a:solidFill>
              <a:schemeClr val="tx1"/>
            </a:solidFill>
          </a:endParaRPr>
        </a:p>
      </dsp:txBody>
      <dsp:txXfrm>
        <a:off x="1157473" y="2131493"/>
        <a:ext cx="4036816" cy="867919"/>
      </dsp:txXfrm>
    </dsp:sp>
    <dsp:sp modelId="{63275D00-1516-4871-9174-E627BEC2E04E}">
      <dsp:nvSpPr>
        <dsp:cNvPr id="0" name=""/>
        <dsp:cNvSpPr/>
      </dsp:nvSpPr>
      <dsp:spPr>
        <a:xfrm>
          <a:off x="1513986" y="3149905"/>
          <a:ext cx="5068567" cy="9219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dirty="0">
              <a:solidFill>
                <a:schemeClr val="tx1"/>
              </a:solidFill>
            </a:rPr>
            <a:t>c) </a:t>
          </a:r>
          <a14:m xmlns:a14="http://schemas.microsoft.com/office/drawing/2010/main">
            <m:oMath xmlns:m="http://schemas.openxmlformats.org/officeDocument/2006/math"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𝑧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=15</m:t>
              </m:r>
            </m:oMath>
          </a14:m>
          <a:endParaRPr lang="en-US" sz="3200" kern="1200" dirty="0">
            <a:solidFill>
              <a:schemeClr val="tx1"/>
            </a:solidFill>
          </a:endParaRPr>
        </a:p>
      </dsp:txBody>
      <dsp:txXfrm>
        <a:off x="1540988" y="3176907"/>
        <a:ext cx="4036816" cy="867919"/>
      </dsp:txXfrm>
    </dsp:sp>
    <dsp:sp modelId="{3E4B642C-FEAF-4591-B6E4-D1FCCA923B7F}">
      <dsp:nvSpPr>
        <dsp:cNvPr id="0" name=""/>
        <dsp:cNvSpPr/>
      </dsp:nvSpPr>
      <dsp:spPr>
        <a:xfrm>
          <a:off x="1892482" y="4199874"/>
          <a:ext cx="5068567" cy="9219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dirty="0">
              <a:solidFill>
                <a:schemeClr val="tx1"/>
              </a:solidFill>
            </a:rPr>
            <a:t>d) </a:t>
          </a:r>
          <a14:m xmlns:a14="http://schemas.microsoft.com/office/drawing/2010/main">
            <m:oMath xmlns:m="http://schemas.openxmlformats.org/officeDocument/2006/math"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𝑧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=−6</m:t>
              </m:r>
              <m:r>
                <a:rPr lang="sr-Latn-ME" sz="32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endParaRPr lang="en-US" sz="3200" kern="1200" dirty="0">
            <a:solidFill>
              <a:schemeClr val="tx1"/>
            </a:solidFill>
          </a:endParaRPr>
        </a:p>
      </dsp:txBody>
      <dsp:txXfrm>
        <a:off x="1919484" y="4226876"/>
        <a:ext cx="4036816" cy="867919"/>
      </dsp:txXfrm>
    </dsp:sp>
    <dsp:sp modelId="{16390EF5-FBAE-4276-84EE-4A004B370E1B}">
      <dsp:nvSpPr>
        <dsp:cNvPr id="0" name=""/>
        <dsp:cNvSpPr/>
      </dsp:nvSpPr>
      <dsp:spPr>
        <a:xfrm>
          <a:off x="4847812" y="673516"/>
          <a:ext cx="599250" cy="5992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</a:endParaRPr>
        </a:p>
      </dsp:txBody>
      <dsp:txXfrm>
        <a:off x="4982643" y="673516"/>
        <a:ext cx="329588" cy="450936"/>
      </dsp:txXfrm>
    </dsp:sp>
    <dsp:sp modelId="{0D466BAE-9310-47AA-8DEE-36A107A848EB}">
      <dsp:nvSpPr>
        <dsp:cNvPr id="0" name=""/>
        <dsp:cNvSpPr/>
      </dsp:nvSpPr>
      <dsp:spPr>
        <a:xfrm>
          <a:off x="5226309" y="1723485"/>
          <a:ext cx="599250" cy="5992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</a:endParaRPr>
        </a:p>
      </dsp:txBody>
      <dsp:txXfrm>
        <a:off x="5361140" y="1723485"/>
        <a:ext cx="329588" cy="450936"/>
      </dsp:txXfrm>
    </dsp:sp>
    <dsp:sp modelId="{223027C6-C682-498D-9B97-52084C965DB2}">
      <dsp:nvSpPr>
        <dsp:cNvPr id="0" name=""/>
        <dsp:cNvSpPr/>
      </dsp:nvSpPr>
      <dsp:spPr>
        <a:xfrm>
          <a:off x="5604806" y="2758088"/>
          <a:ext cx="599250" cy="59925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</a:endParaRPr>
        </a:p>
      </dsp:txBody>
      <dsp:txXfrm>
        <a:off x="5739637" y="2758088"/>
        <a:ext cx="329588" cy="450936"/>
      </dsp:txXfrm>
    </dsp:sp>
    <dsp:sp modelId="{93C3EE7D-4CFE-4C35-887D-F404747FA916}">
      <dsp:nvSpPr>
        <dsp:cNvPr id="0" name=""/>
        <dsp:cNvSpPr/>
      </dsp:nvSpPr>
      <dsp:spPr>
        <a:xfrm>
          <a:off x="5983302" y="3818300"/>
          <a:ext cx="599250" cy="5992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</a:endParaRPr>
        </a:p>
      </dsp:txBody>
      <dsp:txXfrm>
        <a:off x="6118133" y="3818300"/>
        <a:ext cx="329588" cy="450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DA5A-48B5-415E-BAFD-2A463F62C360}">
      <dsp:nvSpPr>
        <dsp:cNvPr id="0" name=""/>
        <dsp:cNvSpPr/>
      </dsp:nvSpPr>
      <dsp:spPr>
        <a:xfrm>
          <a:off x="0" y="37987"/>
          <a:ext cx="6910387" cy="22270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D</a:t>
          </a:r>
          <a:r>
            <a:rPr lang="sr-Latn-ME" sz="2400" b="1" kern="1200" dirty="0">
              <a:solidFill>
                <a:schemeClr val="bg1"/>
              </a:solidFill>
            </a:rPr>
            <a:t>efinicija 2. </a:t>
          </a:r>
          <a:r>
            <a:rPr lang="sr-Latn-ME" sz="2400" kern="1200" dirty="0">
              <a:solidFill>
                <a:schemeClr val="bg1"/>
              </a:solidFill>
            </a:rPr>
            <a:t>Za dva kompleksna broja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4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</m:oMath>
          </a14:m>
          <a:r>
            <a:rPr lang="sr-Latn-ME" sz="24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4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𝑑</m:t>
              </m:r>
              <m:r>
                <a:rPr lang="sr-Latn-ME" sz="24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400" kern="1200" dirty="0">
              <a:solidFill>
                <a:schemeClr val="bg1"/>
              </a:solidFill>
            </a:rPr>
            <a:t> kažemo da su jednaki ako su im jednaki odgovarajući realni i imaginarni djelovi.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08718" y="146705"/>
        <a:ext cx="6692951" cy="2009659"/>
      </dsp:txXfrm>
    </dsp:sp>
    <dsp:sp modelId="{219083E7-F6EB-4ABB-8D2A-348EE69F3287}">
      <dsp:nvSpPr>
        <dsp:cNvPr id="0" name=""/>
        <dsp:cNvSpPr/>
      </dsp:nvSpPr>
      <dsp:spPr>
        <a:xfrm>
          <a:off x="0" y="2341492"/>
          <a:ext cx="6910387" cy="2591670"/>
        </a:xfrm>
        <a:prstGeom prst="roundRect">
          <a:avLst/>
        </a:prstGeom>
        <a:solidFill>
          <a:schemeClr val="accent5">
            <a:hueOff val="-2311351"/>
            <a:satOff val="83896"/>
            <a:lumOff val="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24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𝑅𝑒</m:t>
                </m:r>
                <m:d>
                  <m:dPr>
                    <m:ctrlPr>
                      <a:rPr lang="sr-Latn-ME" sz="24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e>
                </m:d>
                <m:r>
                  <a:rPr lang="sr-Latn-ME" sz="24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24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𝑅𝑒</m:t>
                </m:r>
                <m:d>
                  <m:dPr>
                    <m:ctrlPr>
                      <a:rPr lang="sr-Latn-ME" sz="24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e>
                </m:d>
              </m:oMath>
            </m:oMathPara>
          </a14:m>
          <a:endParaRPr lang="sr-Latn-ME" sz="24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2400" i="1" kern="12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𝑎</m:t>
                </m:r>
                <m:r>
                  <a:rPr lang="sr-Latn-ME" sz="2400" i="1" kern="12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2400" i="1" kern="12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sr-Latn-ME" sz="24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24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𝐼𝑚</m:t>
                </m:r>
                <m:d>
                  <m:dPr>
                    <m:ctrlPr>
                      <a:rPr lang="sr-Latn-ME" sz="24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e>
                </m:d>
                <m:r>
                  <a:rPr lang="sr-Latn-ME" sz="24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24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𝐼𝑚</m:t>
                </m:r>
                <m:d>
                  <m:dPr>
                    <m:ctrlPr>
                      <a:rPr lang="sr-Latn-ME" sz="24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e>
                </m:d>
              </m:oMath>
            </m:oMathPara>
          </a14:m>
          <a:endParaRPr lang="sr-Latn-ME" sz="24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2400" i="1" kern="12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𝑏</m:t>
                </m:r>
                <m:r>
                  <a:rPr lang="sr-Latn-ME" sz="2400" i="1" kern="12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2400" i="1" kern="120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𝑑</m:t>
                </m:r>
              </m:oMath>
            </m:oMathPara>
          </a14:m>
          <a:endParaRPr lang="en-US" sz="2400" kern="1200" dirty="0">
            <a:solidFill>
              <a:schemeClr val="bg1"/>
            </a:solidFill>
          </a:endParaRPr>
        </a:p>
      </dsp:txBody>
      <dsp:txXfrm>
        <a:off x="126515" y="2468007"/>
        <a:ext cx="6657357" cy="233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DA5A-48B5-415E-BAFD-2A463F62C360}">
      <dsp:nvSpPr>
        <dsp:cNvPr id="0" name=""/>
        <dsp:cNvSpPr/>
      </dsp:nvSpPr>
      <dsp:spPr>
        <a:xfrm>
          <a:off x="0" y="206600"/>
          <a:ext cx="6910387" cy="15019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D</a:t>
          </a:r>
          <a:r>
            <a:rPr lang="sr-Latn-ME" sz="2300" b="1" kern="1200" dirty="0">
              <a:solidFill>
                <a:schemeClr val="bg1"/>
              </a:solidFill>
            </a:rPr>
            <a:t>efinicija 3. </a:t>
          </a:r>
          <a:r>
            <a:rPr lang="sr-Latn-ME" sz="2300" kern="1200" dirty="0">
              <a:solidFill>
                <a:schemeClr val="bg1"/>
              </a:solidFill>
            </a:rPr>
            <a:t>Dva kompleksna broja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3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</m:oMath>
          </a14:m>
          <a:r>
            <a:rPr lang="sr-Latn-ME" sz="23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3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𝑑𝑖</m:t>
              </m:r>
            </m:oMath>
          </a14:m>
          <a:r>
            <a:rPr lang="sr-Latn-ME" sz="2300" kern="1200" dirty="0">
              <a:solidFill>
                <a:schemeClr val="bg1"/>
              </a:solidFill>
            </a:rPr>
            <a:t> sabiramo tako što sabiramo odgovarajuće realne i odgovarajuće imaginarne djelove.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73317" y="279917"/>
        <a:ext cx="6763753" cy="1355280"/>
      </dsp:txXfrm>
    </dsp:sp>
    <dsp:sp modelId="{219083E7-F6EB-4ABB-8D2A-348EE69F3287}">
      <dsp:nvSpPr>
        <dsp:cNvPr id="0" name=""/>
        <dsp:cNvSpPr/>
      </dsp:nvSpPr>
      <dsp:spPr>
        <a:xfrm>
          <a:off x="0" y="1772779"/>
          <a:ext cx="6910387" cy="1501914"/>
        </a:xfrm>
        <a:prstGeom prst="roundRect">
          <a:avLst/>
        </a:prstGeom>
        <a:solidFill>
          <a:schemeClr val="accent5">
            <a:hueOff val="-1155676"/>
            <a:satOff val="41948"/>
            <a:lumOff val="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sr-Latn-ME" sz="2300" b="0" i="0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sr-Latn-ME" sz="2300" b="0" i="0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e>
                </m:d>
                <m:r>
                  <a:rPr lang="sr-Latn-ME" sz="23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d>
                  <m:dPr>
                    <m:ctrlP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3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𝑑𝑖</m:t>
                    </m:r>
                  </m:e>
                </m:d>
                <m:r>
                  <a:rPr lang="sr-Latn-ME" sz="23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</m:oMath>
            </m:oMathPara>
          </a14:m>
          <a:endParaRPr lang="sr-Latn-ME" sz="2300" b="0" i="1" kern="1200" dirty="0">
            <a:solidFill>
              <a:schemeClr val="bg1"/>
            </a:solidFill>
            <a:latin typeface="Cambria Math" panose="02040503050406030204" pitchFamily="18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𝑑𝑖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d>
                <m:d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</m:t>
                  </m:r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</m:t>
                  </m:r>
                </m:e>
              </m:d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300" kern="1200" dirty="0">
              <a:solidFill>
                <a:schemeClr val="bg1"/>
              </a:solidFill>
            </a:rPr>
            <a:t> 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73317" y="1846096"/>
        <a:ext cx="6763753" cy="1355280"/>
      </dsp:txXfrm>
    </dsp:sp>
    <dsp:sp modelId="{F6037EFC-D9E0-4656-8953-214478E8B179}">
      <dsp:nvSpPr>
        <dsp:cNvPr id="0" name=""/>
        <dsp:cNvSpPr/>
      </dsp:nvSpPr>
      <dsp:spPr>
        <a:xfrm>
          <a:off x="0" y="3342909"/>
          <a:ext cx="6910387" cy="1501914"/>
        </a:xfrm>
        <a:prstGeom prst="roundRect">
          <a:avLst/>
        </a:prstGeom>
        <a:solidFill>
          <a:schemeClr val="accent5">
            <a:hueOff val="-2311351"/>
            <a:satOff val="83896"/>
            <a:lumOff val="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>
              <a:solidFill>
                <a:schemeClr val="bg1"/>
              </a:solidFill>
            </a:rPr>
            <a:t>Primjer 2.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>
              <a:solidFill>
                <a:schemeClr val="bg1"/>
              </a:solidFill>
            </a:rPr>
            <a:t>Saberi kompleksne brojeve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3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2+3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3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3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5+4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300" kern="1200" dirty="0">
              <a:solidFill>
                <a:schemeClr val="bg1"/>
              </a:solidFill>
            </a:rPr>
            <a:t>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>
              <a:solidFill>
                <a:schemeClr val="bg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3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sSub>
                <m:sSubPr>
                  <m:ctrlP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3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=2+3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+5+4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=7+7</m:t>
              </m:r>
              <m:r>
                <a:rPr lang="sr-Latn-ME" sz="23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300" kern="1200" dirty="0">
              <a:solidFill>
                <a:schemeClr val="bg1"/>
              </a:solidFill>
            </a:rPr>
            <a:t> </a:t>
          </a:r>
        </a:p>
      </dsp:txBody>
      <dsp:txXfrm>
        <a:off x="73317" y="3416226"/>
        <a:ext cx="6763753" cy="1355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DA5A-48B5-415E-BAFD-2A463F62C360}">
      <dsp:nvSpPr>
        <dsp:cNvPr id="0" name=""/>
        <dsp:cNvSpPr/>
      </dsp:nvSpPr>
      <dsp:spPr>
        <a:xfrm>
          <a:off x="0" y="307431"/>
          <a:ext cx="7292004" cy="14366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D</a:t>
          </a:r>
          <a:r>
            <a:rPr lang="sr-Latn-ME" sz="2200" b="1" kern="1200" dirty="0">
              <a:solidFill>
                <a:schemeClr val="bg1"/>
              </a:solidFill>
            </a:rPr>
            <a:t>efinicija 4. </a:t>
          </a:r>
          <a:r>
            <a:rPr lang="sr-Latn-ME" sz="2200" kern="1200" dirty="0">
              <a:solidFill>
                <a:schemeClr val="bg1"/>
              </a:solidFill>
            </a:rPr>
            <a:t>Dva kompleksna broja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2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</m:oMath>
          </a14:m>
          <a:r>
            <a:rPr lang="sr-Latn-ME" sz="22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2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𝑑𝑖</m:t>
              </m:r>
            </m:oMath>
          </a14:m>
          <a:r>
            <a:rPr lang="sr-Latn-ME" sz="2200" kern="1200" dirty="0">
              <a:solidFill>
                <a:schemeClr val="bg1"/>
              </a:solidFill>
            </a:rPr>
            <a:t> oduzimamo tako što oduzimamo odgovarajuće realne i odgovarajuće imaginarne djelove.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70130" y="377561"/>
        <a:ext cx="7151744" cy="1296353"/>
      </dsp:txXfrm>
    </dsp:sp>
    <dsp:sp modelId="{219083E7-F6EB-4ABB-8D2A-348EE69F3287}">
      <dsp:nvSpPr>
        <dsp:cNvPr id="0" name=""/>
        <dsp:cNvSpPr/>
      </dsp:nvSpPr>
      <dsp:spPr>
        <a:xfrm>
          <a:off x="0" y="1805515"/>
          <a:ext cx="7292004" cy="1436613"/>
        </a:xfrm>
        <a:prstGeom prst="roundRect">
          <a:avLst/>
        </a:prstGeom>
        <a:solidFill>
          <a:schemeClr val="accent5">
            <a:hueOff val="-1155676"/>
            <a:satOff val="41948"/>
            <a:lumOff val="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sr-Latn-ME" sz="22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sr-Latn-ME" sz="2200" b="0" i="0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e>
                </m:d>
                <m:r>
                  <a:rPr lang="sr-Latn-ME" sz="22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−</m:t>
                </m:r>
                <m:d>
                  <m:dPr>
                    <m:ctrlP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2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𝑑𝑖</m:t>
                    </m:r>
                  </m:e>
                </m:d>
                <m:r>
                  <a:rPr lang="sr-Latn-ME" sz="22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</m:oMath>
            </m:oMathPara>
          </a14:m>
          <a:endParaRPr lang="sr-Latn-ME" sz="2200" b="0" i="1" kern="1200" dirty="0">
            <a:solidFill>
              <a:schemeClr val="bg1"/>
            </a:solidFill>
            <a:latin typeface="Cambria Math" panose="02040503050406030204" pitchFamily="18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𝑑𝑖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d>
                <m:d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𝑏</m:t>
                  </m:r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</m:t>
                  </m:r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</m:t>
                  </m:r>
                </m:e>
              </m:d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200" kern="1200" dirty="0">
              <a:solidFill>
                <a:schemeClr val="bg1"/>
              </a:solidFill>
            </a:rPr>
            <a:t>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70130" y="1875645"/>
        <a:ext cx="7151744" cy="1296353"/>
      </dsp:txXfrm>
    </dsp:sp>
    <dsp:sp modelId="{F6037EFC-D9E0-4656-8953-214478E8B179}">
      <dsp:nvSpPr>
        <dsp:cNvPr id="0" name=""/>
        <dsp:cNvSpPr/>
      </dsp:nvSpPr>
      <dsp:spPr>
        <a:xfrm>
          <a:off x="0" y="3307379"/>
          <a:ext cx="7292004" cy="1436613"/>
        </a:xfrm>
        <a:prstGeom prst="roundRect">
          <a:avLst/>
        </a:prstGeom>
        <a:solidFill>
          <a:schemeClr val="accent5">
            <a:hueOff val="-2311351"/>
            <a:satOff val="83896"/>
            <a:lumOff val="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200" kern="1200" dirty="0">
              <a:solidFill>
                <a:schemeClr val="bg1"/>
              </a:solidFill>
            </a:rPr>
            <a:t>Primjer 3.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200" kern="1200" dirty="0">
              <a:solidFill>
                <a:schemeClr val="bg1"/>
              </a:solidFill>
            </a:rPr>
            <a:t>Oduzmi kompleksne brojeve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2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2+3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2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2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5+4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200" kern="1200" dirty="0">
              <a:solidFill>
                <a:schemeClr val="bg1"/>
              </a:solidFill>
            </a:rPr>
            <a:t>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200" kern="1200" dirty="0">
              <a:solidFill>
                <a:schemeClr val="bg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</m:t>
              </m:r>
              <m:sSub>
                <m:sSub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=2+3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</m:t>
              </m:r>
              <m:d>
                <m:dPr>
                  <m:ctrlP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5+4</m:t>
                  </m:r>
                  <m:r>
                    <a:rPr lang="sr-Latn-ME" sz="2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2+3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−5−4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=−3−</m:t>
              </m:r>
              <m:r>
                <a:rPr lang="sr-Latn-ME" sz="2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2200" kern="1200" dirty="0">
              <a:solidFill>
                <a:schemeClr val="bg1"/>
              </a:solidFill>
            </a:rPr>
            <a:t> </a:t>
          </a:r>
        </a:p>
      </dsp:txBody>
      <dsp:txXfrm>
        <a:off x="70130" y="3377509"/>
        <a:ext cx="7151744" cy="1296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DA5A-48B5-415E-BAFD-2A463F62C360}">
      <dsp:nvSpPr>
        <dsp:cNvPr id="0" name=""/>
        <dsp:cNvSpPr/>
      </dsp:nvSpPr>
      <dsp:spPr>
        <a:xfrm>
          <a:off x="0" y="19311"/>
          <a:ext cx="6910387" cy="14855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D</a:t>
          </a:r>
          <a:r>
            <a:rPr lang="sr-Latn-ME" sz="2000" b="1" kern="1200" dirty="0">
              <a:solidFill>
                <a:schemeClr val="bg1"/>
              </a:solidFill>
            </a:rPr>
            <a:t>efinicija 5. </a:t>
          </a:r>
          <a:r>
            <a:rPr lang="sr-Latn-ME" sz="2000" kern="1200" dirty="0">
              <a:solidFill>
                <a:schemeClr val="bg1"/>
              </a:solidFill>
            </a:rPr>
            <a:t>Dva kompleksna broja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𝑎</m:t>
              </m:r>
              <m:r>
                <a:rPr lang="sr-Latn-ME" sz="2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𝑏𝑖</m:t>
              </m:r>
            </m:oMath>
          </a14:m>
          <a:r>
            <a:rPr lang="sr-Latn-ME" sz="20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0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0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𝑐</m:t>
              </m:r>
              <m:r>
                <a:rPr lang="sr-Latn-ME" sz="2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r>
                <a:rPr lang="sr-Latn-ME" sz="20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𝑑𝑖</m:t>
              </m:r>
            </m:oMath>
          </a14:m>
          <a:r>
            <a:rPr lang="sr-Latn-ME" sz="2000" kern="1200" dirty="0">
              <a:solidFill>
                <a:schemeClr val="bg1"/>
              </a:solidFill>
            </a:rPr>
            <a:t> množimo tako što svaki dio prvog broja pomnožimo sa svakim dijelom drugog broja.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2517" y="91828"/>
        <a:ext cx="6765353" cy="1340480"/>
      </dsp:txXfrm>
    </dsp:sp>
    <dsp:sp modelId="{219083E7-F6EB-4ABB-8D2A-348EE69F3287}">
      <dsp:nvSpPr>
        <dsp:cNvPr id="0" name=""/>
        <dsp:cNvSpPr/>
      </dsp:nvSpPr>
      <dsp:spPr>
        <a:xfrm>
          <a:off x="0" y="1559809"/>
          <a:ext cx="6910387" cy="1485514"/>
        </a:xfrm>
        <a:prstGeom prst="roundRect">
          <a:avLst/>
        </a:prstGeom>
        <a:solidFill>
          <a:schemeClr val="accent5">
            <a:hueOff val="-1155676"/>
            <a:satOff val="41948"/>
            <a:lumOff val="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∗</m:t>
                </m:r>
                <m:sSub>
                  <m:sSub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sr-Latn-ME" sz="1700" b="0" i="0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e>
                </m:d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∗</m:t>
                </m:r>
                <m:d>
                  <m:d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𝑑𝑖</m:t>
                    </m:r>
                  </m:e>
                </m:d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</m:oMath>
            </m:oMathPara>
          </a14:m>
          <a:endParaRPr lang="sr-Latn-ME" sz="1700" b="0" i="1" kern="1200" dirty="0">
            <a:solidFill>
              <a:schemeClr val="bg1"/>
            </a:solidFill>
            <a:latin typeface="Cambria Math" panose="02040503050406030204" pitchFamily="18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𝑎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𝑐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𝑎𝑑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𝑖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𝑏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𝑐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𝑖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𝑏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𝑑</m:t>
                </m:r>
                <m:sSup>
                  <m:sSup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e>
                  <m:sup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𝑎𝑐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d>
                  <m:d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𝑏𝑐</m:t>
                    </m:r>
                  </m:e>
                </m:d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𝑖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−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𝑏𝑑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=</m:t>
                </m:r>
              </m:oMath>
            </m:oMathPara>
          </a14:m>
          <a:endParaRPr lang="sr-Latn-ME" sz="1700" b="0" i="1" kern="1200" dirty="0">
            <a:solidFill>
              <a:schemeClr val="bg1"/>
            </a:solidFill>
            <a:latin typeface="Cambria Math" panose="02040503050406030204" pitchFamily="18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𝑎𝑐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−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𝑏𝑑</m:t>
                </m:r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+</m:t>
                </m:r>
                <m:d>
                  <m:dPr>
                    <m:ctrlP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1700" b="0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𝑏𝑐</m:t>
                    </m:r>
                  </m:e>
                </m:d>
                <m:r>
                  <a:rPr lang="sr-Latn-ME" sz="1700" b="0" i="1" kern="120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m:t>𝑖</m:t>
                </m:r>
              </m:oMath>
            </m:oMathPara>
          </a14:m>
          <a:endParaRPr lang="en-US" sz="1700" kern="1200" dirty="0">
            <a:solidFill>
              <a:schemeClr val="bg1"/>
            </a:solidFill>
          </a:endParaRPr>
        </a:p>
      </dsp:txBody>
      <dsp:txXfrm>
        <a:off x="72517" y="1632326"/>
        <a:ext cx="6765353" cy="1340480"/>
      </dsp:txXfrm>
    </dsp:sp>
    <dsp:sp modelId="{F6037EFC-D9E0-4656-8953-214478E8B179}">
      <dsp:nvSpPr>
        <dsp:cNvPr id="0" name=""/>
        <dsp:cNvSpPr/>
      </dsp:nvSpPr>
      <dsp:spPr>
        <a:xfrm>
          <a:off x="0" y="3095744"/>
          <a:ext cx="6910387" cy="2290352"/>
        </a:xfrm>
        <a:prstGeom prst="roundRect">
          <a:avLst/>
        </a:prstGeom>
        <a:solidFill>
          <a:schemeClr val="accent5">
            <a:hueOff val="-2311351"/>
            <a:satOff val="83896"/>
            <a:lumOff val="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700" kern="1200" dirty="0">
              <a:solidFill>
                <a:schemeClr val="bg1"/>
              </a:solidFill>
            </a:rPr>
            <a:t>Primjer 2.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700" kern="1200" dirty="0">
              <a:solidFill>
                <a:schemeClr val="bg1"/>
              </a:solidFill>
            </a:rPr>
            <a:t>Pomnoži kompleksne brojeve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17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2+3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1700" kern="1200" dirty="0">
              <a:solidFill>
                <a:schemeClr val="bg1"/>
              </a:solidFill>
            </a:rPr>
            <a:t> 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1700" b="0" i="0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5+4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1700" kern="1200" dirty="0">
              <a:solidFill>
                <a:schemeClr val="bg1"/>
              </a:solidFill>
            </a:rPr>
            <a:t>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700" kern="1200" dirty="0">
              <a:solidFill>
                <a:schemeClr val="bg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∗</m:t>
              </m:r>
              <m:sSub>
                <m:sSub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d>
                <m:d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2+3</m:t>
                  </m:r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∗</m:t>
              </m:r>
              <m:d>
                <m:d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5+4</m:t>
                  </m:r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10+8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+15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+12</m:t>
              </m:r>
              <m:sSup>
                <m:sSup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e>
                <m:sup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p>
              </m:sSup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</m:oMath>
          </a14:m>
          <a:endParaRPr lang="sr-Latn-ME" sz="1700" b="0" i="1" kern="1200" dirty="0">
            <a:solidFill>
              <a:schemeClr val="bg1"/>
            </a:solidFill>
            <a:latin typeface="Cambria Math" panose="02040503050406030204" pitchFamily="18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10+23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+12∗</m:t>
              </m:r>
              <m:d>
                <m:dPr>
                  <m:ctrlP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sr-Latn-ME" sz="17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−1</m:t>
                  </m:r>
                </m:e>
              </m:d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=10+23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−12=−2+23</m:t>
              </m:r>
              <m:r>
                <a:rPr lang="sr-Latn-ME" sz="17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𝑖</m:t>
              </m:r>
            </m:oMath>
          </a14:m>
          <a:r>
            <a:rPr lang="sr-Latn-ME" sz="1700" kern="1200" dirty="0">
              <a:solidFill>
                <a:schemeClr val="bg1"/>
              </a:solidFill>
            </a:rPr>
            <a:t> </a:t>
          </a:r>
        </a:p>
      </dsp:txBody>
      <dsp:txXfrm>
        <a:off x="111806" y="3207550"/>
        <a:ext cx="6686775" cy="2066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B0B2-2B2D-4F95-88D2-9A555B47643D}">
      <dsp:nvSpPr>
        <dsp:cNvPr id="0" name=""/>
        <dsp:cNvSpPr/>
      </dsp:nvSpPr>
      <dsp:spPr>
        <a:xfrm>
          <a:off x="-754377" y="0"/>
          <a:ext cx="10058394" cy="1128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chemeClr val="tx1"/>
              </a:solidFill>
            </a:rPr>
            <a:t>2. </a:t>
          </a:r>
          <a:r>
            <a:rPr lang="en-US" sz="2400" kern="1200" dirty="0">
              <a:solidFill>
                <a:schemeClr val="tx1"/>
              </a:solidFill>
            </a:rPr>
            <a:t>O</a:t>
          </a:r>
          <a:r>
            <a:rPr lang="sr-Latn-ME" sz="2400" kern="1200" dirty="0">
              <a:solidFill>
                <a:schemeClr val="tx1"/>
              </a:solidFill>
            </a:rPr>
            <a:t>drediti realne brojeve x i y tako da kompleksni brojevi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4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2400" b="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(2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𝑥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− 3) + 4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𝑦𝑖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  </m:t>
              </m:r>
            </m:oMath>
          </a14:m>
          <a:r>
            <a:rPr lang="sr-Latn-ME" sz="2400" kern="1200" dirty="0">
              <a:solidFill>
                <a:schemeClr val="tx1"/>
              </a:solidFill>
            </a:rPr>
            <a:t>i  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24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sr-Latn-ME" sz="2400" b="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𝑦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+16 + (−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𝑥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– 5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𝑦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)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 </m:t>
              </m:r>
            </m:oMath>
          </a14:m>
          <a:r>
            <a:rPr lang="sr-Latn-ME" sz="2400" kern="1200" dirty="0">
              <a:solidFill>
                <a:schemeClr val="tx1"/>
              </a:solidFill>
            </a:rPr>
            <a:t>budu jednaki.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-721331" y="33046"/>
        <a:ext cx="8637719" cy="1062175"/>
      </dsp:txXfrm>
    </dsp:sp>
    <dsp:sp modelId="{BFE0202C-128C-4B4A-B3C0-DDD9E0D4B5A7}">
      <dsp:nvSpPr>
        <dsp:cNvPr id="0" name=""/>
        <dsp:cNvSpPr/>
      </dsp:nvSpPr>
      <dsp:spPr>
        <a:xfrm>
          <a:off x="2" y="1316311"/>
          <a:ext cx="10058394" cy="1128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chemeClr val="tx1"/>
              </a:solidFill>
            </a:rPr>
            <a:t>3. Odrediti proizvode sledećih brojeva: a) </a:t>
          </a:r>
          <a14:m xmlns:a14="http://schemas.microsoft.com/office/drawing/2010/main">
            <m:oMath xmlns:m="http://schemas.openxmlformats.org/officeDocument/2006/math"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(4−3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)∗(−2+13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)</m:t>
              </m:r>
            </m:oMath>
          </a14:m>
          <a:endParaRPr lang="en-US" sz="2400" kern="1200" dirty="0">
            <a:solidFill>
              <a:schemeClr val="tx1"/>
            </a:solidFill>
          </a:endParaRPr>
        </a:p>
      </dsp:txBody>
      <dsp:txXfrm>
        <a:off x="33048" y="1349357"/>
        <a:ext cx="8242005" cy="1062175"/>
      </dsp:txXfrm>
    </dsp:sp>
    <dsp:sp modelId="{667E1810-6707-4120-8367-569C096A7805}">
      <dsp:nvSpPr>
        <dsp:cNvPr id="0" name=""/>
        <dsp:cNvSpPr/>
      </dsp:nvSpPr>
      <dsp:spPr>
        <a:xfrm>
          <a:off x="754382" y="2632623"/>
          <a:ext cx="10058394" cy="11282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chemeClr val="tx1"/>
              </a:solidFill>
            </a:rPr>
            <a:t>4. Odrediti proizvode sledećih brojeva: a) </a:t>
          </a:r>
          <a14:m xmlns:a14="http://schemas.microsoft.com/office/drawing/2010/main">
            <m:oMath xmlns:m="http://schemas.openxmlformats.org/officeDocument/2006/math"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(</m:t>
              </m:r>
              <m:f>
                <m:fPr>
                  <m:ctrlPr>
                    <a:rPr lang="sr-Latn-ME" sz="24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−</m:t>
              </m:r>
              <m:f>
                <m:fPr>
                  <m:ctrlPr>
                    <a:rPr lang="sr-Latn-ME" sz="24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</m:t>
                  </m:r>
                </m:num>
                <m:den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4</m:t>
                  </m:r>
                </m:den>
              </m:f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)∗(3+</m:t>
              </m:r>
              <m:f>
                <m:fPr>
                  <m:ctrlPr>
                    <a:rPr lang="sr-Latn-ME" sz="24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5</m:t>
                  </m:r>
                </m:num>
                <m:den>
                  <m:r>
                    <a:rPr lang="sr-Latn-ME" sz="24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12</m:t>
                  </m:r>
                </m:den>
              </m:f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sr-Latn-ME" sz="24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)</m:t>
              </m:r>
            </m:oMath>
          </a14:m>
          <a:endParaRPr lang="en-US" sz="2400" kern="1200" dirty="0">
            <a:solidFill>
              <a:schemeClr val="tx1"/>
            </a:solidFill>
          </a:endParaRPr>
        </a:p>
      </dsp:txBody>
      <dsp:txXfrm>
        <a:off x="787428" y="2665669"/>
        <a:ext cx="8242005" cy="1062175"/>
      </dsp:txXfrm>
    </dsp:sp>
    <dsp:sp modelId="{D75D7C8E-1685-4B12-9DC0-D5CF8865096A}">
      <dsp:nvSpPr>
        <dsp:cNvPr id="0" name=""/>
        <dsp:cNvSpPr/>
      </dsp:nvSpPr>
      <dsp:spPr>
        <a:xfrm>
          <a:off x="7816266" y="855602"/>
          <a:ext cx="733373" cy="733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tx1"/>
            </a:solidFill>
          </a:endParaRPr>
        </a:p>
      </dsp:txBody>
      <dsp:txXfrm>
        <a:off x="7981275" y="855602"/>
        <a:ext cx="403355" cy="551863"/>
      </dsp:txXfrm>
    </dsp:sp>
    <dsp:sp modelId="{D980BA27-353D-496C-A82B-C5592C2CD86C}">
      <dsp:nvSpPr>
        <dsp:cNvPr id="0" name=""/>
        <dsp:cNvSpPr/>
      </dsp:nvSpPr>
      <dsp:spPr>
        <a:xfrm>
          <a:off x="8570646" y="2164392"/>
          <a:ext cx="733373" cy="733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tx1"/>
            </a:solidFill>
          </a:endParaRPr>
        </a:p>
      </dsp:txBody>
      <dsp:txXfrm>
        <a:off x="8735655" y="2164392"/>
        <a:ext cx="403355" cy="5518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CDA5A-48B5-415E-BAFD-2A463F62C360}">
      <dsp:nvSpPr>
        <dsp:cNvPr id="0" name=""/>
        <dsp:cNvSpPr/>
      </dsp:nvSpPr>
      <dsp:spPr>
        <a:xfrm>
          <a:off x="0" y="0"/>
          <a:ext cx="6910387" cy="2246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D</a:t>
          </a:r>
          <a:r>
            <a:rPr lang="sr-Latn-ME" sz="3200" b="1" kern="1200" dirty="0">
              <a:solidFill>
                <a:schemeClr val="bg1"/>
              </a:solidFill>
            </a:rPr>
            <a:t>efinicija 6. </a:t>
          </a:r>
          <a:r>
            <a:rPr lang="sr-Latn-ME" sz="3200" kern="1200" dirty="0">
              <a:solidFill>
                <a:schemeClr val="bg1"/>
              </a:solidFill>
            </a:rPr>
            <a:t>Količnikom dva kompleksna broja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32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sr-Latn-ME" sz="3200" kern="1200" dirty="0">
              <a:solidFill>
                <a:schemeClr val="bg1"/>
              </a:solidFill>
            </a:rPr>
            <a:t>i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32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sr-Latn-ME" sz="3200" kern="1200" dirty="0">
              <a:solidFill>
                <a:schemeClr val="bg1"/>
              </a:solidFill>
            </a:rPr>
            <a:t> nazivamo kompleksan broj </a:t>
          </a:r>
          <a14:m xmlns:a14="http://schemas.microsoft.com/office/drawing/2010/main">
            <m:oMath xmlns:m="http://schemas.openxmlformats.org/officeDocument/2006/math">
              <m:r>
                <a:rPr lang="sr-Latn-ME" sz="3200" i="1" kern="1200" dirty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𝑧</m:t>
              </m:r>
            </m:oMath>
          </a14:m>
          <a:r>
            <a:rPr lang="sr-Latn-ME" sz="3200" kern="1200" dirty="0">
              <a:solidFill>
                <a:schemeClr val="bg1"/>
              </a:solidFill>
            </a:rPr>
            <a:t> takav da je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sr-Latn-ME" sz="32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sr-Latn-ME" sz="3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r>
                <a:rPr lang="sr-Latn-ME" sz="3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𝑧</m:t>
              </m:r>
              <m:r>
                <a:rPr lang="sr-Latn-ME" sz="3200" b="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∗</m:t>
              </m:r>
              <m:sSub>
                <m:sSubPr>
                  <m:ctrlP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𝑧</m:t>
                  </m:r>
                </m:e>
                <m:sub>
                  <m:r>
                    <a:rPr lang="sr-Latn-ME" sz="32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sr-Latn-ME" sz="3200" kern="1200" dirty="0">
              <a:solidFill>
                <a:schemeClr val="bg1"/>
              </a:solidFill>
            </a:rPr>
            <a:t>.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09660" y="109660"/>
        <a:ext cx="6691067" cy="2027080"/>
      </dsp:txXfrm>
    </dsp:sp>
    <dsp:sp modelId="{219083E7-F6EB-4ABB-8D2A-348EE69F3287}">
      <dsp:nvSpPr>
        <dsp:cNvPr id="0" name=""/>
        <dsp:cNvSpPr/>
      </dsp:nvSpPr>
      <dsp:spPr>
        <a:xfrm>
          <a:off x="0" y="2339267"/>
          <a:ext cx="6910387" cy="2614135"/>
        </a:xfrm>
        <a:prstGeom prst="roundRect">
          <a:avLst/>
        </a:prstGeom>
        <a:solidFill>
          <a:schemeClr val="accent5">
            <a:hueOff val="-2311351"/>
            <a:satOff val="83896"/>
            <a:lumOff val="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dirty="0">
              <a:solidFill>
                <a:schemeClr val="bg1"/>
              </a:solidFill>
            </a:rPr>
            <a:t>Primjer.</a:t>
          </a:r>
          <a:r>
            <a:rPr lang="sr-Latn-ME" sz="3200" kern="1200" baseline="0" dirty="0">
              <a:solidFill>
                <a:schemeClr val="bg1"/>
              </a:solidFill>
            </a:rPr>
            <a:t> Podijeli: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3200" kern="1200" baseline="0" dirty="0">
              <a:solidFill>
                <a:schemeClr val="bg1"/>
              </a:solidFill>
            </a:rPr>
            <a:t>a)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sr-Latn-ME" sz="320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3+2</m:t>
                  </m:r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1+</m:t>
                  </m:r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</m:oMath>
          </a14:m>
          <a:r>
            <a:rPr lang="sr-Latn-ME" sz="3200" kern="1200" dirty="0">
              <a:solidFill>
                <a:schemeClr val="bg1"/>
              </a:solidFill>
            </a:rPr>
            <a:t>		b)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sr-Latn-ME" sz="320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−1+3</m:t>
                  </m:r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3−4</m:t>
                  </m:r>
                  <m:r>
                    <a:rPr lang="sr-Latn-ME" sz="3200" b="0" i="1" kern="1200" baseline="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</m:oMath>
          </a14:m>
          <a:r>
            <a:rPr lang="sr-Latn-ME" sz="3200" kern="1200" dirty="0">
              <a:solidFill>
                <a:schemeClr val="bg1"/>
              </a:solidFill>
            </a:rPr>
            <a:t>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27612" y="2466879"/>
        <a:ext cx="6655163" cy="23589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B0B2-2B2D-4F95-88D2-9A555B47643D}">
      <dsp:nvSpPr>
        <dsp:cNvPr id="0" name=""/>
        <dsp:cNvSpPr/>
      </dsp:nvSpPr>
      <dsp:spPr>
        <a:xfrm>
          <a:off x="-754377" y="0"/>
          <a:ext cx="10058394" cy="1128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chemeClr val="tx1"/>
              </a:solidFill>
            </a:rPr>
            <a:t>5.</a:t>
          </a:r>
          <a:r>
            <a:rPr lang="sr-Latn-ME" sz="2400" kern="1200" baseline="0" dirty="0">
              <a:solidFill>
                <a:schemeClr val="tx1"/>
              </a:solidFill>
            </a:rPr>
            <a:t> Izračunati: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sr-Latn-ME" sz="24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2+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1−2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  <m:r>
                <a:rPr lang="sr-Latn-ME" sz="24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</m:oMath>
          </a14:m>
          <a:endParaRPr lang="en-US" sz="2400" kern="1200" dirty="0">
            <a:solidFill>
              <a:schemeClr val="tx1"/>
            </a:solidFill>
          </a:endParaRPr>
        </a:p>
      </dsp:txBody>
      <dsp:txXfrm>
        <a:off x="-721331" y="33046"/>
        <a:ext cx="8637719" cy="1062175"/>
      </dsp:txXfrm>
    </dsp:sp>
    <dsp:sp modelId="{BFE0202C-128C-4B4A-B3C0-DDD9E0D4B5A7}">
      <dsp:nvSpPr>
        <dsp:cNvPr id="0" name=""/>
        <dsp:cNvSpPr/>
      </dsp:nvSpPr>
      <dsp:spPr>
        <a:xfrm>
          <a:off x="2" y="1316311"/>
          <a:ext cx="10058394" cy="1128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chemeClr val="tx1"/>
              </a:solidFill>
            </a:rPr>
            <a:t>6. </a:t>
          </a:r>
          <a:r>
            <a:rPr lang="sr-Latn-ME" sz="2400" kern="1200" baseline="0" dirty="0">
              <a:solidFill>
                <a:schemeClr val="tx1"/>
              </a:solidFill>
            </a:rPr>
            <a:t>Izračunati: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sr-Latn-ME" sz="24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3+2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−2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  <m:r>
                <a:rPr lang="sr-Latn-ME" sz="24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+</m:t>
              </m:r>
              <m:f>
                <m:fPr>
                  <m:ctrlP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3−2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3+2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  <m:r>
                <a:rPr lang="sr-Latn-ME" sz="24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</m:oMath>
          </a14:m>
          <a:endParaRPr lang="en-US" sz="2400" kern="1200" dirty="0">
            <a:solidFill>
              <a:schemeClr val="tx1"/>
            </a:solidFill>
          </a:endParaRPr>
        </a:p>
      </dsp:txBody>
      <dsp:txXfrm>
        <a:off x="33048" y="1349357"/>
        <a:ext cx="8242005" cy="1062175"/>
      </dsp:txXfrm>
    </dsp:sp>
    <dsp:sp modelId="{667E1810-6707-4120-8367-569C096A7805}">
      <dsp:nvSpPr>
        <dsp:cNvPr id="0" name=""/>
        <dsp:cNvSpPr/>
      </dsp:nvSpPr>
      <dsp:spPr>
        <a:xfrm>
          <a:off x="754382" y="2632623"/>
          <a:ext cx="10058394" cy="11282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 dirty="0">
              <a:solidFill>
                <a:schemeClr val="tx1"/>
              </a:solidFill>
            </a:rPr>
            <a:t>7. </a:t>
          </a:r>
          <a:r>
            <a:rPr lang="sr-Latn-ME" sz="2400" kern="1200" baseline="0" dirty="0">
              <a:solidFill>
                <a:schemeClr val="tx1"/>
              </a:solidFill>
            </a:rPr>
            <a:t>Izračunati: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sr-Latn-ME" sz="24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4−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1+3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  <m:r>
                <a:rPr lang="sr-Latn-ME" sz="24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  <m:f>
                <m:fPr>
                  <m:ctrlP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2+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num>
                <m:den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1−3</m:t>
                  </m:r>
                  <m:r>
                    <a:rPr lang="sr-Latn-ME" sz="2400" b="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</m:den>
              </m:f>
              <m:r>
                <a:rPr lang="sr-Latn-ME" sz="2400" b="0" i="1" kern="120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</m:oMath>
          </a14:m>
          <a:endParaRPr lang="en-US" sz="2400" kern="1200" dirty="0">
            <a:solidFill>
              <a:schemeClr val="tx1"/>
            </a:solidFill>
          </a:endParaRPr>
        </a:p>
      </dsp:txBody>
      <dsp:txXfrm>
        <a:off x="787428" y="2665669"/>
        <a:ext cx="8242005" cy="1062175"/>
      </dsp:txXfrm>
    </dsp:sp>
    <dsp:sp modelId="{D75D7C8E-1685-4B12-9DC0-D5CF8865096A}">
      <dsp:nvSpPr>
        <dsp:cNvPr id="0" name=""/>
        <dsp:cNvSpPr/>
      </dsp:nvSpPr>
      <dsp:spPr>
        <a:xfrm>
          <a:off x="7816266" y="855602"/>
          <a:ext cx="733373" cy="733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tx1"/>
            </a:solidFill>
          </a:endParaRPr>
        </a:p>
      </dsp:txBody>
      <dsp:txXfrm>
        <a:off x="7981275" y="855602"/>
        <a:ext cx="403355" cy="551863"/>
      </dsp:txXfrm>
    </dsp:sp>
    <dsp:sp modelId="{D980BA27-353D-496C-A82B-C5592C2CD86C}">
      <dsp:nvSpPr>
        <dsp:cNvPr id="0" name=""/>
        <dsp:cNvSpPr/>
      </dsp:nvSpPr>
      <dsp:spPr>
        <a:xfrm>
          <a:off x="8570646" y="2164392"/>
          <a:ext cx="733373" cy="733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chemeClr val="tx1"/>
            </a:solidFill>
          </a:endParaRPr>
        </a:p>
      </dsp:txBody>
      <dsp:txXfrm>
        <a:off x="8735655" y="2164392"/>
        <a:ext cx="403355" cy="55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08-Apr-2021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958417" cy="3494791"/>
          </a:xfrm>
        </p:spPr>
        <p:txBody>
          <a:bodyPr>
            <a:normAutofit/>
          </a:bodyPr>
          <a:lstStyle/>
          <a:p>
            <a:r>
              <a:rPr lang="sr-Latn-ME" dirty="0"/>
              <a:t>Kompleksni brojevi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sr-Latn-ME" dirty="0"/>
              <a:t>Definicija i operacije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r-Latn-ME" dirty="0"/>
              <a:t>Oduzimanje kompleksnih brojeva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8843952"/>
                  </p:ext>
                </p:extLst>
              </p:nvPr>
            </p:nvGraphicFramePr>
            <p:xfrm>
              <a:off x="4454081" y="674688"/>
              <a:ext cx="7292004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8843952"/>
                  </p:ext>
                </p:extLst>
              </p:nvPr>
            </p:nvGraphicFramePr>
            <p:xfrm>
              <a:off x="4454081" y="674688"/>
              <a:ext cx="7292004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ABB4F05-470B-4B58-ACAE-E46428221EBE}"/>
                  </a:ext>
                </a:extLst>
              </p:cNvPr>
              <p:cNvSpPr/>
              <p:nvPr/>
            </p:nvSpPr>
            <p:spPr>
              <a:xfrm>
                <a:off x="7847617" y="1325218"/>
                <a:ext cx="4121426" cy="23588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ME" sz="2400" dirty="0">
                    <a:solidFill>
                      <a:schemeClr val="bg1"/>
                    </a:solidFill>
                  </a:rPr>
                  <a:t>Oduzimanje dva kompleksna broja možemo posmatrati i kao sabiranje broja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ME" sz="2400" dirty="0">
                    <a:solidFill>
                      <a:schemeClr val="bg1"/>
                    </a:solidFill>
                  </a:rPr>
                  <a:t> i suprotnog broja broja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ME" sz="2400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M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M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M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ME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sr-Latn-M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ABB4F05-470B-4B58-ACAE-E46428221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17" y="1325218"/>
                <a:ext cx="4121426" cy="235888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62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0A1F-804E-454B-B5BB-5864230D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Zadatak 1. Izračunaj: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602F8-38AC-4D0F-8D81-A49E3268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2800" dirty="0">
                    <a:solidFill>
                      <a:schemeClr val="tx1"/>
                    </a:solidFill>
                  </a:rPr>
                  <a:t>a) Saberi kompleksne brojeve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b) Saberi kompleksne brojeve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4−2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c) Saberi kompleksne brojeve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d) Oduzmi kompleksne brojeve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1−4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e) Oduzmi kompleksne brojeve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1−4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f) Oduzmi kompleksne brojeve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−3−2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602F8-38AC-4D0F-8D81-A49E3268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297" b="-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3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r-Latn-ME" dirty="0"/>
              <a:t>Množenje kompleksnih brojeva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8987376"/>
                  </p:ext>
                </p:extLst>
              </p:nvPr>
            </p:nvGraphicFramePr>
            <p:xfrm>
              <a:off x="4648201" y="278297"/>
              <a:ext cx="6910387" cy="54128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8987376"/>
                  </p:ext>
                </p:extLst>
              </p:nvPr>
            </p:nvGraphicFramePr>
            <p:xfrm>
              <a:off x="4648201" y="278297"/>
              <a:ext cx="6910387" cy="54128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660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0A1F-804E-454B-B5BB-5864230D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Zadatak 2. Pomnoži sledeće kompleksne brojeve: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602F8-38AC-4D0F-8D81-A49E3268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2800" dirty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sr-Latn-ME" sz="2800" dirty="0">
                  <a:solidFill>
                    <a:schemeClr val="tx1"/>
                  </a:solidFill>
                </a:endParaRP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4−2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sr-Latn-ME" sz="2800" dirty="0">
                    <a:solidFill>
                      <a:schemeClr val="tx1"/>
                    </a:solidFill>
                  </a:rPr>
                  <a:t>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1−4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sr-Latn-ME" sz="2800" dirty="0">
                  <a:solidFill>
                    <a:schemeClr val="tx1"/>
                  </a:solidFill>
                </a:endParaRPr>
              </a:p>
              <a:p>
                <a:r>
                  <a:rPr lang="sr-Latn-ME" sz="2800" dirty="0">
                    <a:solidFill>
                      <a:schemeClr val="tx1"/>
                    </a:solidFill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sr-Latn-M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ME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−3−2</m:t>
                    </m:r>
                    <m:r>
                      <a:rPr lang="sr-Latn-ME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602F8-38AC-4D0F-8D81-A49E3268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297" b="-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8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0065C6-F242-43EE-B1F1-ADDA7F94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r-Latn-ME" dirty="0"/>
              <a:t>DOMAĆI ZADATAK:</a:t>
            </a:r>
            <a:endParaRPr lang="en-US"/>
          </a:p>
        </p:txBody>
      </p:sp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67A1BE0C-7C96-4ED6-B209-F6E4517F11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3812497"/>
                  </p:ext>
                </p:extLst>
              </p:nvPr>
            </p:nvGraphicFramePr>
            <p:xfrm>
              <a:off x="1097280" y="2108201"/>
              <a:ext cx="10058400" cy="37608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67A1BE0C-7C96-4ED6-B209-F6E4517F11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13812497"/>
                  </p:ext>
                </p:extLst>
              </p:nvPr>
            </p:nvGraphicFramePr>
            <p:xfrm>
              <a:off x="1097280" y="2108201"/>
              <a:ext cx="10058400" cy="37608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91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r-Latn-ME" dirty="0"/>
              <a:t>Dijeljenje kompleksnih brojeva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62643593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62643593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360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0065C6-F242-43EE-B1F1-ADDA7F94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r-Latn-ME" dirty="0"/>
              <a:t>DOMAĆI ZADATAK:</a:t>
            </a:r>
            <a:endParaRPr lang="en-US"/>
          </a:p>
        </p:txBody>
      </p:sp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67A1BE0C-7C96-4ED6-B209-F6E4517F11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7844599"/>
                  </p:ext>
                </p:extLst>
              </p:nvPr>
            </p:nvGraphicFramePr>
            <p:xfrm>
              <a:off x="1097280" y="2108201"/>
              <a:ext cx="10058400" cy="37608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67A1BE0C-7C96-4ED6-B209-F6E4517F11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7844599"/>
                  </p:ext>
                </p:extLst>
              </p:nvPr>
            </p:nvGraphicFramePr>
            <p:xfrm>
              <a:off x="1097280" y="2108201"/>
              <a:ext cx="10058400" cy="37608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898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r-Latn-ME" dirty="0"/>
              <a:t>Pojam kompleksnog broja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2542026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2542026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52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C4F3CF-61B2-439E-A22D-2B34D8A58D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6963" y="637983"/>
                <a:ext cx="10058400" cy="2595547"/>
              </a:xfrm>
            </p:spPr>
            <p:txBody>
              <a:bodyPr anchor="b">
                <a:normAutofit/>
              </a:bodyPr>
              <a:lstStyle/>
              <a:p>
                <a:pPr/>
                <a:r>
                  <a:rPr lang="sr-Latn-ME" sz="4000" b="0" i="1" dirty="0">
                    <a:latin typeface="Cambria Math" panose="02040503050406030204" pitchFamily="18" charset="0"/>
                  </a:rPr>
                  <a:t>Skup kompleksnih brojeva označavamo sa C.</a:t>
                </a:r>
                <a:br>
                  <a:rPr lang="sr-Latn-ME" sz="72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7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sr-Latn-ME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sr-Latn-ME" sz="7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ME" sz="7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sr-Latn-ME" sz="7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ME" sz="7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r-Latn-ME" sz="7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ME" sz="72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  <m:e>
                          <m:r>
                            <a:rPr lang="sr-Latn-ME" sz="7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r-Latn-ME" sz="7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ME" sz="7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sr-Latn-ME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sr-Latn-ME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C4F3CF-61B2-439E-A22D-2B34D8A58D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6963" y="637983"/>
                <a:ext cx="10058400" cy="2595547"/>
              </a:xfrm>
              <a:blipFill>
                <a:blip r:embed="rId2"/>
                <a:stretch>
                  <a:fillRect l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53D3D2-93DD-4AE3-9660-D546EF03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403" y="3429000"/>
            <a:ext cx="981151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2640E-E001-4AD5-BF5B-29D0D33595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963" y="3428999"/>
                <a:ext cx="10058400" cy="2971787"/>
              </a:xfrm>
            </p:spPr>
            <p:txBody>
              <a:bodyPr anchor="t"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ME" sz="4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r-Latn-ME" sz="4000" dirty="0"/>
                  <a:t> – imaginarna jedinica</a:t>
                </a:r>
              </a:p>
              <a:p>
                <a:pPr marL="0" indent="0" algn="ctr">
                  <a:buNone/>
                </a:pPr>
                <a:r>
                  <a:rPr lang="sr-Latn-ME" sz="4000" dirty="0"/>
                  <a:t> </a:t>
                </a:r>
                <a14:m>
                  <m:oMath xmlns:m="http://schemas.openxmlformats.org/officeDocument/2006/math"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sr-Latn-ME" sz="4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sz="4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sr-Latn-ME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Latn-ME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ME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42640E-E001-4AD5-BF5B-29D0D3359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963" y="3428999"/>
                <a:ext cx="10058400" cy="2971787"/>
              </a:xfrm>
              <a:blipFill>
                <a:blip r:embed="rId3"/>
                <a:stretch>
                  <a:fillRect t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8C4A29D-5269-414E-AF71-0B9E9252E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2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1F85-F379-4097-B37C-366CC334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Primjer 1. Odrediti realni i imaginarni dio sledećih kompleksnih brojeva: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9A347-798B-42FC-A9FF-B9BD371520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80" y="2338614"/>
                <a:ext cx="4639736" cy="3748193"/>
              </a:xfrm>
            </p:spPr>
            <p:txBody>
              <a:bodyPr>
                <a:noAutofit/>
              </a:bodyPr>
              <a:lstStyle/>
              <a:p>
                <a:r>
                  <a:rPr lang="sr-Latn-ME" sz="3600" dirty="0"/>
                  <a:t>a)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=2+3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b)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=4−5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c)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d)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e)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9A347-798B-42FC-A9FF-B9BD37152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80" y="2338614"/>
                <a:ext cx="4639736" cy="3748193"/>
              </a:xfrm>
              <a:blipFill>
                <a:blip r:embed="rId2"/>
                <a:stretch>
                  <a:fillRect l="-2628" t="-2117" b="-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53A914E-6B8A-46CB-B213-CC15953497D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3600" dirty="0"/>
                  <a:t>f)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=−7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g)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=−4−2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h)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sr-Latn-ME" sz="3600" b="0" dirty="0"/>
              </a:p>
              <a:p>
                <a:r>
                  <a:rPr lang="sr-Latn-ME" sz="3600" dirty="0"/>
                  <a:t>i)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endParaRPr lang="sr-Latn-ME" sz="3600" dirty="0"/>
              </a:p>
              <a:p>
                <a:r>
                  <a:rPr lang="sr-Latn-ME" sz="3600" dirty="0"/>
                  <a:t>j) </a:t>
                </a:r>
                <a14:m>
                  <m:oMath xmlns:m="http://schemas.openxmlformats.org/officeDocument/2006/math"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sr-Latn-ME" sz="3600" dirty="0"/>
              </a:p>
              <a:p>
                <a:endParaRPr lang="sr-Latn-ME" sz="3600" dirty="0"/>
              </a:p>
              <a:p>
                <a:endParaRPr lang="sr-Latn-ME" sz="360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53A914E-6B8A-46CB-B213-CC1595349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760" t="-2114" b="-7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B6B4115-F720-4AAB-8AC7-D870412E8FE9}"/>
              </a:ext>
            </a:extLst>
          </p:cNvPr>
          <p:cNvGrpSpPr/>
          <p:nvPr/>
        </p:nvGrpSpPr>
        <p:grpSpPr>
          <a:xfrm>
            <a:off x="1563757" y="2120900"/>
            <a:ext cx="7467600" cy="3832362"/>
            <a:chOff x="1563757" y="2120900"/>
            <a:chExt cx="7467600" cy="38323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49313D-391D-41F5-889F-6E191A4746CA}"/>
                </a:ext>
              </a:extLst>
            </p:cNvPr>
            <p:cNvGrpSpPr/>
            <p:nvPr/>
          </p:nvGrpSpPr>
          <p:grpSpPr>
            <a:xfrm>
              <a:off x="1563757" y="2120900"/>
              <a:ext cx="7467600" cy="3832362"/>
              <a:chOff x="1563757" y="2120900"/>
              <a:chExt cx="7467600" cy="383236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1FBDB8A-CC25-498C-BD99-60C3976CBA76}"/>
                  </a:ext>
                </a:extLst>
              </p:cNvPr>
              <p:cNvSpPr/>
              <p:nvPr/>
            </p:nvSpPr>
            <p:spPr>
              <a:xfrm>
                <a:off x="1563757" y="5279794"/>
                <a:ext cx="2001078" cy="673468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56A70C5-5891-42C0-8A0A-1C4538F063D6}"/>
                  </a:ext>
                </a:extLst>
              </p:cNvPr>
              <p:cNvSpPr/>
              <p:nvPr/>
            </p:nvSpPr>
            <p:spPr>
              <a:xfrm>
                <a:off x="7030279" y="2120900"/>
                <a:ext cx="2001078" cy="673468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BE1B96-7CF9-4BD4-973B-333A1F0CED38}"/>
                </a:ext>
              </a:extLst>
            </p:cNvPr>
            <p:cNvSpPr/>
            <p:nvPr/>
          </p:nvSpPr>
          <p:spPr>
            <a:xfrm>
              <a:off x="3778046" y="2902226"/>
              <a:ext cx="2676940" cy="1563757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ME" sz="2400" b="1" dirty="0">
                  <a:solidFill>
                    <a:schemeClr val="tx1"/>
                  </a:solidFill>
                </a:rPr>
                <a:t>IMAGINARNI BROJEVI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B67379E-42DA-45B2-9D8B-279C4B5A36C4}"/>
                </a:ext>
              </a:extLst>
            </p:cNvPr>
            <p:cNvCxnSpPr>
              <a:stCxn id="8" idx="7"/>
            </p:cNvCxnSpPr>
            <p:nvPr/>
          </p:nvCxnSpPr>
          <p:spPr>
            <a:xfrm flipV="1">
              <a:off x="6062957" y="2584174"/>
              <a:ext cx="967322" cy="547059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FFA5C2-C00B-46FF-BD99-3623C4EAF668}"/>
                </a:ext>
              </a:extLst>
            </p:cNvPr>
            <p:cNvCxnSpPr>
              <a:stCxn id="8" idx="3"/>
              <a:endCxn id="5" idx="7"/>
            </p:cNvCxnSpPr>
            <p:nvPr/>
          </p:nvCxnSpPr>
          <p:spPr>
            <a:xfrm flipH="1">
              <a:off x="3271784" y="4236976"/>
              <a:ext cx="898291" cy="1141445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313A40-FC14-49B1-93E9-09F6676CF664}"/>
              </a:ext>
            </a:extLst>
          </p:cNvPr>
          <p:cNvGrpSpPr/>
          <p:nvPr/>
        </p:nvGrpSpPr>
        <p:grpSpPr>
          <a:xfrm>
            <a:off x="6730339" y="3651788"/>
            <a:ext cx="4794481" cy="2293506"/>
            <a:chOff x="6730339" y="3651788"/>
            <a:chExt cx="4794481" cy="22935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4BD22B-7985-46CB-9FD8-FCF040FD3189}"/>
                </a:ext>
              </a:extLst>
            </p:cNvPr>
            <p:cNvSpPr/>
            <p:nvPr/>
          </p:nvSpPr>
          <p:spPr>
            <a:xfrm>
              <a:off x="6858783" y="3651788"/>
              <a:ext cx="2105473" cy="768626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C59D14-823A-42C7-AE23-4DB226F9DB24}"/>
                </a:ext>
              </a:extLst>
            </p:cNvPr>
            <p:cNvSpPr/>
            <p:nvPr/>
          </p:nvSpPr>
          <p:spPr>
            <a:xfrm>
              <a:off x="6797825" y="4408042"/>
              <a:ext cx="2105473" cy="768626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DAECE6-6A91-45D5-B2D0-13C73F172E4E}"/>
                </a:ext>
              </a:extLst>
            </p:cNvPr>
            <p:cNvSpPr/>
            <p:nvPr/>
          </p:nvSpPr>
          <p:spPr>
            <a:xfrm>
              <a:off x="6730339" y="5176668"/>
              <a:ext cx="2105473" cy="768626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FDB5B3-DD21-4F84-BB50-91B410F237F8}"/>
                </a:ext>
              </a:extLst>
            </p:cNvPr>
            <p:cNvSpPr/>
            <p:nvPr/>
          </p:nvSpPr>
          <p:spPr>
            <a:xfrm>
              <a:off x="9419347" y="4079811"/>
              <a:ext cx="2105473" cy="1257810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ME" sz="2800" b="1" dirty="0"/>
                <a:t>REALNI BROJEVI</a:t>
              </a:r>
              <a:endParaRPr lang="en-US" sz="2800" b="1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F01921-E32A-40CB-AD83-E1FBAF316FC6}"/>
                </a:ext>
              </a:extLst>
            </p:cNvPr>
            <p:cNvCxnSpPr>
              <a:stCxn id="17" idx="1"/>
            </p:cNvCxnSpPr>
            <p:nvPr/>
          </p:nvCxnSpPr>
          <p:spPr>
            <a:xfrm flipH="1" flipV="1">
              <a:off x="8970784" y="4036101"/>
              <a:ext cx="756902" cy="22791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2F2BC03-34D2-4C5D-B182-268448F0E739}"/>
                </a:ext>
              </a:extLst>
            </p:cNvPr>
            <p:cNvCxnSpPr>
              <a:stCxn id="17" idx="2"/>
              <a:endCxn id="15" idx="6"/>
            </p:cNvCxnSpPr>
            <p:nvPr/>
          </p:nvCxnSpPr>
          <p:spPr>
            <a:xfrm flipH="1">
              <a:off x="8903298" y="4708716"/>
              <a:ext cx="516049" cy="83639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7E5038F-C9B8-4D40-904E-3131B50492D3}"/>
                </a:ext>
              </a:extLst>
            </p:cNvPr>
            <p:cNvCxnSpPr>
              <a:stCxn id="17" idx="3"/>
              <a:endCxn id="16" idx="6"/>
            </p:cNvCxnSpPr>
            <p:nvPr/>
          </p:nvCxnSpPr>
          <p:spPr>
            <a:xfrm flipH="1">
              <a:off x="8835812" y="5153419"/>
              <a:ext cx="891874" cy="40756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4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3D77F9-4416-4103-B54C-6A2DBC4D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sr-Latn-ME" sz="4400" dirty="0">
                <a:solidFill>
                  <a:srgbClr val="FFFFFF"/>
                </a:solidFill>
              </a:rPr>
              <a:t>Skup kompleksnih brojeva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A9A2C-E733-40C6-8950-0D6E7355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0B772-9657-46D4-B1EB-995EA8336DB9}"/>
              </a:ext>
            </a:extLst>
          </p:cNvPr>
          <p:cNvSpPr/>
          <p:nvPr/>
        </p:nvSpPr>
        <p:spPr>
          <a:xfrm>
            <a:off x="5231958" y="605896"/>
            <a:ext cx="5923721" cy="56462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600" b="1" dirty="0">
                <a:solidFill>
                  <a:schemeClr val="tx1"/>
                </a:solidFill>
              </a:rPr>
              <a:t>					</a:t>
            </a:r>
            <a:r>
              <a:rPr lang="sr-Latn-ME" sz="6600" b="1" dirty="0">
                <a:solidFill>
                  <a:srgbClr val="002060"/>
                </a:solidFill>
              </a:rPr>
              <a:t>C</a:t>
            </a:r>
          </a:p>
          <a:p>
            <a:pPr algn="ctr"/>
            <a:endParaRPr lang="sr-Latn-ME" sz="6600" b="1" dirty="0">
              <a:solidFill>
                <a:schemeClr val="tx1"/>
              </a:solidFill>
            </a:endParaRPr>
          </a:p>
          <a:p>
            <a:pPr algn="ctr"/>
            <a:endParaRPr lang="sr-Latn-ME" sz="6600" b="1" dirty="0">
              <a:solidFill>
                <a:schemeClr val="tx1"/>
              </a:solidFill>
            </a:endParaRPr>
          </a:p>
          <a:p>
            <a:pPr algn="ctr"/>
            <a:endParaRPr lang="sr-Latn-ME" sz="6600" b="1" dirty="0">
              <a:solidFill>
                <a:schemeClr val="tx1"/>
              </a:solidFill>
            </a:endParaRPr>
          </a:p>
          <a:p>
            <a:pPr algn="ctr"/>
            <a:endParaRPr lang="sr-Latn-ME" sz="6600" b="1" dirty="0">
              <a:solidFill>
                <a:schemeClr val="tx1"/>
              </a:solidFill>
            </a:endParaRPr>
          </a:p>
          <a:p>
            <a:pPr algn="ctr"/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00879-F64A-4859-8028-6223C8A1C9BB}"/>
              </a:ext>
            </a:extLst>
          </p:cNvPr>
          <p:cNvSpPr/>
          <p:nvPr/>
        </p:nvSpPr>
        <p:spPr>
          <a:xfrm>
            <a:off x="5525581" y="1534936"/>
            <a:ext cx="5301445" cy="43873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600" b="1" dirty="0">
                <a:solidFill>
                  <a:schemeClr val="tx1"/>
                </a:solidFill>
              </a:rPr>
              <a:t>				</a:t>
            </a:r>
            <a:r>
              <a:rPr lang="sr-Latn-ME" sz="66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</a:p>
          <a:p>
            <a:pPr algn="ctr"/>
            <a:endParaRPr lang="sr-Latn-ME" sz="6600" b="1" dirty="0">
              <a:solidFill>
                <a:schemeClr val="tx1"/>
              </a:solidFill>
            </a:endParaRPr>
          </a:p>
          <a:p>
            <a:pPr algn="ctr"/>
            <a:endParaRPr lang="sr-Latn-ME" sz="6600" b="1" dirty="0">
              <a:solidFill>
                <a:schemeClr val="tx1"/>
              </a:solidFill>
            </a:endParaRPr>
          </a:p>
          <a:p>
            <a:pPr algn="ctr"/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A126B1-641D-48DB-AE93-ED5BD3DFEA5E}"/>
              </a:ext>
            </a:extLst>
          </p:cNvPr>
          <p:cNvSpPr/>
          <p:nvPr/>
        </p:nvSpPr>
        <p:spPr>
          <a:xfrm>
            <a:off x="6093157" y="2663687"/>
            <a:ext cx="2320281" cy="28359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600" b="1" dirty="0">
                <a:solidFill>
                  <a:schemeClr val="accent5">
                    <a:lumMod val="50000"/>
                  </a:schemeClr>
                </a:solidFill>
              </a:rPr>
              <a:t>	Q</a:t>
            </a:r>
          </a:p>
          <a:p>
            <a:pPr algn="ctr"/>
            <a:endParaRPr lang="sr-Latn-ME" sz="6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B9052F-D176-479E-ABD6-241158F7C526}"/>
              </a:ext>
            </a:extLst>
          </p:cNvPr>
          <p:cNvSpPr/>
          <p:nvPr/>
        </p:nvSpPr>
        <p:spPr>
          <a:xfrm>
            <a:off x="8664654" y="2928730"/>
            <a:ext cx="1393746" cy="25709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600" b="1" dirty="0">
                <a:solidFill>
                  <a:schemeClr val="accent5">
                    <a:lumMod val="50000"/>
                  </a:schemeClr>
                </a:solidFill>
              </a:rPr>
              <a:t>	I</a:t>
            </a:r>
          </a:p>
          <a:p>
            <a:pPr algn="ctr"/>
            <a:endParaRPr lang="sr-Latn-ME" sz="6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36D0E3-3412-4931-8104-7CA0424B032D}"/>
              </a:ext>
            </a:extLst>
          </p:cNvPr>
          <p:cNvSpPr/>
          <p:nvPr/>
        </p:nvSpPr>
        <p:spPr>
          <a:xfrm>
            <a:off x="6202966" y="3518773"/>
            <a:ext cx="2100661" cy="180429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600" b="1" dirty="0">
                <a:solidFill>
                  <a:srgbClr val="FF0000"/>
                </a:solidFill>
              </a:rPr>
              <a:t>  </a:t>
            </a:r>
            <a:r>
              <a:rPr lang="sr-Latn-ME" sz="6600" b="1" dirty="0">
                <a:solidFill>
                  <a:schemeClr val="accent1">
                    <a:lumMod val="75000"/>
                  </a:schemeClr>
                </a:solidFill>
              </a:rPr>
              <a:t>Z</a:t>
            </a:r>
          </a:p>
          <a:p>
            <a:pPr algn="ctr"/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62AFC2-5769-4C09-A097-AF15E2C44474}"/>
              </a:ext>
            </a:extLst>
          </p:cNvPr>
          <p:cNvSpPr/>
          <p:nvPr/>
        </p:nvSpPr>
        <p:spPr>
          <a:xfrm>
            <a:off x="6391904" y="4066724"/>
            <a:ext cx="1007166" cy="980662"/>
          </a:xfrm>
          <a:prstGeom prst="ellipse">
            <a:avLst/>
          </a:prstGeom>
          <a:solidFill>
            <a:srgbClr val="DA5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6000" b="1" dirty="0">
                <a:solidFill>
                  <a:srgbClr val="C00000"/>
                </a:solidFill>
              </a:rPr>
              <a:t>N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0065C6-F242-43EE-B1F1-ADDA7F94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sr-Latn-ME" dirty="0"/>
              <a:t>DOMAĆI ZADATAK: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67A1BE0C-7C96-4ED6-B209-F6E4517F11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5201679"/>
                  </p:ext>
                </p:extLst>
              </p:nvPr>
            </p:nvGraphicFramePr>
            <p:xfrm>
              <a:off x="4976031" y="634947"/>
              <a:ext cx="6582555" cy="51217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67A1BE0C-7C96-4ED6-B209-F6E4517F11B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5201679"/>
                  </p:ext>
                </p:extLst>
              </p:nvPr>
            </p:nvGraphicFramePr>
            <p:xfrm>
              <a:off x="4976031" y="634947"/>
              <a:ext cx="6582555" cy="51217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31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r-Latn-ME" dirty="0"/>
              <a:t>Jednakost kompleksnih brojeva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6216722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6216722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175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sr-Latn-ME" dirty="0"/>
              <a:t>Sabiranje kompleksnih brojeva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3909095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Content Placeholder 2" descr="SmartArt graphic">
                <a:extLst>
                  <a:ext uri="{FF2B5EF4-FFF2-40B4-BE49-F238E27FC236}">
                    <a16:creationId xmlns:a16="http://schemas.microsoft.com/office/drawing/2014/main" id="{59F5A1AC-D08D-42AE-B94A-1CAFB517D84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3909095"/>
                  </p:ext>
                </p:extLst>
              </p:nvPr>
            </p:nvGraphicFramePr>
            <p:xfrm>
              <a:off x="4648201" y="639763"/>
              <a:ext cx="6910387" cy="5051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1137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16315-7CD3-4A7B-A9A1-EA071E9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sr-Latn-ME" sz="5400">
                <a:solidFill>
                  <a:schemeClr val="bg1"/>
                </a:solidFill>
              </a:rPr>
              <a:t>Suprotni kompleksni brojevi</a:t>
            </a:r>
            <a:endParaRPr lang="en-US"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7A58E-5B79-4E13-BFA3-A6EE5E3CD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0206" y="1111753"/>
                <a:ext cx="5057396" cy="4628275"/>
              </a:xfr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anchor="ctr">
                <a:normAutofit/>
              </a:bodyPr>
              <a:lstStyle/>
              <a:p>
                <a:r>
                  <a:rPr lang="sr-Latn-ME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Ako je </a:t>
                </a:r>
                <a14:m>
                  <m:oMath xmlns:m="http://schemas.openxmlformats.org/officeDocument/2006/math"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sr-Latn-ME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tada se njegov suprotan broj označava sa </a:t>
                </a:r>
                <a14:m>
                  <m:oMath xmlns:m="http://schemas.openxmlformats.org/officeDocument/2006/math"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sr-Latn-ME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i jednak je </a:t>
                </a:r>
                <a14:m>
                  <m:oMath xmlns:m="http://schemas.openxmlformats.org/officeDocument/2006/math"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sz="3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sr-Latn-ME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37A58E-5B79-4E13-BFA3-A6EE5E3CD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0206" y="1111753"/>
                <a:ext cx="5057396" cy="4628275"/>
              </a:xfrm>
              <a:blipFill>
                <a:blip r:embed="rId2"/>
                <a:stretch>
                  <a:fillRect l="-3739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8441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{C0F173F3-5835-4D91-B618-ABE33E6FD5C6}tf11437505_win32</Template>
  <TotalTime>149</TotalTime>
  <Words>949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Georgia Pro Cond Light</vt:lpstr>
      <vt:lpstr>Speak Pro</vt:lpstr>
      <vt:lpstr>RetrospectVTI</vt:lpstr>
      <vt:lpstr>Kompleksni brojevi</vt:lpstr>
      <vt:lpstr>Pojam kompleksnog broja</vt:lpstr>
      <vt:lpstr>Skup kompleksnih brojeva označavamo sa C. C={z=a+bi│a,b∈R}</vt:lpstr>
      <vt:lpstr>Primjer 1. Odrediti realni i imaginarni dio sledećih kompleksnih brojeva:</vt:lpstr>
      <vt:lpstr>Skup kompleksnih brojeva</vt:lpstr>
      <vt:lpstr>DOMAĆI ZADATAK:</vt:lpstr>
      <vt:lpstr>Jednakost kompleksnih brojeva</vt:lpstr>
      <vt:lpstr>Sabiranje kompleksnih brojeva</vt:lpstr>
      <vt:lpstr>Suprotni kompleksni brojevi</vt:lpstr>
      <vt:lpstr>Oduzimanje kompleksnih brojeva</vt:lpstr>
      <vt:lpstr>Zadatak 1. Izračunaj:</vt:lpstr>
      <vt:lpstr>Množenje kompleksnih brojeva</vt:lpstr>
      <vt:lpstr>Zadatak 2. Pomnoži sledeće kompleksne brojeve:</vt:lpstr>
      <vt:lpstr>DOMAĆI ZADATAK:</vt:lpstr>
      <vt:lpstr>Dijeljenje kompleksnih brojeva</vt:lpstr>
      <vt:lpstr>DOMAĆI ZADATAK: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Kompleksni brojevi</dc:title>
  <dc:creator>Scekic Jelena</dc:creator>
  <cp:lastModifiedBy>Scekic Jelena</cp:lastModifiedBy>
  <cp:revision>33</cp:revision>
  <dcterms:created xsi:type="dcterms:W3CDTF">2021-04-08T12:33:32Z</dcterms:created>
  <dcterms:modified xsi:type="dcterms:W3CDTF">2021-04-08T21:10:23Z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