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70" r:id="rId12"/>
    <p:sldId id="264" r:id="rId13"/>
    <p:sldId id="265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1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2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4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7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3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4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3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43E6E-B8C6-4000-94F0-45AC7FFF22F2}" type="datetimeFigureOut">
              <a:rPr lang="en-US" smtClean="0"/>
              <a:t>21.02.2019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CF015-A696-4377-8950-041F3843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0592-6364-41B2-9701-CEB006403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Sumatraizam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147D1-7D5A-430C-8BA0-6B9E14FE5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Miloš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Crnjanski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094C-4570-46E8-9A39-C4C45EB7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0316"/>
            <a:ext cx="9047083" cy="612558"/>
          </a:xfrm>
        </p:spPr>
        <p:txBody>
          <a:bodyPr>
            <a:normAutofit/>
          </a:bodyPr>
          <a:lstStyle/>
          <a:p>
            <a:r>
              <a:rPr lang="en-US" sz="2400" i="1" dirty="0"/>
              <a:t>Vulkan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Sumatri</a:t>
            </a:r>
            <a:endParaRPr lang="en-US" sz="2400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BBB28F-A97B-48ED-A5BC-89ECF8202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620044"/>
            <a:ext cx="7143750" cy="4019550"/>
          </a:xfrm>
        </p:spPr>
      </p:pic>
    </p:spTree>
    <p:extLst>
      <p:ext uri="{BB962C8B-B14F-4D97-AF65-F5344CB8AC3E}">
        <p14:creationId xmlns:p14="http://schemas.microsoft.com/office/powerpoint/2010/main" val="209481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B9F7-CB0B-4D5A-9351-941EB78A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8958307" cy="322885"/>
          </a:xfrm>
        </p:spPr>
        <p:txBody>
          <a:bodyPr>
            <a:noAutofit/>
          </a:bodyPr>
          <a:lstStyle/>
          <a:p>
            <a:r>
              <a:rPr lang="en-US" sz="2400" i="1" dirty="0" err="1"/>
              <a:t>Planina</a:t>
            </a:r>
            <a:r>
              <a:rPr lang="en-US" sz="2400" i="1" dirty="0"/>
              <a:t> Ural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34056E-55E3-4AD5-862E-843B7DC8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2" y="1509204"/>
            <a:ext cx="7412854" cy="4456589"/>
          </a:xfrm>
        </p:spPr>
      </p:pic>
    </p:spTree>
    <p:extLst>
      <p:ext uri="{BB962C8B-B14F-4D97-AF65-F5344CB8AC3E}">
        <p14:creationId xmlns:p14="http://schemas.microsoft.com/office/powerpoint/2010/main" val="225681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7976-2FCF-41E3-8545-37AA7793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i="1" dirty="0"/>
              <a:t>Sumatra</a:t>
            </a:r>
            <a:r>
              <a:rPr lang="en-US" dirty="0"/>
              <a:t> je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objavljena</a:t>
            </a:r>
            <a:r>
              <a:rPr lang="en-US" dirty="0"/>
              <a:t> 1920.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pjesmu</a:t>
            </a:r>
            <a:r>
              <a:rPr lang="en-US" dirty="0"/>
              <a:t> </a:t>
            </a:r>
            <a:r>
              <a:rPr lang="en-US" dirty="0" err="1"/>
              <a:t>poslao</a:t>
            </a:r>
            <a:r>
              <a:rPr lang="en-US" dirty="0"/>
              <a:t> “</a:t>
            </a:r>
            <a:r>
              <a:rPr lang="en-US" dirty="0" err="1"/>
              <a:t>Srpskom</a:t>
            </a:r>
            <a:r>
              <a:rPr lang="en-US" dirty="0"/>
              <a:t> </a:t>
            </a:r>
            <a:r>
              <a:rPr lang="en-US" dirty="0" err="1"/>
              <a:t>književnom</a:t>
            </a:r>
            <a:r>
              <a:rPr lang="en-US" dirty="0"/>
              <a:t> </a:t>
            </a:r>
            <a:r>
              <a:rPr lang="en-US" dirty="0" err="1"/>
              <a:t>glasniku</a:t>
            </a:r>
            <a:r>
              <a:rPr lang="en-US" dirty="0"/>
              <a:t>”,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urednici</a:t>
            </a:r>
            <a:r>
              <a:rPr lang="en-US" dirty="0"/>
              <a:t> od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zatražili</a:t>
            </a:r>
            <a:r>
              <a:rPr lang="en-US" dirty="0"/>
              <a:t> da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dodatka</a:t>
            </a:r>
            <a:r>
              <a:rPr lang="en-US" dirty="0"/>
              <a:t> </a:t>
            </a:r>
            <a:r>
              <a:rPr lang="en-US" dirty="0" err="1"/>
              <a:t>pjesmi</a:t>
            </a:r>
            <a:r>
              <a:rPr lang="en-US" dirty="0"/>
              <a:t>, </a:t>
            </a:r>
            <a:r>
              <a:rPr lang="en-US" dirty="0" err="1"/>
              <a:t>objašnjenja</a:t>
            </a:r>
            <a:r>
              <a:rPr lang="en-US" dirty="0"/>
              <a:t>, </a:t>
            </a:r>
            <a:r>
              <a:rPr lang="en-US" dirty="0" err="1"/>
              <a:t>izloži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shvatanja</a:t>
            </a:r>
            <a:r>
              <a:rPr lang="en-US" dirty="0"/>
              <a:t> o </a:t>
            </a:r>
            <a:r>
              <a:rPr lang="en-US" dirty="0" err="1"/>
              <a:t>poeziji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time </a:t>
            </a:r>
            <a:r>
              <a:rPr lang="en-US" dirty="0" err="1"/>
              <a:t>doprinese</a:t>
            </a:r>
            <a:r>
              <a:rPr lang="en-US" dirty="0"/>
              <a:t> </a:t>
            </a:r>
            <a:r>
              <a:rPr lang="en-US" dirty="0" err="1"/>
              <a:t>razumijevanju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.</a:t>
            </a:r>
          </a:p>
          <a:p>
            <a:r>
              <a:rPr lang="en-US" i="1" dirty="0" err="1"/>
              <a:t>Objašnjenje</a:t>
            </a:r>
            <a:r>
              <a:rPr lang="en-US" i="1" dirty="0"/>
              <a:t> </a:t>
            </a:r>
            <a:r>
              <a:rPr lang="en-US" i="1" dirty="0" err="1"/>
              <a:t>Sumatre</a:t>
            </a:r>
            <a:r>
              <a:rPr lang="en-US" i="1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u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i="1" dirty="0" err="1"/>
              <a:t>Manifesta</a:t>
            </a:r>
            <a:r>
              <a:rPr lang="en-US" i="1" dirty="0"/>
              <a:t> </a:t>
            </a:r>
            <a:r>
              <a:rPr lang="en-US" i="1" dirty="0" err="1"/>
              <a:t>ekspresionizma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svjedočanstva</a:t>
            </a:r>
            <a:r>
              <a:rPr lang="en-US" dirty="0"/>
              <a:t> o </a:t>
            </a:r>
            <a:r>
              <a:rPr lang="en-US" dirty="0" err="1"/>
              <a:t>stvaralačkoj</a:t>
            </a:r>
            <a:r>
              <a:rPr lang="en-US" dirty="0"/>
              <a:t> </a:t>
            </a:r>
            <a:r>
              <a:rPr lang="en-US" dirty="0" err="1"/>
              <a:t>istoriji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8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463C-9F76-4EB5-9440-382E0359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Objašnjenje</a:t>
            </a:r>
            <a:r>
              <a:rPr lang="en-US" b="1" i="1" dirty="0"/>
              <a:t> </a:t>
            </a:r>
            <a:r>
              <a:rPr lang="en-US" b="1" i="1" dirty="0" err="1"/>
              <a:t>Sumatre</a:t>
            </a:r>
            <a:r>
              <a:rPr lang="en-US" b="1" i="1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. </a:t>
            </a:r>
          </a:p>
          <a:p>
            <a:r>
              <a:rPr lang="en-US" b="1" dirty="0" err="1"/>
              <a:t>Prvi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u="sng" dirty="0" err="1"/>
              <a:t>teorijsko-programski</a:t>
            </a:r>
            <a:r>
              <a:rPr lang="en-US" dirty="0"/>
              <a:t>: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pjesnik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poglede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poeziju</a:t>
            </a:r>
            <a:r>
              <a:rPr lang="en-US" dirty="0"/>
              <a:t>,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književni</a:t>
            </a:r>
            <a:r>
              <a:rPr lang="en-US" dirty="0"/>
              <a:t> program. </a:t>
            </a:r>
          </a:p>
          <a:p>
            <a:r>
              <a:rPr lang="en-US" b="1" dirty="0" err="1"/>
              <a:t>Drugi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u="sng" dirty="0" err="1"/>
              <a:t>tematsko-inspirativni</a:t>
            </a:r>
            <a:r>
              <a:rPr lang="en-US" dirty="0"/>
              <a:t>: </a:t>
            </a:r>
            <a:r>
              <a:rPr lang="en-US" dirty="0" err="1"/>
              <a:t>njime</a:t>
            </a:r>
            <a:r>
              <a:rPr lang="en-US" dirty="0"/>
              <a:t> </a:t>
            </a:r>
            <a:r>
              <a:rPr lang="en-US" dirty="0" err="1"/>
              <a:t>pjesnik</a:t>
            </a:r>
            <a:r>
              <a:rPr lang="en-US" dirty="0"/>
              <a:t> </a:t>
            </a:r>
            <a:r>
              <a:rPr lang="en-US" dirty="0" err="1"/>
              <a:t>objašnjava</a:t>
            </a:r>
            <a:r>
              <a:rPr lang="en-US" dirty="0"/>
              <a:t> </a:t>
            </a:r>
            <a:r>
              <a:rPr lang="en-US" dirty="0" err="1"/>
              <a:t>podsticaje</a:t>
            </a:r>
            <a:r>
              <a:rPr lang="en-US" dirty="0"/>
              <a:t> za </a:t>
            </a:r>
            <a:r>
              <a:rPr lang="en-US" dirty="0" err="1"/>
              <a:t>rađanje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i="1" dirty="0"/>
              <a:t>Sumatra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079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CD24-A9EE-491B-A843-3D4DC513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44827"/>
          </a:xfrm>
        </p:spPr>
        <p:txBody>
          <a:bodyPr>
            <a:noAutofit/>
          </a:bodyPr>
          <a:lstStyle/>
          <a:p>
            <a:r>
              <a:rPr lang="en-US" sz="3200" i="1" dirty="0"/>
              <a:t>Sumatra </a:t>
            </a:r>
            <a:r>
              <a:rPr lang="en-US" sz="3200" i="1" dirty="0" err="1"/>
              <a:t>i</a:t>
            </a:r>
            <a:r>
              <a:rPr lang="en-US" sz="3200" i="1" dirty="0"/>
              <a:t> </a:t>
            </a:r>
            <a:r>
              <a:rPr lang="en-US" sz="3200" i="1" dirty="0" err="1"/>
              <a:t>Objašnjenje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3DC5-86BC-4175-8F17-1E1D16E3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87588"/>
            <a:ext cx="9601196" cy="3088280"/>
          </a:xfrm>
        </p:spPr>
        <p:txBody>
          <a:bodyPr/>
          <a:lstStyle/>
          <a:p>
            <a:r>
              <a:rPr lang="en-US" sz="2000" dirty="0"/>
              <a:t>1. </a:t>
            </a:r>
            <a:r>
              <a:rPr lang="en-US" sz="2000" i="1" dirty="0"/>
              <a:t>Sad </a:t>
            </a:r>
            <a:r>
              <a:rPr lang="en-US" sz="2000" i="1" dirty="0" err="1"/>
              <a:t>smo</a:t>
            </a:r>
            <a:r>
              <a:rPr lang="en-US" sz="2000" i="1" dirty="0"/>
              <a:t> </a:t>
            </a:r>
            <a:r>
              <a:rPr lang="en-US" sz="2000" i="1" dirty="0" err="1"/>
              <a:t>bezbrižni</a:t>
            </a:r>
            <a:r>
              <a:rPr lang="en-US" sz="2000" i="1" dirty="0"/>
              <a:t>, </a:t>
            </a:r>
            <a:r>
              <a:rPr lang="en-US" sz="2000" i="1" dirty="0" err="1"/>
              <a:t>laki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nežni</a:t>
            </a:r>
            <a:r>
              <a:rPr lang="en-US" sz="2000" i="1" dirty="0"/>
              <a:t>.</a:t>
            </a:r>
          </a:p>
          <a:p>
            <a:r>
              <a:rPr lang="en-US" sz="2000" i="1" dirty="0" err="1"/>
              <a:t>Pomislimo</a:t>
            </a:r>
            <a:r>
              <a:rPr lang="en-US" sz="2000" i="1" dirty="0"/>
              <a:t>: </a:t>
            </a:r>
            <a:r>
              <a:rPr lang="en-US" sz="2000" i="1" dirty="0" err="1"/>
              <a:t>kako</a:t>
            </a:r>
            <a:r>
              <a:rPr lang="en-US" sz="2000" i="1" dirty="0"/>
              <a:t> </a:t>
            </a:r>
            <a:r>
              <a:rPr lang="en-US" sz="2000" i="1" dirty="0" err="1"/>
              <a:t>su</a:t>
            </a:r>
            <a:r>
              <a:rPr lang="en-US" sz="2000" i="1" dirty="0"/>
              <a:t> </a:t>
            </a:r>
            <a:r>
              <a:rPr lang="en-US" sz="2000" i="1" dirty="0" err="1"/>
              <a:t>tihi</a:t>
            </a:r>
            <a:r>
              <a:rPr lang="en-US" sz="2000" i="1" dirty="0"/>
              <a:t>, </a:t>
            </a:r>
            <a:r>
              <a:rPr lang="en-US" sz="2000" i="1" dirty="0" err="1"/>
              <a:t>snežni</a:t>
            </a:r>
            <a:r>
              <a:rPr lang="en-US" sz="2000" i="1" dirty="0"/>
              <a:t> </a:t>
            </a:r>
          </a:p>
          <a:p>
            <a:r>
              <a:rPr lang="en-US" sz="2000" i="1" dirty="0" err="1"/>
              <a:t>vrhovi</a:t>
            </a:r>
            <a:r>
              <a:rPr lang="en-US" sz="2000" i="1" dirty="0"/>
              <a:t> </a:t>
            </a:r>
            <a:r>
              <a:rPr lang="en-US" sz="2000" b="1" i="1" dirty="0" err="1"/>
              <a:t>Urala</a:t>
            </a:r>
            <a:r>
              <a:rPr lang="en-US" sz="2000" i="1" dirty="0"/>
              <a:t>…</a:t>
            </a:r>
          </a:p>
          <a:p>
            <a:r>
              <a:rPr lang="en-US" sz="2000" dirty="0" err="1"/>
              <a:t>Iznuren</a:t>
            </a:r>
            <a:r>
              <a:rPr lang="en-US" sz="2000" dirty="0"/>
              <a:t>, </a:t>
            </a:r>
            <a:r>
              <a:rPr lang="en-US" sz="2000" dirty="0" err="1"/>
              <a:t>nisam</a:t>
            </a:r>
            <a:r>
              <a:rPr lang="en-US" sz="2000" dirty="0"/>
              <a:t> </a:t>
            </a:r>
            <a:r>
              <a:rPr lang="en-US" sz="2000" dirty="0" err="1"/>
              <a:t>mogao</a:t>
            </a:r>
            <a:r>
              <a:rPr lang="en-US" sz="2000" dirty="0"/>
              <a:t> </a:t>
            </a:r>
            <a:r>
              <a:rPr lang="en-US" sz="2000" dirty="0" err="1"/>
              <a:t>oka</a:t>
            </a:r>
            <a:r>
              <a:rPr lang="en-US" sz="2000" dirty="0"/>
              <a:t> da </a:t>
            </a:r>
            <a:r>
              <a:rPr lang="en-US" sz="2000" dirty="0" err="1"/>
              <a:t>sklopim</a:t>
            </a:r>
            <a:r>
              <a:rPr lang="en-US" sz="2000" dirty="0"/>
              <a:t>. </a:t>
            </a:r>
            <a:r>
              <a:rPr lang="en-US" sz="2000" dirty="0" err="1"/>
              <a:t>Dok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mene</a:t>
            </a:r>
            <a:r>
              <a:rPr lang="en-US" sz="2000" dirty="0"/>
              <a:t> </a:t>
            </a:r>
            <a:r>
              <a:rPr lang="en-US" sz="2000" dirty="0" err="1"/>
              <a:t>pričali</a:t>
            </a:r>
            <a:r>
              <a:rPr lang="en-US" sz="2000" dirty="0"/>
              <a:t>, </a:t>
            </a:r>
            <a:r>
              <a:rPr lang="en-US" sz="2000" dirty="0" err="1"/>
              <a:t>primetio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</a:t>
            </a:r>
            <a:r>
              <a:rPr lang="en-US" sz="2000" dirty="0" err="1"/>
              <a:t>glasovi</a:t>
            </a:r>
            <a:r>
              <a:rPr lang="en-US" sz="2000" dirty="0"/>
              <a:t> </a:t>
            </a:r>
            <a:r>
              <a:rPr lang="en-US" sz="2000" dirty="0" err="1"/>
              <a:t>nekako</a:t>
            </a:r>
            <a:r>
              <a:rPr lang="en-US" sz="2000" dirty="0"/>
              <a:t> </a:t>
            </a:r>
            <a:r>
              <a:rPr lang="en-US" sz="2000" dirty="0" err="1"/>
              <a:t>teški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ljudski</a:t>
            </a:r>
            <a:r>
              <a:rPr lang="en-US" sz="2000" dirty="0"/>
              <a:t> </a:t>
            </a:r>
            <a:r>
              <a:rPr lang="en-US" sz="2000" dirty="0" err="1"/>
              <a:t>govor</a:t>
            </a:r>
            <a:r>
              <a:rPr lang="en-US" sz="2000" dirty="0"/>
              <a:t>, pre,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zvučao</a:t>
            </a:r>
            <a:r>
              <a:rPr lang="en-US" sz="2000" dirty="0"/>
              <a:t>. </a:t>
            </a:r>
            <a:r>
              <a:rPr lang="en-US" sz="2000" dirty="0" err="1"/>
              <a:t>Zagledan</a:t>
            </a:r>
            <a:r>
              <a:rPr lang="en-US" sz="2000" dirty="0"/>
              <a:t> u </a:t>
            </a:r>
            <a:r>
              <a:rPr lang="en-US" sz="2000" dirty="0" err="1"/>
              <a:t>mračne</a:t>
            </a:r>
            <a:r>
              <a:rPr lang="en-US" sz="2000" dirty="0"/>
              <a:t> </a:t>
            </a:r>
            <a:r>
              <a:rPr lang="en-US" sz="2000" dirty="0" err="1"/>
              <a:t>prozore</a:t>
            </a:r>
            <a:r>
              <a:rPr lang="en-US" sz="2000" dirty="0"/>
              <a:t>, </a:t>
            </a:r>
            <a:r>
              <a:rPr lang="en-US" sz="2000" dirty="0" err="1"/>
              <a:t>sećao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</a:t>
            </a:r>
            <a:r>
              <a:rPr lang="en-US" sz="2000" dirty="0" err="1"/>
              <a:t>kako</a:t>
            </a:r>
            <a:r>
              <a:rPr lang="en-US" sz="2000" dirty="0"/>
              <a:t> mi je </a:t>
            </a:r>
            <a:r>
              <a:rPr lang="en-US" sz="2000" dirty="0" err="1"/>
              <a:t>moj</a:t>
            </a:r>
            <a:r>
              <a:rPr lang="en-US" sz="2000" dirty="0"/>
              <a:t> drug </a:t>
            </a:r>
            <a:r>
              <a:rPr lang="en-US" sz="2000" dirty="0" err="1"/>
              <a:t>opisivao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b="1" dirty="0" err="1"/>
              <a:t>snežne</a:t>
            </a:r>
            <a:r>
              <a:rPr lang="en-US" sz="2000" b="1" dirty="0"/>
              <a:t> </a:t>
            </a:r>
            <a:r>
              <a:rPr lang="en-US" sz="2000" b="1" dirty="0" err="1"/>
              <a:t>planine</a:t>
            </a:r>
            <a:r>
              <a:rPr lang="en-US" sz="2000" b="1" dirty="0"/>
              <a:t> </a:t>
            </a:r>
            <a:r>
              <a:rPr lang="en-US" sz="2000" b="1" dirty="0" err="1"/>
              <a:t>Urala</a:t>
            </a:r>
            <a:r>
              <a:rPr lang="en-US" sz="2000" dirty="0"/>
              <a:t>, </a:t>
            </a:r>
            <a:r>
              <a:rPr lang="en-US" sz="2000" dirty="0" err="1"/>
              <a:t>gdje</a:t>
            </a:r>
            <a:r>
              <a:rPr lang="en-US" sz="2000" dirty="0"/>
              <a:t> je </a:t>
            </a:r>
            <a:r>
              <a:rPr lang="en-US" sz="2000" dirty="0" err="1"/>
              <a:t>proveo</a:t>
            </a:r>
            <a:r>
              <a:rPr lang="en-US" sz="2000" dirty="0"/>
              <a:t> </a:t>
            </a:r>
            <a:r>
              <a:rPr lang="en-US" sz="2000" dirty="0" err="1"/>
              <a:t>godinu</a:t>
            </a:r>
            <a:r>
              <a:rPr lang="en-US" sz="2000" dirty="0"/>
              <a:t> dana u </a:t>
            </a:r>
            <a:r>
              <a:rPr lang="en-US" sz="2000" dirty="0" err="1"/>
              <a:t>zarobljeništvu</a:t>
            </a:r>
            <a:r>
              <a:rPr lang="en-US" sz="2000" dirty="0"/>
              <a:t>. On je </a:t>
            </a:r>
            <a:r>
              <a:rPr lang="en-US" sz="2000" dirty="0" err="1"/>
              <a:t>dugo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blago</a:t>
            </a:r>
            <a:r>
              <a:rPr lang="en-US" sz="2000" dirty="0"/>
              <a:t> </a:t>
            </a:r>
            <a:r>
              <a:rPr lang="en-US" sz="2000" dirty="0" err="1"/>
              <a:t>opisivao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kraj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Uralu</a:t>
            </a:r>
            <a:r>
              <a:rPr lang="en-US" sz="2000" dirty="0"/>
              <a:t>. </a:t>
            </a:r>
            <a:r>
              <a:rPr lang="en-US" sz="2000" dirty="0" err="1"/>
              <a:t>Osetih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svu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belu</a:t>
            </a:r>
            <a:r>
              <a:rPr lang="en-US" sz="2000" dirty="0"/>
              <a:t>, </a:t>
            </a:r>
            <a:r>
              <a:rPr lang="en-US" sz="2000" dirty="0" err="1"/>
              <a:t>neizmernu</a:t>
            </a:r>
            <a:r>
              <a:rPr lang="en-US" sz="2000" dirty="0"/>
              <a:t> </a:t>
            </a:r>
            <a:r>
              <a:rPr lang="en-US" sz="2000" b="1" dirty="0" err="1"/>
              <a:t>tišinu</a:t>
            </a:r>
            <a:r>
              <a:rPr lang="en-US" sz="2000" dirty="0"/>
              <a:t>, </a:t>
            </a:r>
            <a:r>
              <a:rPr lang="en-US" sz="2000" dirty="0" err="1"/>
              <a:t>tamo</a:t>
            </a:r>
            <a:r>
              <a:rPr lang="en-US" sz="2000" dirty="0"/>
              <a:t> u </a:t>
            </a:r>
            <a:r>
              <a:rPr lang="en-US" sz="2000" dirty="0" err="1"/>
              <a:t>daljini</a:t>
            </a:r>
            <a:r>
              <a:rPr lang="en-US" sz="2000" dirty="0"/>
              <a:t>…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481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0F3D-CDF2-43B6-BF95-047E1D8D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56443"/>
            <a:ext cx="9601196" cy="481942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sz="2000" i="1" dirty="0" err="1"/>
              <a:t>Rastuži</a:t>
            </a:r>
            <a:r>
              <a:rPr lang="en-US" sz="2000" i="1" dirty="0"/>
              <a:t> li </a:t>
            </a:r>
            <a:r>
              <a:rPr lang="en-US" sz="2000" i="1" dirty="0" err="1"/>
              <a:t>nas</a:t>
            </a:r>
            <a:r>
              <a:rPr lang="en-US" sz="2000" i="1" dirty="0"/>
              <a:t> </a:t>
            </a:r>
            <a:r>
              <a:rPr lang="en-US" sz="2000" i="1" dirty="0" err="1"/>
              <a:t>kakav</a:t>
            </a:r>
            <a:r>
              <a:rPr lang="en-US" sz="2000" i="1" dirty="0"/>
              <a:t> </a:t>
            </a:r>
            <a:r>
              <a:rPr lang="en-US" sz="2000" i="1" dirty="0" err="1"/>
              <a:t>bledi</a:t>
            </a:r>
            <a:r>
              <a:rPr lang="en-US" sz="2000" i="1" dirty="0"/>
              <a:t> </a:t>
            </a:r>
            <a:r>
              <a:rPr lang="en-US" sz="2000" i="1" dirty="0" err="1"/>
              <a:t>lik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što</a:t>
            </a:r>
            <a:r>
              <a:rPr lang="en-US" sz="2000" i="1" dirty="0"/>
              <a:t> </a:t>
            </a:r>
            <a:r>
              <a:rPr lang="en-US" sz="2000" i="1" dirty="0" err="1"/>
              <a:t>ga</a:t>
            </a:r>
            <a:r>
              <a:rPr lang="en-US" sz="2000" i="1" dirty="0"/>
              <a:t> </a:t>
            </a:r>
            <a:r>
              <a:rPr lang="en-US" sz="2000" i="1" dirty="0" err="1"/>
              <a:t>izgubismo</a:t>
            </a:r>
            <a:r>
              <a:rPr lang="en-US" sz="2000" i="1" dirty="0"/>
              <a:t> </a:t>
            </a:r>
            <a:r>
              <a:rPr lang="en-US" sz="2000" i="1" dirty="0" err="1"/>
              <a:t>jedno</a:t>
            </a:r>
            <a:r>
              <a:rPr lang="en-US" sz="2000" i="1" dirty="0"/>
              <a:t> </a:t>
            </a:r>
            <a:r>
              <a:rPr lang="en-US" sz="2000" i="1" dirty="0" err="1"/>
              <a:t>veče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znamo</a:t>
            </a:r>
            <a:r>
              <a:rPr lang="en-US" sz="2000" i="1" dirty="0"/>
              <a:t> da, </a:t>
            </a:r>
            <a:r>
              <a:rPr lang="en-US" sz="2000" i="1" dirty="0" err="1"/>
              <a:t>negde</a:t>
            </a:r>
            <a:r>
              <a:rPr lang="en-US" sz="2000" i="1" dirty="0"/>
              <a:t>, </a:t>
            </a:r>
            <a:r>
              <a:rPr lang="en-US" sz="2000" i="1" dirty="0" err="1"/>
              <a:t>neki</a:t>
            </a:r>
            <a:r>
              <a:rPr lang="en-US" sz="2000" i="1" dirty="0"/>
              <a:t> </a:t>
            </a:r>
            <a:r>
              <a:rPr lang="en-US" sz="2000" i="1" dirty="0" err="1"/>
              <a:t>potok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/>
              <a:t>mesto </a:t>
            </a:r>
            <a:r>
              <a:rPr lang="en-US" sz="2000" i="1" dirty="0" err="1"/>
              <a:t>njega</a:t>
            </a:r>
            <a:r>
              <a:rPr lang="en-US" sz="2000" i="1" dirty="0"/>
              <a:t> </a:t>
            </a:r>
            <a:r>
              <a:rPr lang="en-US" sz="2000" i="1" dirty="0" err="1"/>
              <a:t>rumeno</a:t>
            </a:r>
            <a:r>
              <a:rPr lang="en-US" sz="2000" i="1" dirty="0"/>
              <a:t> </a:t>
            </a:r>
            <a:r>
              <a:rPr lang="en-US" sz="2000" i="1" dirty="0" err="1"/>
              <a:t>teče</a:t>
            </a:r>
            <a:r>
              <a:rPr lang="en-US" sz="2000" i="1" dirty="0"/>
              <a:t>!</a:t>
            </a:r>
          </a:p>
          <a:p>
            <a:r>
              <a:rPr lang="en-US" sz="2000" dirty="0" err="1"/>
              <a:t>Sećam</a:t>
            </a:r>
            <a:r>
              <a:rPr lang="en-US" sz="2000" dirty="0"/>
              <a:t> se da mi je </a:t>
            </a:r>
            <a:r>
              <a:rPr lang="en-US" sz="2000" dirty="0" err="1"/>
              <a:t>pričao</a:t>
            </a:r>
            <a:r>
              <a:rPr lang="en-US" sz="2000" dirty="0"/>
              <a:t> o </a:t>
            </a:r>
            <a:r>
              <a:rPr lang="en-US" sz="2000" dirty="0" err="1"/>
              <a:t>nekoj</a:t>
            </a:r>
            <a:r>
              <a:rPr lang="en-US" sz="2000" dirty="0"/>
              <a:t> </a:t>
            </a:r>
            <a:r>
              <a:rPr lang="en-US" sz="2000" dirty="0" err="1"/>
              <a:t>ženi</a:t>
            </a:r>
            <a:r>
              <a:rPr lang="en-US" sz="2000" dirty="0"/>
              <a:t>.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njegovog</a:t>
            </a:r>
            <a:r>
              <a:rPr lang="en-US" sz="2000" dirty="0"/>
              <a:t> </a:t>
            </a:r>
            <a:r>
              <a:rPr lang="en-US" sz="2000" dirty="0" err="1"/>
              <a:t>opisa</a:t>
            </a:r>
            <a:r>
              <a:rPr lang="en-US" sz="2000" dirty="0"/>
              <a:t> </a:t>
            </a:r>
            <a:r>
              <a:rPr lang="en-US" sz="2000" dirty="0" err="1"/>
              <a:t>zapamtih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njeno</a:t>
            </a:r>
            <a:r>
              <a:rPr lang="en-US" sz="2000" dirty="0"/>
              <a:t> </a:t>
            </a:r>
            <a:r>
              <a:rPr lang="en-US" sz="2000" b="1" dirty="0" err="1"/>
              <a:t>bledo</a:t>
            </a:r>
            <a:r>
              <a:rPr lang="en-US" sz="2000" b="1" dirty="0"/>
              <a:t> lice</a:t>
            </a:r>
            <a:r>
              <a:rPr lang="en-US" sz="2000" dirty="0"/>
              <a:t>. U mom </a:t>
            </a:r>
            <a:r>
              <a:rPr lang="en-US" sz="2000" dirty="0" err="1"/>
              <a:t>sećanju</a:t>
            </a:r>
            <a:r>
              <a:rPr lang="en-US" sz="2000" dirty="0"/>
              <a:t>, </a:t>
            </a:r>
            <a:r>
              <a:rPr lang="en-US" sz="2000" dirty="0" err="1"/>
              <a:t>nervozno</a:t>
            </a:r>
            <a:r>
              <a:rPr lang="en-US" sz="2000" dirty="0"/>
              <a:t>, </a:t>
            </a:r>
            <a:r>
              <a:rPr lang="en-US" sz="2000" dirty="0" err="1"/>
              <a:t>počeše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da se </a:t>
            </a:r>
            <a:r>
              <a:rPr lang="en-US" sz="2000" dirty="0" err="1"/>
              <a:t>mešaju</a:t>
            </a:r>
            <a:r>
              <a:rPr lang="en-US" sz="2000" dirty="0"/>
              <a:t> </a:t>
            </a:r>
            <a:r>
              <a:rPr lang="en-US" sz="2000" b="1" dirty="0" err="1"/>
              <a:t>bleda</a:t>
            </a:r>
            <a:r>
              <a:rPr lang="en-US" sz="2000" b="1" dirty="0"/>
              <a:t> </a:t>
            </a:r>
            <a:r>
              <a:rPr lang="en-US" sz="2000" b="1" dirty="0" err="1"/>
              <a:t>lica</a:t>
            </a:r>
            <a:r>
              <a:rPr lang="en-US" sz="2000" b="1" dirty="0"/>
              <a:t> </a:t>
            </a:r>
            <a:r>
              <a:rPr lang="en-US" sz="2000" dirty="0" err="1"/>
              <a:t>žena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ja </a:t>
            </a:r>
            <a:r>
              <a:rPr lang="en-US" sz="2000" dirty="0" err="1"/>
              <a:t>rastajao</a:t>
            </a:r>
            <a:r>
              <a:rPr lang="en-US" sz="2000" dirty="0"/>
              <a:t>…</a:t>
            </a:r>
            <a:r>
              <a:rPr lang="en-US" sz="2000" dirty="0" err="1"/>
              <a:t>Voz</a:t>
            </a:r>
            <a:r>
              <a:rPr lang="en-US" sz="2000" dirty="0"/>
              <a:t> je </a:t>
            </a:r>
            <a:r>
              <a:rPr lang="en-US" sz="2000" dirty="0" err="1"/>
              <a:t>stigao</a:t>
            </a:r>
            <a:r>
              <a:rPr lang="en-US" sz="2000" dirty="0"/>
              <a:t> u </a:t>
            </a:r>
            <a:r>
              <a:rPr lang="en-US" sz="2000" dirty="0" err="1"/>
              <a:t>Srem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prolazio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r>
              <a:rPr lang="en-US" sz="2000" dirty="0"/>
              <a:t> </a:t>
            </a:r>
            <a:r>
              <a:rPr lang="en-US" sz="2000" dirty="0" err="1"/>
              <a:t>Fruške</a:t>
            </a:r>
            <a:r>
              <a:rPr lang="en-US" sz="2000" dirty="0"/>
              <a:t> gore.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grane</a:t>
            </a:r>
            <a:r>
              <a:rPr lang="en-US" sz="2000" dirty="0"/>
              <a:t> </a:t>
            </a:r>
            <a:r>
              <a:rPr lang="en-US" sz="2000" dirty="0" err="1"/>
              <a:t>udarale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/>
              <a:t>okno</a:t>
            </a:r>
            <a:r>
              <a:rPr lang="en-US" sz="2000" dirty="0"/>
              <a:t>,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razbijeno</a:t>
            </a:r>
            <a:r>
              <a:rPr lang="en-US" sz="2000" dirty="0"/>
              <a:t>.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njega</a:t>
            </a:r>
            <a:r>
              <a:rPr lang="en-US" sz="2000" dirty="0"/>
              <a:t> je </a:t>
            </a:r>
            <a:r>
              <a:rPr lang="en-US" sz="2000" dirty="0" err="1"/>
              <a:t>voz</a:t>
            </a:r>
            <a:r>
              <a:rPr lang="en-US" sz="2000" dirty="0"/>
              <a:t> </a:t>
            </a:r>
            <a:r>
              <a:rPr lang="en-US" sz="2000" dirty="0" err="1"/>
              <a:t>padao</a:t>
            </a:r>
            <a:r>
              <a:rPr lang="en-US" sz="2000" dirty="0"/>
              <a:t> </a:t>
            </a:r>
            <a:r>
              <a:rPr lang="en-US" sz="2000" dirty="0" err="1"/>
              <a:t>vlažan</a:t>
            </a:r>
            <a:r>
              <a:rPr lang="en-US" sz="2000" dirty="0"/>
              <a:t>, </a:t>
            </a:r>
            <a:r>
              <a:rPr lang="en-US" sz="2000" dirty="0" err="1"/>
              <a:t>mokar</a:t>
            </a:r>
            <a:r>
              <a:rPr lang="en-US" sz="2000" dirty="0"/>
              <a:t>, </a:t>
            </a:r>
            <a:r>
              <a:rPr lang="en-US" sz="2000" dirty="0" err="1"/>
              <a:t>hladan</a:t>
            </a:r>
            <a:r>
              <a:rPr lang="en-US" sz="2000" dirty="0"/>
              <a:t> </a:t>
            </a:r>
            <a:r>
              <a:rPr lang="en-US" sz="2000" dirty="0" err="1"/>
              <a:t>miris</a:t>
            </a:r>
            <a:r>
              <a:rPr lang="en-US" sz="2000" dirty="0"/>
              <a:t> </a:t>
            </a:r>
            <a:r>
              <a:rPr lang="en-US" sz="2000" dirty="0" err="1"/>
              <a:t>drveća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čuo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žubor</a:t>
            </a:r>
            <a:r>
              <a:rPr lang="en-US" sz="2000" dirty="0"/>
              <a:t> </a:t>
            </a:r>
            <a:r>
              <a:rPr lang="en-US" sz="2000" b="1" dirty="0" err="1"/>
              <a:t>nekog</a:t>
            </a:r>
            <a:r>
              <a:rPr lang="en-US" sz="2000" b="1" dirty="0"/>
              <a:t> </a:t>
            </a:r>
            <a:r>
              <a:rPr lang="en-US" sz="2000" b="1" dirty="0" err="1"/>
              <a:t>potoka</a:t>
            </a:r>
            <a:r>
              <a:rPr lang="en-US" sz="2000" dirty="0"/>
              <a:t>… </a:t>
            </a:r>
            <a:r>
              <a:rPr lang="en-US" sz="2000" dirty="0" err="1"/>
              <a:t>Hteo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da </a:t>
            </a:r>
            <a:r>
              <a:rPr lang="en-US" sz="2000" dirty="0" err="1"/>
              <a:t>sagledam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potok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u </a:t>
            </a:r>
            <a:r>
              <a:rPr lang="en-US" sz="2000" dirty="0" err="1"/>
              <a:t>mraku</a:t>
            </a:r>
            <a:r>
              <a:rPr lang="en-US" sz="2000" dirty="0"/>
              <a:t> </a:t>
            </a:r>
            <a:r>
              <a:rPr lang="en-US" sz="2000" dirty="0" err="1"/>
              <a:t>žuborio</a:t>
            </a:r>
            <a:r>
              <a:rPr lang="en-US" sz="2000" dirty="0"/>
              <a:t>. </a:t>
            </a:r>
            <a:r>
              <a:rPr lang="en-US" sz="2000" dirty="0" err="1"/>
              <a:t>Učinilo</a:t>
            </a:r>
            <a:r>
              <a:rPr lang="en-US" sz="2000" dirty="0"/>
              <a:t> mi se da se </a:t>
            </a:r>
            <a:r>
              <a:rPr lang="en-US" sz="2000" b="1" dirty="0" err="1"/>
              <a:t>rumeni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je </a:t>
            </a:r>
            <a:r>
              <a:rPr lang="en-US" sz="2000" dirty="0" err="1"/>
              <a:t>veseo</a:t>
            </a:r>
            <a:r>
              <a:rPr lang="en-US" sz="2000" dirty="0"/>
              <a:t>. </a:t>
            </a:r>
            <a:r>
              <a:rPr lang="en-US" sz="2000" dirty="0" err="1"/>
              <a:t>Oči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mi bile </a:t>
            </a:r>
            <a:r>
              <a:rPr lang="en-US" sz="2000" dirty="0" err="1"/>
              <a:t>umorne</a:t>
            </a:r>
            <a:r>
              <a:rPr lang="en-US" sz="2000" dirty="0"/>
              <a:t> od </a:t>
            </a:r>
            <a:r>
              <a:rPr lang="en-US" sz="2000" dirty="0" err="1"/>
              <a:t>nespavanja</a:t>
            </a:r>
            <a:r>
              <a:rPr lang="en-US" sz="2000" dirty="0"/>
              <a:t>, a </a:t>
            </a:r>
            <a:r>
              <a:rPr lang="en-US" sz="2000" dirty="0" err="1"/>
              <a:t>obuzela</a:t>
            </a:r>
            <a:r>
              <a:rPr lang="en-US" sz="2000" dirty="0"/>
              <a:t> me je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teška</a:t>
            </a:r>
            <a:r>
              <a:rPr lang="en-US" sz="2000" dirty="0"/>
              <a:t> </a:t>
            </a:r>
            <a:r>
              <a:rPr lang="en-US" sz="2000" dirty="0" err="1"/>
              <a:t>slabost</a:t>
            </a:r>
            <a:r>
              <a:rPr lang="en-US" sz="2000" dirty="0"/>
              <a:t> od </a:t>
            </a:r>
            <a:r>
              <a:rPr lang="en-US" sz="2000" dirty="0" err="1"/>
              <a:t>dugog</a:t>
            </a:r>
            <a:r>
              <a:rPr lang="en-US" sz="2000" dirty="0"/>
              <a:t> </a:t>
            </a:r>
            <a:r>
              <a:rPr lang="en-US" sz="2000" dirty="0" err="1"/>
              <a:t>putovanja</a:t>
            </a:r>
            <a:r>
              <a:rPr lang="en-US" sz="2000" dirty="0"/>
              <a:t>. </a:t>
            </a:r>
            <a:r>
              <a:rPr lang="en-US" sz="2000" dirty="0" err="1"/>
              <a:t>Pomislih</a:t>
            </a:r>
            <a:r>
              <a:rPr lang="en-US" sz="2000" dirty="0"/>
              <a:t>: </a:t>
            </a:r>
            <a:r>
              <a:rPr lang="en-US" sz="2000" dirty="0" err="1"/>
              <a:t>gle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nikakvih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nema</a:t>
            </a:r>
            <a:r>
              <a:rPr lang="en-US" sz="2000" dirty="0"/>
              <a:t> u </a:t>
            </a:r>
            <a:r>
              <a:rPr lang="en-US" sz="2000" dirty="0" err="1"/>
              <a:t>svetu</a:t>
            </a:r>
            <a:r>
              <a:rPr lang="en-US" sz="2000" dirty="0"/>
              <a:t> (…) </a:t>
            </a:r>
            <a:r>
              <a:rPr lang="en-US" sz="2000" dirty="0" err="1"/>
              <a:t>Ništa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da se </a:t>
            </a:r>
            <a:r>
              <a:rPr lang="en-US" sz="2000" dirty="0" err="1"/>
              <a:t>zadrži</a:t>
            </a:r>
            <a:r>
              <a:rPr lang="en-US" sz="2000" dirty="0"/>
              <a:t>. I ja, </a:t>
            </a:r>
            <a:r>
              <a:rPr lang="en-US" sz="2000" dirty="0" err="1"/>
              <a:t>kud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nisam</a:t>
            </a:r>
            <a:r>
              <a:rPr lang="en-US" sz="2000" dirty="0"/>
              <a:t> </a:t>
            </a:r>
            <a:r>
              <a:rPr lang="en-US" sz="2000" dirty="0" err="1"/>
              <a:t>išao</a:t>
            </a:r>
            <a:r>
              <a:rPr lang="en-US" sz="2000" dirty="0"/>
              <a:t>. A </a:t>
            </a:r>
            <a:r>
              <a:rPr lang="en-US" sz="2000" dirty="0" err="1"/>
              <a:t>eto</a:t>
            </a:r>
            <a:r>
              <a:rPr lang="en-US" sz="2000" dirty="0"/>
              <a:t>, </a:t>
            </a:r>
            <a:r>
              <a:rPr lang="en-US" sz="2000" dirty="0" err="1"/>
              <a:t>ovde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veselo</a:t>
            </a:r>
            <a:r>
              <a:rPr lang="en-US" sz="2000" dirty="0"/>
              <a:t> </a:t>
            </a:r>
            <a:r>
              <a:rPr lang="en-US" sz="2000" b="1" dirty="0" err="1"/>
              <a:t>teče</a:t>
            </a:r>
            <a:r>
              <a:rPr lang="en-US" sz="2000" b="1" dirty="0"/>
              <a:t>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potok</a:t>
            </a:r>
            <a:r>
              <a:rPr lang="en-US" sz="2000" dirty="0"/>
              <a:t>. On je </a:t>
            </a:r>
            <a:r>
              <a:rPr lang="en-US" sz="2000" b="1" dirty="0"/>
              <a:t>rumen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žubori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01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8B05-C76A-43FF-B144-6EDFA6CA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7868"/>
            <a:ext cx="9601196" cy="506800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sz="2000" i="1" dirty="0"/>
              <a:t>Po </a:t>
            </a:r>
            <a:r>
              <a:rPr lang="en-US" sz="2000" i="1" dirty="0" err="1"/>
              <a:t>jedna</a:t>
            </a:r>
            <a:r>
              <a:rPr lang="en-US" sz="2000" i="1" dirty="0"/>
              <a:t> </a:t>
            </a:r>
            <a:r>
              <a:rPr lang="en-US" sz="2000" i="1" dirty="0" err="1"/>
              <a:t>ljubav</a:t>
            </a:r>
            <a:r>
              <a:rPr lang="en-US" sz="2000" i="1" dirty="0"/>
              <a:t>, </a:t>
            </a:r>
            <a:r>
              <a:rPr lang="en-US" sz="2000" i="1" dirty="0" err="1"/>
              <a:t>jutro</a:t>
            </a:r>
            <a:r>
              <a:rPr lang="en-US" sz="2000" i="1" dirty="0"/>
              <a:t>, u </a:t>
            </a:r>
            <a:r>
              <a:rPr lang="en-US" sz="2000" i="1" dirty="0" err="1"/>
              <a:t>tuđini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dušu</a:t>
            </a:r>
            <a:r>
              <a:rPr lang="en-US" sz="2000" i="1" dirty="0"/>
              <a:t> </a:t>
            </a:r>
            <a:r>
              <a:rPr lang="en-US" sz="2000" i="1" dirty="0" err="1"/>
              <a:t>nam</a:t>
            </a:r>
            <a:r>
              <a:rPr lang="en-US" sz="2000" i="1" dirty="0"/>
              <a:t> </a:t>
            </a:r>
            <a:r>
              <a:rPr lang="en-US" sz="2000" i="1" dirty="0" err="1"/>
              <a:t>uvija</a:t>
            </a:r>
            <a:r>
              <a:rPr lang="en-US" sz="2000" i="1" dirty="0"/>
              <a:t>, </a:t>
            </a:r>
            <a:r>
              <a:rPr lang="en-US" sz="2000" i="1" dirty="0" err="1"/>
              <a:t>sve</a:t>
            </a:r>
            <a:r>
              <a:rPr lang="en-US" sz="2000" i="1" dirty="0"/>
              <a:t> </a:t>
            </a:r>
            <a:r>
              <a:rPr lang="en-US" sz="2000" i="1" dirty="0" err="1"/>
              <a:t>tešnje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beskrajnim</a:t>
            </a:r>
            <a:r>
              <a:rPr lang="en-US" sz="2000" i="1" dirty="0"/>
              <a:t> </a:t>
            </a:r>
            <a:r>
              <a:rPr lang="en-US" sz="2000" i="1" dirty="0" err="1"/>
              <a:t>mirom</a:t>
            </a:r>
            <a:r>
              <a:rPr lang="en-US" sz="2000" i="1" dirty="0"/>
              <a:t> </a:t>
            </a:r>
            <a:r>
              <a:rPr lang="en-US" sz="2000" i="1" dirty="0" err="1"/>
              <a:t>plavih</a:t>
            </a:r>
            <a:r>
              <a:rPr lang="en-US" sz="2000" i="1" dirty="0"/>
              <a:t> mora,</a:t>
            </a:r>
            <a:br>
              <a:rPr lang="en-US" sz="2000" i="1" dirty="0"/>
            </a:br>
            <a:r>
              <a:rPr lang="en-US" sz="2000" i="1" dirty="0" err="1"/>
              <a:t>iz</a:t>
            </a:r>
            <a:r>
              <a:rPr lang="en-US" sz="2000" i="1" dirty="0"/>
              <a:t> </a:t>
            </a:r>
            <a:r>
              <a:rPr lang="en-US" sz="2000" i="1" dirty="0" err="1"/>
              <a:t>kojih</a:t>
            </a:r>
            <a:r>
              <a:rPr lang="en-US" sz="2000" i="1" dirty="0"/>
              <a:t> </a:t>
            </a:r>
            <a:r>
              <a:rPr lang="en-US" sz="2000" i="1" dirty="0" err="1"/>
              <a:t>crvene</a:t>
            </a:r>
            <a:r>
              <a:rPr lang="en-US" sz="2000" i="1" dirty="0"/>
              <a:t> </a:t>
            </a:r>
            <a:r>
              <a:rPr lang="en-US" sz="2000" i="1" dirty="0" err="1"/>
              <a:t>zrna</a:t>
            </a:r>
            <a:r>
              <a:rPr lang="en-US" sz="2000" i="1" dirty="0"/>
              <a:t> </a:t>
            </a:r>
            <a:r>
              <a:rPr lang="en-US" sz="2000" i="1" dirty="0" err="1"/>
              <a:t>korala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kao</a:t>
            </a:r>
            <a:r>
              <a:rPr lang="en-US" sz="2000" i="1" dirty="0"/>
              <a:t>, </a:t>
            </a:r>
            <a:r>
              <a:rPr lang="en-US" sz="2000" i="1" dirty="0" err="1"/>
              <a:t>iz</a:t>
            </a:r>
            <a:r>
              <a:rPr lang="en-US" sz="2000" i="1" dirty="0"/>
              <a:t> </a:t>
            </a:r>
            <a:r>
              <a:rPr lang="en-US" sz="2000" i="1" dirty="0" err="1"/>
              <a:t>zavičaja</a:t>
            </a:r>
            <a:r>
              <a:rPr lang="en-US" sz="2000" i="1" dirty="0"/>
              <a:t>, </a:t>
            </a:r>
            <a:r>
              <a:rPr lang="en-US" sz="2000" i="1" dirty="0" err="1"/>
              <a:t>trešnje</a:t>
            </a:r>
            <a:r>
              <a:rPr lang="en-US" sz="2000" i="1" dirty="0"/>
              <a:t>.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moje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, </a:t>
            </a:r>
            <a:r>
              <a:rPr lang="en-US" sz="2000" dirty="0" err="1"/>
              <a:t>jednako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pratile</a:t>
            </a:r>
            <a:r>
              <a:rPr lang="en-US" sz="2000" dirty="0"/>
              <a:t> </a:t>
            </a:r>
            <a:r>
              <a:rPr lang="en-US" sz="2000" dirty="0" err="1"/>
              <a:t>mog</a:t>
            </a:r>
            <a:r>
              <a:rPr lang="en-US" sz="2000" dirty="0"/>
              <a:t> </a:t>
            </a:r>
            <a:r>
              <a:rPr lang="en-US" sz="2000" dirty="0" err="1"/>
              <a:t>druga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onom</a:t>
            </a:r>
            <a:r>
              <a:rPr lang="en-US" sz="2000" dirty="0"/>
              <a:t> </a:t>
            </a:r>
            <a:r>
              <a:rPr lang="en-US" sz="2000" dirty="0" err="1"/>
              <a:t>njegovom</a:t>
            </a:r>
            <a:r>
              <a:rPr lang="en-US" sz="2000" dirty="0"/>
              <a:t> </a:t>
            </a:r>
            <a:r>
              <a:rPr lang="en-US" sz="2000" dirty="0" err="1"/>
              <a:t>putovanju</a:t>
            </a:r>
            <a:r>
              <a:rPr lang="en-US" sz="2000" dirty="0"/>
              <a:t> o </a:t>
            </a:r>
            <a:r>
              <a:rPr lang="en-US" sz="2000" dirty="0" err="1"/>
              <a:t>kojem</a:t>
            </a:r>
            <a:r>
              <a:rPr lang="en-US" sz="2000" dirty="0"/>
              <a:t> mi je, </a:t>
            </a:r>
            <a:r>
              <a:rPr lang="en-US" sz="2000" dirty="0" err="1"/>
              <a:t>bezbrižan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gorkim</a:t>
            </a:r>
            <a:r>
              <a:rPr lang="en-US" sz="2000" dirty="0"/>
              <a:t> </a:t>
            </a:r>
            <a:r>
              <a:rPr lang="en-US" sz="2000" dirty="0" err="1"/>
              <a:t>humorom</a:t>
            </a:r>
            <a:r>
              <a:rPr lang="en-US" sz="2000" dirty="0"/>
              <a:t>, </a:t>
            </a:r>
            <a:r>
              <a:rPr lang="en-US" sz="2000" dirty="0" err="1"/>
              <a:t>pričao</a:t>
            </a:r>
            <a:r>
              <a:rPr lang="en-US" sz="2000" dirty="0"/>
              <a:t>. </a:t>
            </a:r>
            <a:r>
              <a:rPr lang="en-US" sz="2000" b="1" dirty="0" err="1"/>
              <a:t>Plava</a:t>
            </a:r>
            <a:r>
              <a:rPr lang="en-US" sz="2000" b="1" dirty="0"/>
              <a:t> mora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daleka</a:t>
            </a:r>
            <a:r>
              <a:rPr lang="en-US" sz="2000" dirty="0"/>
              <a:t> </a:t>
            </a:r>
            <a:r>
              <a:rPr lang="en-US" sz="2000" dirty="0" err="1"/>
              <a:t>ostrva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ne </a:t>
            </a:r>
            <a:r>
              <a:rPr lang="en-US" sz="2000" dirty="0" err="1"/>
              <a:t>poznajem</a:t>
            </a:r>
            <a:r>
              <a:rPr lang="en-US" sz="2000" dirty="0"/>
              <a:t>, </a:t>
            </a:r>
            <a:r>
              <a:rPr lang="en-US" sz="2000" b="1" dirty="0" err="1"/>
              <a:t>rumene</a:t>
            </a:r>
            <a:r>
              <a:rPr lang="en-US" sz="2000" dirty="0"/>
              <a:t> </a:t>
            </a:r>
            <a:r>
              <a:rPr lang="en-US" sz="2000" dirty="0" err="1"/>
              <a:t>biljke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/>
              <a:t>korali</a:t>
            </a:r>
            <a:r>
              <a:rPr lang="en-US" sz="2000" dirty="0"/>
              <a:t>…  </a:t>
            </a:r>
            <a:r>
              <a:rPr lang="en-US" sz="2000" dirty="0" err="1"/>
              <a:t>Najzad</a:t>
            </a:r>
            <a:r>
              <a:rPr lang="en-US" sz="2000" dirty="0"/>
              <a:t>, </a:t>
            </a:r>
            <a:r>
              <a:rPr lang="en-US" sz="2000" dirty="0" err="1"/>
              <a:t>mir</a:t>
            </a:r>
            <a:r>
              <a:rPr lang="en-US" sz="2000" dirty="0"/>
              <a:t>, </a:t>
            </a:r>
            <a:r>
              <a:rPr lang="en-US" sz="2000" dirty="0" err="1"/>
              <a:t>mir</a:t>
            </a:r>
            <a:r>
              <a:rPr lang="en-US" sz="2000" dirty="0"/>
              <a:t> </a:t>
            </a:r>
            <a:r>
              <a:rPr lang="en-US" sz="2000" dirty="0" err="1"/>
              <a:t>zore</a:t>
            </a:r>
            <a:r>
              <a:rPr lang="en-US" sz="2000" dirty="0"/>
              <a:t>, </a:t>
            </a:r>
            <a:r>
              <a:rPr lang="en-US" sz="2000" dirty="0" err="1"/>
              <a:t>polako</a:t>
            </a:r>
            <a:r>
              <a:rPr lang="en-US" sz="2000" dirty="0"/>
              <a:t> je </a:t>
            </a:r>
            <a:r>
              <a:rPr lang="en-US" sz="2000" dirty="0" err="1"/>
              <a:t>ulazio</a:t>
            </a:r>
            <a:r>
              <a:rPr lang="en-US" sz="2000" dirty="0"/>
              <a:t> u </a:t>
            </a:r>
            <a:r>
              <a:rPr lang="en-US" sz="2000" dirty="0" err="1"/>
              <a:t>mene</a:t>
            </a:r>
            <a:r>
              <a:rPr lang="en-US" sz="2000" dirty="0"/>
              <a:t>. </a:t>
            </a:r>
            <a:r>
              <a:rPr lang="en-US" sz="2000" dirty="0" err="1"/>
              <a:t>Pomislih</a:t>
            </a:r>
            <a:r>
              <a:rPr lang="en-US" sz="2000" dirty="0"/>
              <a:t>: </a:t>
            </a:r>
            <a:r>
              <a:rPr lang="en-US" sz="2000" dirty="0" err="1"/>
              <a:t>kako</a:t>
            </a:r>
            <a:r>
              <a:rPr lang="en-US" sz="2000" dirty="0"/>
              <a:t> li </a:t>
            </a:r>
            <a:r>
              <a:rPr lang="en-US" sz="2000" dirty="0" err="1"/>
              <a:t>će</a:t>
            </a:r>
            <a:r>
              <a:rPr lang="en-US" sz="2000" dirty="0"/>
              <a:t> me </a:t>
            </a:r>
            <a:r>
              <a:rPr lang="en-US" sz="2000" dirty="0" err="1"/>
              <a:t>dočekati</a:t>
            </a:r>
            <a:r>
              <a:rPr lang="en-US" sz="2000" dirty="0"/>
              <a:t> </a:t>
            </a:r>
            <a:r>
              <a:rPr lang="en-US" sz="2000" dirty="0" err="1"/>
              <a:t>moj</a:t>
            </a:r>
            <a:r>
              <a:rPr lang="en-US" sz="2000" dirty="0"/>
              <a:t> </a:t>
            </a:r>
            <a:r>
              <a:rPr lang="en-US" sz="2000" b="1" dirty="0" err="1"/>
              <a:t>zavičaj</a:t>
            </a:r>
            <a:r>
              <a:rPr lang="en-US" sz="2000" dirty="0"/>
              <a:t>? </a:t>
            </a:r>
            <a:r>
              <a:rPr lang="en-US" sz="2000" b="1" dirty="0" err="1"/>
              <a:t>Trešnje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sad </a:t>
            </a:r>
            <a:r>
              <a:rPr lang="en-US" sz="2000" dirty="0" err="1"/>
              <a:t>svakako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b="1" dirty="0" err="1"/>
              <a:t>rumene</a:t>
            </a:r>
            <a:r>
              <a:rPr lang="en-US" sz="2000" b="1" dirty="0"/>
              <a:t>,</a:t>
            </a:r>
            <a:r>
              <a:rPr lang="en-US" sz="2000" dirty="0"/>
              <a:t> a </a:t>
            </a:r>
            <a:r>
              <a:rPr lang="en-US" sz="2000" dirty="0" err="1"/>
              <a:t>sela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sad </a:t>
            </a:r>
            <a:r>
              <a:rPr lang="en-US" sz="2000" dirty="0" err="1"/>
              <a:t>vesela</a:t>
            </a:r>
            <a:r>
              <a:rPr lang="en-US" sz="2000" dirty="0"/>
              <a:t>. </a:t>
            </a:r>
            <a:r>
              <a:rPr lang="en-US" sz="2000" dirty="0" err="1"/>
              <a:t>Gle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boje</a:t>
            </a:r>
            <a:r>
              <a:rPr lang="en-US" sz="2000" dirty="0"/>
              <a:t>,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tamo</a:t>
            </a:r>
            <a:r>
              <a:rPr lang="en-US" sz="2000" dirty="0"/>
              <a:t> do Zvezda, </a:t>
            </a:r>
            <a:r>
              <a:rPr lang="en-US" sz="2000" dirty="0" err="1"/>
              <a:t>iste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b="1" dirty="0" err="1"/>
              <a:t>trešanja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korala</a:t>
            </a:r>
            <a:r>
              <a:rPr lang="en-US" sz="2000" dirty="0"/>
              <a:t>! </a:t>
            </a:r>
            <a:r>
              <a:rPr lang="en-US" sz="2000" dirty="0" err="1"/>
              <a:t>Kako</a:t>
            </a:r>
            <a:r>
              <a:rPr lang="en-US" sz="2000" dirty="0"/>
              <a:t> je </a:t>
            </a:r>
            <a:r>
              <a:rPr lang="en-US" sz="2000" dirty="0" err="1"/>
              <a:t>sve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svetu</a:t>
            </a:r>
            <a:r>
              <a:rPr lang="en-US" sz="2000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011A-8EA8-4E01-819E-885338AD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2256"/>
            <a:ext cx="9601196" cy="5023612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sz="2000" i="1" dirty="0" err="1"/>
              <a:t>Probudimo</a:t>
            </a:r>
            <a:r>
              <a:rPr lang="en-US" sz="2000" i="1" dirty="0"/>
              <a:t> se </a:t>
            </a:r>
            <a:r>
              <a:rPr lang="en-US" sz="2000" i="1" dirty="0" err="1"/>
              <a:t>noću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smešimo</a:t>
            </a:r>
            <a:r>
              <a:rPr lang="en-US" sz="2000" i="1" dirty="0"/>
              <a:t>, </a:t>
            </a:r>
            <a:r>
              <a:rPr lang="en-US" sz="2000" i="1" dirty="0" err="1"/>
              <a:t>drago</a:t>
            </a:r>
            <a:r>
              <a:rPr lang="en-US" sz="2000" i="1" dirty="0"/>
              <a:t>,</a:t>
            </a:r>
            <a:br>
              <a:rPr lang="en-US" sz="2000" i="1" dirty="0"/>
            </a:b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Mesec</a:t>
            </a:r>
            <a:r>
              <a:rPr lang="en-US" sz="2000" i="1" dirty="0"/>
              <a:t>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zapetim</a:t>
            </a:r>
            <a:r>
              <a:rPr lang="en-US" sz="2000" i="1" dirty="0"/>
              <a:t> </a:t>
            </a:r>
            <a:r>
              <a:rPr lang="en-US" sz="2000" i="1" dirty="0" err="1"/>
              <a:t>lukom</a:t>
            </a:r>
            <a:r>
              <a:rPr lang="en-US" sz="2000" i="1" dirty="0"/>
              <a:t>.</a:t>
            </a:r>
            <a:br>
              <a:rPr lang="en-US" sz="2000" i="1" dirty="0"/>
            </a:br>
            <a:r>
              <a:rPr lang="en-US" sz="2000" i="1" dirty="0"/>
              <a:t>I </a:t>
            </a:r>
            <a:r>
              <a:rPr lang="en-US" sz="2000" i="1" dirty="0" err="1"/>
              <a:t>milujemo</a:t>
            </a:r>
            <a:r>
              <a:rPr lang="en-US" sz="2000" i="1" dirty="0"/>
              <a:t> </a:t>
            </a:r>
            <a:r>
              <a:rPr lang="en-US" sz="2000" i="1" dirty="0" err="1"/>
              <a:t>daleka</a:t>
            </a:r>
            <a:r>
              <a:rPr lang="en-US" sz="2000" i="1" dirty="0"/>
              <a:t> </a:t>
            </a:r>
            <a:r>
              <a:rPr lang="en-US" sz="2000" i="1" dirty="0" err="1"/>
              <a:t>brda</a:t>
            </a:r>
            <a:br>
              <a:rPr lang="en-US" sz="2000" i="1" dirty="0"/>
            </a:b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ledene</a:t>
            </a:r>
            <a:r>
              <a:rPr lang="en-US" sz="2000" i="1" dirty="0"/>
              <a:t> gore, </a:t>
            </a:r>
            <a:r>
              <a:rPr lang="en-US" sz="2000" i="1" dirty="0" err="1"/>
              <a:t>blago</a:t>
            </a:r>
            <a:r>
              <a:rPr lang="en-US" sz="2000" i="1" dirty="0"/>
              <a:t>, </a:t>
            </a:r>
            <a:r>
              <a:rPr lang="en-US" sz="2000" i="1" dirty="0" err="1"/>
              <a:t>rukom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/>
              <a:t>Video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b="1" dirty="0" err="1"/>
              <a:t>Mesec</a:t>
            </a:r>
            <a:r>
              <a:rPr lang="en-US" sz="2000" dirty="0"/>
              <a:t>, </a:t>
            </a:r>
            <a:r>
              <a:rPr lang="en-US" sz="2000" dirty="0" err="1"/>
              <a:t>sjajan</a:t>
            </a:r>
            <a:r>
              <a:rPr lang="en-US" sz="2000" dirty="0"/>
              <a:t>, pa se </a:t>
            </a:r>
            <a:r>
              <a:rPr lang="en-US" sz="2000" dirty="0" err="1"/>
              <a:t>nehotice</a:t>
            </a:r>
            <a:r>
              <a:rPr lang="en-US" sz="2000" dirty="0"/>
              <a:t> </a:t>
            </a:r>
            <a:r>
              <a:rPr lang="en-US" sz="2000" b="1" dirty="0" err="1"/>
              <a:t>osmehnuh</a:t>
            </a:r>
            <a:r>
              <a:rPr lang="en-US" sz="2000" dirty="0"/>
              <a:t>. On je </a:t>
            </a:r>
            <a:r>
              <a:rPr lang="en-US" sz="2000" dirty="0" err="1"/>
              <a:t>svud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je </a:t>
            </a:r>
            <a:r>
              <a:rPr lang="en-US" sz="2000" dirty="0" err="1"/>
              <a:t>mrtvac</a:t>
            </a:r>
            <a:r>
              <a:rPr lang="en-US" sz="2000" dirty="0"/>
              <a:t>. Ali, u </a:t>
            </a:r>
            <a:r>
              <a:rPr lang="en-US" sz="2000" dirty="0" err="1"/>
              <a:t>duši</a:t>
            </a:r>
            <a:r>
              <a:rPr lang="en-US" sz="2000" dirty="0"/>
              <a:t>, </a:t>
            </a:r>
            <a:r>
              <a:rPr lang="en-US" sz="2000" dirty="0" err="1"/>
              <a:t>duboko</a:t>
            </a:r>
            <a:r>
              <a:rPr lang="en-US" sz="2000" dirty="0"/>
              <a:t>, </a:t>
            </a:r>
            <a:r>
              <a:rPr lang="en-US" sz="2000" dirty="0" err="1"/>
              <a:t>kraj</a:t>
            </a:r>
            <a:r>
              <a:rPr lang="en-US" sz="2000" dirty="0"/>
              <a:t> </a:t>
            </a:r>
            <a:r>
              <a:rPr lang="en-US" sz="2000" dirty="0" err="1"/>
              <a:t>sveg</a:t>
            </a:r>
            <a:r>
              <a:rPr lang="en-US" sz="2000" dirty="0"/>
              <a:t> </a:t>
            </a:r>
            <a:r>
              <a:rPr lang="en-US" sz="2000" dirty="0" err="1"/>
              <a:t>opiranja</a:t>
            </a:r>
            <a:r>
              <a:rPr lang="en-US" sz="2000" dirty="0"/>
              <a:t> da to </a:t>
            </a:r>
            <a:r>
              <a:rPr lang="en-US" sz="2000" dirty="0" err="1"/>
              <a:t>priznam</a:t>
            </a:r>
            <a:r>
              <a:rPr lang="en-US" sz="2000" dirty="0"/>
              <a:t>, ja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osječao</a:t>
            </a:r>
            <a:r>
              <a:rPr lang="en-US" sz="2000" dirty="0"/>
              <a:t> </a:t>
            </a:r>
            <a:r>
              <a:rPr lang="en-US" sz="2000" dirty="0" err="1"/>
              <a:t>neizmernu</a:t>
            </a:r>
            <a:r>
              <a:rPr lang="en-US" sz="2000" dirty="0"/>
              <a:t> </a:t>
            </a:r>
            <a:r>
              <a:rPr lang="en-US" sz="2000" dirty="0" err="1"/>
              <a:t>ljubav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b="1" dirty="0" err="1"/>
              <a:t>dalekim</a:t>
            </a:r>
            <a:r>
              <a:rPr lang="en-US" sz="2000" b="1" dirty="0"/>
              <a:t> </a:t>
            </a:r>
            <a:r>
              <a:rPr lang="en-US" sz="2000" b="1" dirty="0" err="1"/>
              <a:t>brdima</a:t>
            </a:r>
            <a:r>
              <a:rPr lang="en-US" sz="2000" dirty="0"/>
              <a:t>, </a:t>
            </a:r>
            <a:r>
              <a:rPr lang="en-US" sz="2000" dirty="0" err="1"/>
              <a:t>snežnim</a:t>
            </a:r>
            <a:r>
              <a:rPr lang="en-US" sz="2000" dirty="0"/>
              <a:t> </a:t>
            </a:r>
            <a:r>
              <a:rPr lang="en-US" sz="2000" b="1" dirty="0" err="1"/>
              <a:t>gorama</a:t>
            </a:r>
            <a:r>
              <a:rPr lang="en-US" sz="2000" dirty="0"/>
              <a:t>,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tamo</a:t>
            </a:r>
            <a:r>
              <a:rPr lang="en-US" sz="2000" dirty="0"/>
              <a:t> gore do </a:t>
            </a:r>
            <a:r>
              <a:rPr lang="en-US" sz="2000" b="1" dirty="0" err="1"/>
              <a:t>ledenih</a:t>
            </a:r>
            <a:r>
              <a:rPr lang="en-US" sz="2000" dirty="0"/>
              <a:t> </a:t>
            </a:r>
            <a:r>
              <a:rPr lang="en-US" sz="2000" dirty="0" err="1"/>
              <a:t>gora</a:t>
            </a:r>
            <a:r>
              <a:rPr lang="en-US" sz="2000" dirty="0"/>
              <a:t> (…) Kao u </a:t>
            </a:r>
            <a:r>
              <a:rPr lang="en-US" sz="2000" dirty="0" err="1"/>
              <a:t>nekoj</a:t>
            </a:r>
            <a:r>
              <a:rPr lang="en-US" sz="2000" dirty="0"/>
              <a:t> </a:t>
            </a:r>
            <a:r>
              <a:rPr lang="en-US" sz="2000" dirty="0" err="1"/>
              <a:t>ludoj</a:t>
            </a:r>
            <a:r>
              <a:rPr lang="en-US" sz="2000" dirty="0"/>
              <a:t> </a:t>
            </a:r>
            <a:r>
              <a:rPr lang="en-US" sz="2000" dirty="0" err="1"/>
              <a:t>halucinaciji</a:t>
            </a:r>
            <a:r>
              <a:rPr lang="en-US" sz="2000" dirty="0"/>
              <a:t>, </a:t>
            </a:r>
            <a:r>
              <a:rPr lang="en-US" sz="2000" dirty="0" err="1"/>
              <a:t>dizao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se u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bezmerne</a:t>
            </a:r>
            <a:r>
              <a:rPr lang="en-US" sz="2000" dirty="0"/>
              <a:t>, </a:t>
            </a:r>
            <a:r>
              <a:rPr lang="en-US" sz="2000" dirty="0" err="1"/>
              <a:t>jutarnje</a:t>
            </a:r>
            <a:r>
              <a:rPr lang="en-US" sz="2000" dirty="0"/>
              <a:t> </a:t>
            </a:r>
            <a:r>
              <a:rPr lang="en-US" sz="2000" dirty="0" err="1"/>
              <a:t>magle</a:t>
            </a:r>
            <a:r>
              <a:rPr lang="en-US" sz="2000" dirty="0"/>
              <a:t>, da </a:t>
            </a:r>
            <a:r>
              <a:rPr lang="en-US" sz="2000" dirty="0" err="1"/>
              <a:t>ispružim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/>
              <a:t>pomilujem</a:t>
            </a:r>
            <a:r>
              <a:rPr lang="en-US" sz="2000" dirty="0"/>
              <a:t> </a:t>
            </a:r>
            <a:r>
              <a:rPr lang="en-US" sz="2000" dirty="0" err="1"/>
              <a:t>daleki</a:t>
            </a:r>
            <a:r>
              <a:rPr lang="en-US" sz="2000" dirty="0"/>
              <a:t> Ural, mora </a:t>
            </a:r>
            <a:r>
              <a:rPr lang="en-US" sz="2000" dirty="0" err="1"/>
              <a:t>indijska</a:t>
            </a:r>
            <a:r>
              <a:rPr lang="en-US" sz="2000" dirty="0"/>
              <a:t>, </a:t>
            </a:r>
            <a:r>
              <a:rPr lang="en-US" sz="2000" dirty="0" err="1"/>
              <a:t>kud</a:t>
            </a:r>
            <a:r>
              <a:rPr lang="en-US" sz="2000" dirty="0"/>
              <a:t> je </a:t>
            </a:r>
            <a:r>
              <a:rPr lang="en-US" sz="2000" dirty="0" err="1"/>
              <a:t>otišla</a:t>
            </a:r>
            <a:r>
              <a:rPr lang="en-US" sz="2000" dirty="0"/>
              <a:t> rumen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mog</a:t>
            </a:r>
            <a:r>
              <a:rPr lang="en-US" sz="2000" dirty="0"/>
              <a:t> </a:t>
            </a:r>
            <a:r>
              <a:rPr lang="en-US" sz="2000" dirty="0" err="1"/>
              <a:t>lica</a:t>
            </a:r>
            <a:r>
              <a:rPr lang="en-US" sz="2000" dirty="0"/>
              <a:t>. Da </a:t>
            </a:r>
            <a:r>
              <a:rPr lang="en-US" sz="2000" b="1" dirty="0" err="1"/>
              <a:t>pomilujem</a:t>
            </a:r>
            <a:r>
              <a:rPr lang="en-US" sz="2000" dirty="0"/>
              <a:t> </a:t>
            </a:r>
            <a:r>
              <a:rPr lang="en-US" sz="2000" dirty="0" err="1"/>
              <a:t>ostrva</a:t>
            </a:r>
            <a:r>
              <a:rPr lang="en-US" sz="2000" dirty="0"/>
              <a:t>, </a:t>
            </a:r>
            <a:r>
              <a:rPr lang="en-US" sz="2000" dirty="0" err="1"/>
              <a:t>ljubavi</a:t>
            </a:r>
            <a:r>
              <a:rPr lang="en-US" sz="2000" dirty="0"/>
              <a:t>, </a:t>
            </a:r>
            <a:r>
              <a:rPr lang="en-US" sz="2000" dirty="0" err="1"/>
              <a:t>zaljubljene</a:t>
            </a:r>
            <a:r>
              <a:rPr lang="en-US" sz="2000" dirty="0"/>
              <a:t>, </a:t>
            </a:r>
            <a:r>
              <a:rPr lang="en-US" sz="2000" dirty="0" err="1"/>
              <a:t>blede</a:t>
            </a:r>
            <a:r>
              <a:rPr lang="en-US" sz="2000" dirty="0"/>
              <a:t> </a:t>
            </a:r>
            <a:r>
              <a:rPr lang="en-US" sz="2000" dirty="0" err="1"/>
              <a:t>prilike</a:t>
            </a:r>
            <a:r>
              <a:rPr lang="en-US" sz="2000" dirty="0"/>
              <a:t>. </a:t>
            </a:r>
            <a:r>
              <a:rPr lang="en-US" sz="2000" dirty="0" err="1"/>
              <a:t>Sva</a:t>
            </a:r>
            <a:r>
              <a:rPr lang="en-US" sz="2000" dirty="0"/>
              <a:t> ta </a:t>
            </a:r>
            <a:r>
              <a:rPr lang="en-US" sz="2000" dirty="0" err="1"/>
              <a:t>zamršenost</a:t>
            </a:r>
            <a:r>
              <a:rPr lang="en-US" sz="2000" dirty="0"/>
              <a:t> </a:t>
            </a:r>
            <a:r>
              <a:rPr lang="en-US" sz="2000" dirty="0" err="1"/>
              <a:t>postade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mir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bezgranična</a:t>
            </a:r>
            <a:r>
              <a:rPr lang="en-US" sz="2000" dirty="0"/>
              <a:t> </a:t>
            </a:r>
            <a:r>
              <a:rPr lang="en-US" sz="2000" dirty="0" err="1"/>
              <a:t>uteha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F877-5BAD-47F6-A043-CDC96A55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Pjesma</a:t>
            </a:r>
            <a:r>
              <a:rPr lang="en-US" i="1" dirty="0"/>
              <a:t> Sumatra </a:t>
            </a:r>
            <a:r>
              <a:rPr lang="en-US" dirty="0"/>
              <a:t>je </a:t>
            </a:r>
            <a:r>
              <a:rPr lang="en-US" dirty="0" err="1"/>
              <a:t>programska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ostvaruju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i="1" dirty="0" err="1"/>
              <a:t>Objašnjenja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poetike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; -nova </a:t>
            </a:r>
            <a:r>
              <a:rPr lang="en-US" dirty="0" err="1"/>
              <a:t>metaforičnost</a:t>
            </a:r>
            <a:r>
              <a:rPr lang="en-US" dirty="0"/>
              <a:t>, </a:t>
            </a:r>
            <a:r>
              <a:rPr lang="en-US" dirty="0" err="1"/>
              <a:t>slobodan</a:t>
            </a:r>
            <a:r>
              <a:rPr lang="en-US" dirty="0"/>
              <a:t> </a:t>
            </a:r>
            <a:r>
              <a:rPr lang="en-US" dirty="0" err="1"/>
              <a:t>stih</a:t>
            </a:r>
            <a:r>
              <a:rPr lang="en-US" dirty="0"/>
              <a:t>, </a:t>
            </a:r>
            <a:r>
              <a:rPr lang="en-US" dirty="0" err="1"/>
              <a:t>promjenljivost</a:t>
            </a:r>
            <a:r>
              <a:rPr lang="en-US" dirty="0"/>
              <a:t> </a:t>
            </a:r>
            <a:r>
              <a:rPr lang="en-US" dirty="0" err="1"/>
              <a:t>raspoloženja</a:t>
            </a:r>
            <a:r>
              <a:rPr lang="en-US" dirty="0"/>
              <a:t>, </a:t>
            </a:r>
            <a:r>
              <a:rPr lang="en-US" dirty="0" err="1"/>
              <a:t>kosmička</a:t>
            </a:r>
            <a:r>
              <a:rPr lang="en-US" dirty="0"/>
              <a:t> </a:t>
            </a:r>
            <a:r>
              <a:rPr lang="en-US" dirty="0" err="1"/>
              <a:t>prostranstva</a:t>
            </a:r>
            <a:r>
              <a:rPr lang="en-US" dirty="0"/>
              <a:t>, </a:t>
            </a:r>
            <a:r>
              <a:rPr lang="en-US" dirty="0" err="1"/>
              <a:t>ispovjedni</a:t>
            </a:r>
            <a:r>
              <a:rPr lang="en-US" dirty="0"/>
              <a:t> ton,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doživljaj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i="1" dirty="0" err="1"/>
              <a:t>Objašnjenje</a:t>
            </a:r>
            <a:r>
              <a:rPr lang="en-US" i="1" dirty="0"/>
              <a:t> </a:t>
            </a:r>
            <a:r>
              <a:rPr lang="en-US" i="1" dirty="0" err="1"/>
              <a:t>Sumatre</a:t>
            </a:r>
            <a:r>
              <a:rPr lang="en-US" i="1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: </a:t>
            </a:r>
            <a:r>
              <a:rPr lang="en-US" dirty="0" err="1"/>
              <a:t>kidanje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tradicijom</a:t>
            </a:r>
            <a:r>
              <a:rPr lang="en-US" dirty="0"/>
              <a:t>, </a:t>
            </a:r>
            <a:r>
              <a:rPr lang="en-US" dirty="0" err="1"/>
              <a:t>okrenutost</a:t>
            </a:r>
            <a:r>
              <a:rPr lang="en-US" dirty="0"/>
              <a:t>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razbijanje</a:t>
            </a:r>
            <a:r>
              <a:rPr lang="en-US" dirty="0"/>
              <a:t> </a:t>
            </a:r>
            <a:r>
              <a:rPr lang="en-US" dirty="0" err="1"/>
              <a:t>ustaljenih</a:t>
            </a:r>
            <a:r>
              <a:rPr lang="en-US" dirty="0"/>
              <a:t> </a:t>
            </a:r>
            <a:r>
              <a:rPr lang="en-US" dirty="0" err="1"/>
              <a:t>pjesničkih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, nova </a:t>
            </a:r>
            <a:r>
              <a:rPr lang="en-US" dirty="0" err="1"/>
              <a:t>raspoloženja</a:t>
            </a:r>
            <a:r>
              <a:rPr lang="en-US" dirty="0"/>
              <a:t>, </a:t>
            </a:r>
            <a:r>
              <a:rPr lang="en-US" dirty="0" err="1"/>
              <a:t>karakteristične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crvena</a:t>
            </a:r>
            <a:r>
              <a:rPr lang="en-US" dirty="0"/>
              <a:t> </a:t>
            </a:r>
            <a:r>
              <a:rPr lang="en-US" dirty="0" err="1"/>
              <a:t>plava</a:t>
            </a:r>
            <a:r>
              <a:rPr lang="en-US" dirty="0"/>
              <a:t>, </a:t>
            </a:r>
            <a:r>
              <a:rPr lang="en-US" dirty="0" err="1"/>
              <a:t>bijela</a:t>
            </a:r>
            <a:r>
              <a:rPr lang="en-US" dirty="0"/>
              <a:t>), </a:t>
            </a:r>
            <a:r>
              <a:rPr lang="en-US" dirty="0" err="1"/>
              <a:t>težnja</a:t>
            </a:r>
            <a:r>
              <a:rPr lang="en-US" dirty="0"/>
              <a:t> za </a:t>
            </a:r>
            <a:r>
              <a:rPr lang="en-US" dirty="0" err="1"/>
              <a:t>visinama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daljinama</a:t>
            </a:r>
            <a:r>
              <a:rPr lang="en-US" dirty="0"/>
              <a:t>, </a:t>
            </a:r>
            <a:r>
              <a:rPr lang="en-US" dirty="0" err="1"/>
              <a:t>težnja</a:t>
            </a:r>
            <a:r>
              <a:rPr lang="en-US" dirty="0"/>
              <a:t> za </a:t>
            </a:r>
            <a:r>
              <a:rPr lang="en-US" dirty="0" err="1"/>
              <a:t>kosmičkim</a:t>
            </a:r>
            <a:r>
              <a:rPr lang="en-US" dirty="0"/>
              <a:t> </a:t>
            </a:r>
            <a:r>
              <a:rPr lang="en-US" dirty="0" err="1"/>
              <a:t>prostranstvima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3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55C5-97AA-4EA2-8669-B4670FBD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Plava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boja</a:t>
            </a:r>
            <a:r>
              <a:rPr lang="en-US" dirty="0">
                <a:solidFill>
                  <a:srgbClr val="002060"/>
                </a:solidFill>
              </a:rPr>
              <a:t>  -----    </a:t>
            </a:r>
            <a:r>
              <a:rPr lang="en-US" dirty="0" err="1">
                <a:solidFill>
                  <a:srgbClr val="002060"/>
                </a:solidFill>
              </a:rPr>
              <a:t>nežni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bledi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lik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potok</a:t>
            </a:r>
            <a:r>
              <a:rPr lang="en-US" dirty="0">
                <a:solidFill>
                  <a:srgbClr val="002060"/>
                </a:solidFill>
              </a:rPr>
              <a:t>         ----------</a:t>
            </a:r>
            <a:r>
              <a:rPr lang="en-US" dirty="0" err="1">
                <a:solidFill>
                  <a:srgbClr val="002060"/>
                </a:solidFill>
              </a:rPr>
              <a:t>nježnost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težnja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dalj</a:t>
            </a:r>
            <a:r>
              <a:rPr lang="en-US" dirty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                              </a:t>
            </a:r>
            <a:r>
              <a:rPr lang="en-US" dirty="0" err="1">
                <a:solidFill>
                  <a:srgbClr val="002060"/>
                </a:solidFill>
              </a:rPr>
              <a:t>jutro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plava</a:t>
            </a:r>
            <a:r>
              <a:rPr lang="en-US" dirty="0">
                <a:solidFill>
                  <a:srgbClr val="002060"/>
                </a:solidFill>
              </a:rPr>
              <a:t> mora, </a:t>
            </a:r>
            <a:r>
              <a:rPr lang="en-US" dirty="0" err="1">
                <a:solidFill>
                  <a:srgbClr val="002060"/>
                </a:solidFill>
              </a:rPr>
              <a:t>Mesec</a:t>
            </a:r>
            <a:r>
              <a:rPr lang="en-US" dirty="0">
                <a:solidFill>
                  <a:srgbClr val="002060"/>
                </a:solidFill>
              </a:rPr>
              <a:t>                    </a:t>
            </a:r>
            <a:r>
              <a:rPr lang="en-US" dirty="0" err="1">
                <a:solidFill>
                  <a:srgbClr val="002060"/>
                </a:solidFill>
              </a:rPr>
              <a:t>inama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kosmosom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Bijela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boja</a:t>
            </a:r>
            <a:r>
              <a:rPr lang="en-US" dirty="0">
                <a:solidFill>
                  <a:schemeClr val="tx2"/>
                </a:solidFill>
              </a:rPr>
              <a:t>  --------- </a:t>
            </a:r>
            <a:r>
              <a:rPr lang="en-US" dirty="0" err="1">
                <a:solidFill>
                  <a:schemeClr val="tx2"/>
                </a:solidFill>
              </a:rPr>
              <a:t>nežni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snežni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vrhovi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Urala</a:t>
            </a:r>
            <a:r>
              <a:rPr lang="en-US" dirty="0">
                <a:solidFill>
                  <a:schemeClr val="tx2"/>
                </a:solidFill>
              </a:rPr>
              <a:t>  ------------- </a:t>
            </a:r>
            <a:r>
              <a:rPr lang="en-US" dirty="0" err="1">
                <a:solidFill>
                  <a:schemeClr val="tx2"/>
                </a:solidFill>
              </a:rPr>
              <a:t>čistota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daljina</a:t>
            </a:r>
            <a:r>
              <a:rPr lang="en-US" dirty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                              </a:t>
            </a:r>
            <a:r>
              <a:rPr lang="en-US" dirty="0" err="1">
                <a:solidFill>
                  <a:schemeClr val="tx2"/>
                </a:solidFill>
              </a:rPr>
              <a:t>jutro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ledene</a:t>
            </a:r>
            <a:r>
              <a:rPr lang="en-US" dirty="0">
                <a:solidFill>
                  <a:schemeClr val="tx2"/>
                </a:solidFill>
              </a:rPr>
              <a:t> gore                              </a:t>
            </a:r>
            <a:r>
              <a:rPr lang="en-US" dirty="0" err="1">
                <a:solidFill>
                  <a:schemeClr val="tx2"/>
                </a:solidFill>
              </a:rPr>
              <a:t>nježnost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čežnja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39EC9-BAF1-4E60-BA4D-1E56CD763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621437"/>
            <a:ext cx="8176334" cy="5681709"/>
          </a:xfrm>
        </p:spPr>
      </p:pic>
    </p:spTree>
    <p:extLst>
      <p:ext uri="{BB962C8B-B14F-4D97-AF65-F5344CB8AC3E}">
        <p14:creationId xmlns:p14="http://schemas.microsoft.com/office/powerpoint/2010/main" val="128751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8907-8FE2-4B73-ACF2-F4BE0543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Crvena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boja</a:t>
            </a:r>
            <a:r>
              <a:rPr lang="en-US" dirty="0">
                <a:solidFill>
                  <a:srgbClr val="FF0000"/>
                </a:solidFill>
              </a:rPr>
              <a:t>   -------- </a:t>
            </a:r>
            <a:r>
              <a:rPr lang="en-US" dirty="0" err="1">
                <a:solidFill>
                  <a:srgbClr val="FF0000"/>
                </a:solidFill>
              </a:rPr>
              <a:t>rumeno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teče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trešnje</a:t>
            </a:r>
            <a:r>
              <a:rPr lang="en-US" dirty="0">
                <a:solidFill>
                  <a:srgbClr val="FF0000"/>
                </a:solidFill>
              </a:rPr>
              <a:t>     ----------- </a:t>
            </a:r>
            <a:r>
              <a:rPr lang="en-US" dirty="0" err="1">
                <a:solidFill>
                  <a:srgbClr val="FF0000"/>
                </a:solidFill>
              </a:rPr>
              <a:t>život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zdravlje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snaga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crvena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korala</a:t>
            </a:r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en-US" dirty="0" err="1">
                <a:solidFill>
                  <a:srgbClr val="FF0000"/>
                </a:solidFill>
              </a:rPr>
              <a:t>zavičaj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C6C4-06E4-40E0-8B38-D9EDFA9C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pjesmi</a:t>
            </a:r>
            <a:r>
              <a:rPr lang="en-US" dirty="0"/>
              <a:t> se </a:t>
            </a:r>
            <a:r>
              <a:rPr lang="en-US" dirty="0" err="1"/>
              <a:t>stiču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</a:t>
            </a:r>
            <a:r>
              <a:rPr lang="en-US" dirty="0" err="1"/>
              <a:t>stvarnost</a:t>
            </a:r>
            <a:r>
              <a:rPr lang="en-US" dirty="0"/>
              <a:t>, </a:t>
            </a:r>
            <a:r>
              <a:rPr lang="en-US" dirty="0" err="1"/>
              <a:t>doživljaj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strain,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duševno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, </a:t>
            </a:r>
            <a:r>
              <a:rPr lang="en-US" dirty="0" err="1"/>
              <a:t>raspoloženje</a:t>
            </a:r>
            <a:r>
              <a:rPr lang="en-US" dirty="0"/>
              <a:t>, </a:t>
            </a:r>
            <a:r>
              <a:rPr lang="en-US" dirty="0" err="1"/>
              <a:t>nemir</a:t>
            </a:r>
            <a:r>
              <a:rPr lang="en-US" dirty="0"/>
              <a:t> </a:t>
            </a:r>
            <a:r>
              <a:rPr lang="en-US" dirty="0" err="1"/>
              <a:t>duše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.</a:t>
            </a:r>
          </a:p>
          <a:p>
            <a:r>
              <a:rPr lang="en-US" dirty="0" err="1"/>
              <a:t>Ostvaren</a:t>
            </a:r>
            <a:r>
              <a:rPr lang="en-US" dirty="0"/>
              <a:t> je </a:t>
            </a:r>
            <a:r>
              <a:rPr lang="en-US" dirty="0" err="1"/>
              <a:t>paralelizam</a:t>
            </a:r>
            <a:r>
              <a:rPr lang="en-US" dirty="0"/>
              <a:t> </a:t>
            </a:r>
            <a:r>
              <a:rPr lang="en-US" dirty="0" err="1"/>
              <a:t>spoljašnjeg</a:t>
            </a:r>
            <a:r>
              <a:rPr lang="en-US" dirty="0"/>
              <a:t> </a:t>
            </a:r>
            <a:r>
              <a:rPr lang="en-US" dirty="0" err="1"/>
              <a:t>doživljaja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unutrašnjeg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paralelizam</a:t>
            </a:r>
            <a:r>
              <a:rPr lang="en-US" dirty="0"/>
              <a:t> </a:t>
            </a:r>
            <a:r>
              <a:rPr lang="en-US" dirty="0" err="1"/>
              <a:t>raspoloženja</a:t>
            </a:r>
            <a:r>
              <a:rPr lang="en-US" dirty="0"/>
              <a:t> – </a:t>
            </a:r>
            <a:r>
              <a:rPr lang="en-US" dirty="0" err="1"/>
              <a:t>stalno</a:t>
            </a:r>
            <a:r>
              <a:rPr lang="en-US" dirty="0"/>
              <a:t> se </a:t>
            </a:r>
            <a:r>
              <a:rPr lang="en-US" dirty="0" err="1"/>
              <a:t>smjenjuju</a:t>
            </a:r>
            <a:r>
              <a:rPr lang="en-US" dirty="0"/>
              <a:t> </a:t>
            </a:r>
            <a:r>
              <a:rPr lang="en-US" dirty="0" err="1"/>
              <a:t>svijetlo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tamno</a:t>
            </a:r>
            <a:r>
              <a:rPr lang="en-US" dirty="0"/>
              <a:t>, </a:t>
            </a:r>
            <a:r>
              <a:rPr lang="en-US" dirty="0" err="1"/>
              <a:t>radosno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tužno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60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5335-71BB-45C8-A6AC-5C3784A6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64815"/>
            <a:ext cx="9601196" cy="45364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Miloš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rođen</a:t>
            </a:r>
            <a:r>
              <a:rPr lang="en-US" dirty="0"/>
              <a:t> 1893. u </a:t>
            </a:r>
            <a:r>
              <a:rPr lang="en-US" dirty="0" err="1"/>
              <a:t>Čongradu</a:t>
            </a:r>
            <a:r>
              <a:rPr lang="en-US" dirty="0"/>
              <a:t>, </a:t>
            </a:r>
            <a:r>
              <a:rPr lang="en-US" dirty="0" err="1"/>
              <a:t>Austrougarska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Umro</a:t>
            </a:r>
            <a:r>
              <a:rPr lang="en-US" dirty="0"/>
              <a:t> je u 84. </a:t>
            </a:r>
            <a:r>
              <a:rPr lang="en-US" dirty="0" err="1"/>
              <a:t>godini</a:t>
            </a:r>
            <a:r>
              <a:rPr lang="en-US" dirty="0"/>
              <a:t>, 1977. u </a:t>
            </a:r>
            <a:r>
              <a:rPr lang="en-US" dirty="0" err="1"/>
              <a:t>Beogradu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On je </a:t>
            </a:r>
            <a:r>
              <a:rPr lang="en-US" dirty="0" err="1"/>
              <a:t>središnja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</a:t>
            </a:r>
            <a:r>
              <a:rPr lang="en-US" dirty="0" err="1"/>
              <a:t>poslijeratnog</a:t>
            </a:r>
            <a:r>
              <a:rPr lang="en-US" dirty="0"/>
              <a:t> </a:t>
            </a:r>
            <a:r>
              <a:rPr lang="en-US" dirty="0" err="1"/>
              <a:t>srpskog</a:t>
            </a:r>
            <a:r>
              <a:rPr lang="en-US" dirty="0"/>
              <a:t> </a:t>
            </a:r>
            <a:r>
              <a:rPr lang="en-US" dirty="0" err="1"/>
              <a:t>modernizma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raskidao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tradicijom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načinom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dominantnim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rata. U </a:t>
            </a:r>
            <a:r>
              <a:rPr lang="en-US" dirty="0" err="1"/>
              <a:t>poslijeratnom</a:t>
            </a:r>
            <a:r>
              <a:rPr lang="en-US" dirty="0"/>
              <a:t> period </a:t>
            </a:r>
            <a:r>
              <a:rPr lang="en-US" dirty="0" err="1"/>
              <a:t>aktuelna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pokreta</a:t>
            </a:r>
            <a:r>
              <a:rPr lang="en-US" dirty="0"/>
              <a:t>. </a:t>
            </a:r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težio</a:t>
            </a:r>
            <a:r>
              <a:rPr lang="en-US" dirty="0"/>
              <a:t> </a:t>
            </a:r>
            <a:r>
              <a:rPr lang="en-US" dirty="0" err="1"/>
              <a:t>realizmu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društvenoj</a:t>
            </a:r>
            <a:r>
              <a:rPr lang="en-US" dirty="0"/>
              <a:t> </a:t>
            </a:r>
            <a:r>
              <a:rPr lang="en-US" dirty="0" err="1"/>
              <a:t>angažovanosti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bio </a:t>
            </a:r>
            <a:r>
              <a:rPr lang="en-US" dirty="0" err="1"/>
              <a:t>antitradicionalistički</a:t>
            </a:r>
            <a:r>
              <a:rPr lang="en-US" dirty="0"/>
              <a:t>, </a:t>
            </a:r>
            <a:r>
              <a:rPr lang="en-US" dirty="0" err="1"/>
              <a:t>antirealistički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modernistički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Bio je </a:t>
            </a:r>
            <a:r>
              <a:rPr lang="en-US" dirty="0" err="1"/>
              <a:t>književnik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diplomata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Još</a:t>
            </a:r>
            <a:r>
              <a:rPr lang="en-US" dirty="0"/>
              <a:t> u </a:t>
            </a:r>
            <a:r>
              <a:rPr lang="en-US" dirty="0" err="1"/>
              <a:t>djetinjstvu</a:t>
            </a:r>
            <a:r>
              <a:rPr lang="en-US" dirty="0"/>
              <a:t> se </a:t>
            </a:r>
            <a:r>
              <a:rPr lang="en-US" dirty="0" err="1"/>
              <a:t>upoznao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srpskim</a:t>
            </a:r>
            <a:r>
              <a:rPr lang="en-US" dirty="0"/>
              <a:t> </a:t>
            </a:r>
            <a:r>
              <a:rPr lang="en-US" dirty="0" err="1"/>
              <a:t>književnim</a:t>
            </a:r>
            <a:r>
              <a:rPr lang="en-US" dirty="0"/>
              <a:t> </a:t>
            </a:r>
            <a:r>
              <a:rPr lang="en-US" dirty="0" err="1"/>
              <a:t>nasljeđem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književni</a:t>
            </a:r>
            <a:r>
              <a:rPr lang="en-US" dirty="0"/>
              <a:t> rad.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Pisao</a:t>
            </a:r>
            <a:r>
              <a:rPr lang="en-US" dirty="0"/>
              <a:t> je </a:t>
            </a:r>
            <a:r>
              <a:rPr lang="en-US" dirty="0" err="1"/>
              <a:t>pjesme</a:t>
            </a:r>
            <a:r>
              <a:rPr lang="en-US" dirty="0"/>
              <a:t>, price, </a:t>
            </a:r>
            <a:r>
              <a:rPr lang="en-US" dirty="0" err="1"/>
              <a:t>novele</a:t>
            </a:r>
            <a:r>
              <a:rPr lang="en-US" dirty="0"/>
              <a:t>, </a:t>
            </a:r>
            <a:r>
              <a:rPr lang="en-US" dirty="0" err="1"/>
              <a:t>putopise</a:t>
            </a:r>
            <a:r>
              <a:rPr lang="en-US" dirty="0"/>
              <a:t>, </a:t>
            </a:r>
            <a:r>
              <a:rPr lang="en-US" dirty="0" err="1"/>
              <a:t>romane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drame</a:t>
            </a:r>
            <a:r>
              <a:rPr lang="en-US" dirty="0"/>
              <a:t>.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u </a:t>
            </a:r>
            <a:r>
              <a:rPr lang="en-US" dirty="0" err="1"/>
              <a:t>emigraciji</a:t>
            </a:r>
            <a:r>
              <a:rPr lang="en-US" dirty="0"/>
              <a:t> u </a:t>
            </a:r>
            <a:r>
              <a:rPr lang="en-US" dirty="0" err="1"/>
              <a:t>Londonu</a:t>
            </a:r>
            <a:r>
              <a:rPr lang="en-US" dirty="0"/>
              <a:t>, a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vratio</a:t>
            </a:r>
            <a:r>
              <a:rPr lang="en-US" dirty="0"/>
              <a:t> se u </a:t>
            </a:r>
            <a:r>
              <a:rPr lang="en-US" dirty="0" err="1"/>
              <a:t>Jugoslaviju</a:t>
            </a:r>
            <a:r>
              <a:rPr lang="en-US" dirty="0"/>
              <a:t>, 1965.</a:t>
            </a:r>
          </a:p>
        </p:txBody>
      </p:sp>
    </p:spTree>
    <p:extLst>
      <p:ext uri="{BB962C8B-B14F-4D97-AF65-F5344CB8AC3E}">
        <p14:creationId xmlns:p14="http://schemas.microsoft.com/office/powerpoint/2010/main" val="19368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B673-4076-4D20-8976-A8DDFD0A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5362850" cy="61584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Dvije</a:t>
            </a:r>
            <a:r>
              <a:rPr lang="en-US" sz="2400" b="1" dirty="0"/>
              <a:t> faze u </a:t>
            </a:r>
            <a:r>
              <a:rPr lang="en-US" sz="2400" b="1" dirty="0" err="1"/>
              <a:t>stvaralaštvu</a:t>
            </a:r>
            <a:r>
              <a:rPr lang="en-US" sz="2400" b="1" dirty="0"/>
              <a:t> </a:t>
            </a:r>
            <a:r>
              <a:rPr lang="en-US" sz="2400" b="1" dirty="0" err="1"/>
              <a:t>M.Crnjanskog</a:t>
            </a:r>
            <a:r>
              <a:rPr lang="en-US" sz="24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EE02-92E1-498A-80CC-5AD9153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Dugotrajna</a:t>
            </a:r>
            <a:r>
              <a:rPr lang="en-US" dirty="0"/>
              <a:t> </a:t>
            </a:r>
            <a:r>
              <a:rPr lang="en-US" dirty="0" err="1"/>
              <a:t>odsutnost</a:t>
            </a:r>
            <a:r>
              <a:rPr lang="en-US" dirty="0"/>
              <a:t> </a:t>
            </a:r>
            <a:r>
              <a:rPr lang="en-US" dirty="0" err="1"/>
              <a:t>Crnjanskog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književnog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odvojila</a:t>
            </a:r>
            <a:r>
              <a:rPr lang="en-US" dirty="0"/>
              <a:t> je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ranu</a:t>
            </a:r>
            <a:r>
              <a:rPr lang="en-US" dirty="0"/>
              <a:t> od </a:t>
            </a:r>
            <a:r>
              <a:rPr lang="en-US" dirty="0" err="1"/>
              <a:t>pozne</a:t>
            </a:r>
            <a:r>
              <a:rPr lang="en-US" dirty="0"/>
              <a:t> </a:t>
            </a:r>
            <a:r>
              <a:rPr lang="en-US" dirty="0" err="1"/>
              <a:t>stvaralačke</a:t>
            </a:r>
            <a:r>
              <a:rPr lang="en-US" dirty="0"/>
              <a:t> faze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praznim</a:t>
            </a:r>
            <a:r>
              <a:rPr lang="en-US" dirty="0"/>
              <a:t> </a:t>
            </a:r>
            <a:r>
              <a:rPr lang="en-US" dirty="0" err="1"/>
              <a:t>periodom</a:t>
            </a:r>
            <a:r>
              <a:rPr lang="en-US" dirty="0"/>
              <a:t>.</a:t>
            </a:r>
          </a:p>
          <a:p>
            <a:r>
              <a:rPr lang="en-US" b="1" dirty="0"/>
              <a:t>Rani period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od 1917.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u </a:t>
            </a:r>
            <a:r>
              <a:rPr lang="en-US" dirty="0" err="1"/>
              <a:t>časopisu</a:t>
            </a:r>
            <a:r>
              <a:rPr lang="en-US" dirty="0"/>
              <a:t> “</a:t>
            </a:r>
            <a:r>
              <a:rPr lang="en-US" dirty="0" err="1"/>
              <a:t>Savremenik</a:t>
            </a:r>
            <a:r>
              <a:rPr lang="en-US" dirty="0"/>
              <a:t>”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objavljivati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lirske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do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tridesetih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. U tom period je </a:t>
            </a:r>
            <a:r>
              <a:rPr lang="en-US" dirty="0" err="1"/>
              <a:t>objavio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manjeg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: </a:t>
            </a:r>
            <a:r>
              <a:rPr lang="en-US" dirty="0" err="1"/>
              <a:t>zbirku</a:t>
            </a:r>
            <a:r>
              <a:rPr lang="en-US" dirty="0"/>
              <a:t> </a:t>
            </a:r>
            <a:r>
              <a:rPr lang="en-US" dirty="0" err="1"/>
              <a:t>pjesama</a:t>
            </a:r>
            <a:r>
              <a:rPr lang="en-US" dirty="0"/>
              <a:t> </a:t>
            </a:r>
            <a:r>
              <a:rPr lang="en-US" i="1" dirty="0" err="1"/>
              <a:t>Lirika</a:t>
            </a:r>
            <a:r>
              <a:rPr lang="en-US" i="1" dirty="0"/>
              <a:t> </a:t>
            </a:r>
            <a:r>
              <a:rPr lang="en-US" i="1" dirty="0" err="1"/>
              <a:t>Itake</a:t>
            </a:r>
            <a:r>
              <a:rPr lang="en-US" dirty="0"/>
              <a:t>, </a:t>
            </a: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lirski</a:t>
            </a:r>
            <a:r>
              <a:rPr lang="en-US" dirty="0"/>
              <a:t> roman </a:t>
            </a:r>
            <a:r>
              <a:rPr lang="en-US" i="1" dirty="0" err="1"/>
              <a:t>Dnevnik</a:t>
            </a:r>
            <a:r>
              <a:rPr lang="en-US" i="1" dirty="0"/>
              <a:t> o </a:t>
            </a:r>
            <a:r>
              <a:rPr lang="en-US" i="1" dirty="0" err="1"/>
              <a:t>Čarnojeviću</a:t>
            </a:r>
            <a:r>
              <a:rPr lang="en-US" dirty="0"/>
              <a:t>, roman </a:t>
            </a:r>
            <a:r>
              <a:rPr lang="en-US" i="1" dirty="0" err="1"/>
              <a:t>Seobe</a:t>
            </a:r>
            <a:r>
              <a:rPr lang="en-US" dirty="0"/>
              <a:t>,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lirskih</a:t>
            </a:r>
            <a:r>
              <a:rPr lang="en-US" dirty="0"/>
              <a:t> </a:t>
            </a:r>
            <a:r>
              <a:rPr lang="en-US" dirty="0" err="1"/>
              <a:t>pjesama</a:t>
            </a:r>
            <a:r>
              <a:rPr lang="en-US" dirty="0"/>
              <a:t>, </a:t>
            </a:r>
            <a:r>
              <a:rPr lang="en-US" i="1" dirty="0"/>
              <a:t>Sumatra, </a:t>
            </a:r>
            <a:r>
              <a:rPr lang="en-US" i="1" dirty="0" err="1"/>
              <a:t>Stražilovo</a:t>
            </a:r>
            <a:r>
              <a:rPr lang="en-US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293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616D-CF3C-429E-97D0-5DAEE7A4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 </a:t>
            </a:r>
            <a:r>
              <a:rPr lang="en-US" b="1" dirty="0" err="1"/>
              <a:t>poznom</a:t>
            </a:r>
            <a:r>
              <a:rPr lang="en-US" b="1" dirty="0"/>
              <a:t> period</a:t>
            </a:r>
            <a:r>
              <a:rPr lang="en-US" dirty="0"/>
              <a:t> od 1958.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poslije</a:t>
            </a:r>
            <a:r>
              <a:rPr lang="en-US" dirty="0"/>
              <a:t> rata u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štampi</a:t>
            </a:r>
            <a:r>
              <a:rPr lang="en-US" dirty="0"/>
              <a:t>, do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izdvajaju</a:t>
            </a:r>
            <a:r>
              <a:rPr lang="en-US" dirty="0"/>
              <a:t> se tri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,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romani</a:t>
            </a:r>
            <a:r>
              <a:rPr lang="en-US" dirty="0"/>
              <a:t>: </a:t>
            </a:r>
            <a:r>
              <a:rPr lang="en-US" i="1" dirty="0"/>
              <a:t>Druga </a:t>
            </a:r>
            <a:r>
              <a:rPr lang="en-US" i="1" dirty="0" err="1"/>
              <a:t>knjiga</a:t>
            </a:r>
            <a:r>
              <a:rPr lang="en-US" i="1" dirty="0"/>
              <a:t> </a:t>
            </a:r>
            <a:r>
              <a:rPr lang="en-US" i="1" dirty="0" err="1"/>
              <a:t>Seoba</a:t>
            </a:r>
            <a:r>
              <a:rPr lang="en-US" dirty="0"/>
              <a:t>, </a:t>
            </a:r>
            <a:r>
              <a:rPr lang="en-US" i="1" dirty="0"/>
              <a:t>Roman o </a:t>
            </a:r>
            <a:r>
              <a:rPr lang="en-US" i="1" dirty="0" err="1"/>
              <a:t>Londonu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i="1" dirty="0" err="1"/>
              <a:t>Tekst</a:t>
            </a:r>
            <a:r>
              <a:rPr lang="en-US" i="1" dirty="0"/>
              <a:t> </a:t>
            </a:r>
            <a:r>
              <a:rPr lang="en-US" i="1" dirty="0" err="1"/>
              <a:t>hibridnog</a:t>
            </a:r>
            <a:r>
              <a:rPr lang="en-US" i="1" dirty="0"/>
              <a:t> </a:t>
            </a:r>
            <a:r>
              <a:rPr lang="en-US" i="1" dirty="0" err="1"/>
              <a:t>karaktera</a:t>
            </a:r>
            <a:r>
              <a:rPr lang="en-US" i="1" dirty="0"/>
              <a:t>, </a:t>
            </a:r>
            <a:r>
              <a:rPr lang="en-US" i="1" dirty="0" err="1"/>
              <a:t>putopisa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romana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97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3124-CC46-4432-92E8-7022E1720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8912"/>
            <a:ext cx="9601196" cy="3256955"/>
          </a:xfrm>
        </p:spPr>
        <p:txBody>
          <a:bodyPr/>
          <a:lstStyle/>
          <a:p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pisac</a:t>
            </a:r>
            <a:r>
              <a:rPr lang="en-US" dirty="0"/>
              <a:t> </a:t>
            </a:r>
            <a:r>
              <a:rPr lang="en-US" dirty="0" err="1"/>
              <a:t>poetike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.</a:t>
            </a:r>
          </a:p>
          <a:p>
            <a:r>
              <a:rPr lang="en-US" dirty="0" err="1"/>
              <a:t>Ekspresioniste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muči</a:t>
            </a:r>
            <a:r>
              <a:rPr lang="en-US" dirty="0"/>
              <a:t> </a:t>
            </a:r>
            <a:r>
              <a:rPr lang="en-US" dirty="0" err="1"/>
              <a:t>kosmički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istorijska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. Oni </a:t>
            </a:r>
            <a:r>
              <a:rPr lang="en-US" dirty="0" err="1"/>
              <a:t>ističu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interesovanje</a:t>
            </a:r>
            <a:r>
              <a:rPr lang="en-US" dirty="0"/>
              <a:t> za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, za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vječne</a:t>
            </a:r>
            <a:r>
              <a:rPr lang="en-US" dirty="0"/>
              <a:t> </a:t>
            </a:r>
            <a:r>
              <a:rPr lang="en-US" dirty="0" err="1"/>
              <a:t>strasti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težnje</a:t>
            </a:r>
            <a:r>
              <a:rPr lang="en-US" dirty="0"/>
              <a:t>, za </a:t>
            </a:r>
            <a:r>
              <a:rPr lang="en-US" dirty="0" err="1"/>
              <a:t>čovjekov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u </a:t>
            </a:r>
            <a:r>
              <a:rPr lang="en-US" dirty="0" err="1"/>
              <a:t>svemiru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ističe</a:t>
            </a:r>
            <a:r>
              <a:rPr lang="en-US" dirty="0"/>
              <a:t> da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književnost</a:t>
            </a:r>
            <a:r>
              <a:rPr lang="en-US" dirty="0"/>
              <a:t> </a:t>
            </a:r>
            <a:r>
              <a:rPr lang="en-US" dirty="0" err="1"/>
              <a:t>vraća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“</a:t>
            </a:r>
            <a:r>
              <a:rPr lang="en-US" dirty="0" err="1"/>
              <a:t>kosmičkim</a:t>
            </a:r>
            <a:r>
              <a:rPr lang="en-US" dirty="0"/>
              <a:t> </a:t>
            </a:r>
            <a:r>
              <a:rPr lang="en-US" dirty="0" err="1"/>
              <a:t>tajanstvenim</a:t>
            </a:r>
            <a:r>
              <a:rPr lang="en-US" dirty="0"/>
              <a:t> </a:t>
            </a:r>
            <a:r>
              <a:rPr lang="en-US" dirty="0" err="1"/>
              <a:t>silama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8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B2C0D-2466-4B28-9FF9-620C7191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ekspresionizma</a:t>
            </a:r>
            <a:r>
              <a:rPr lang="en-US" dirty="0"/>
              <a:t> </a:t>
            </a:r>
            <a:r>
              <a:rPr lang="en-US" dirty="0" err="1"/>
              <a:t>Crnjanski</a:t>
            </a:r>
            <a:r>
              <a:rPr lang="en-US" dirty="0"/>
              <a:t>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b="1" dirty="0" err="1"/>
              <a:t>sumatraizam</a:t>
            </a:r>
            <a:r>
              <a:rPr lang="en-US" b="1" dirty="0"/>
              <a:t>.</a:t>
            </a:r>
          </a:p>
          <a:p>
            <a:r>
              <a:rPr lang="en-US" b="1" dirty="0" err="1"/>
              <a:t>Sumatraizam</a:t>
            </a:r>
            <a:r>
              <a:rPr lang="en-US" b="1" dirty="0"/>
              <a:t> je</a:t>
            </a:r>
            <a:r>
              <a:rPr lang="en-US" dirty="0"/>
              <a:t> </a:t>
            </a:r>
            <a:r>
              <a:rPr lang="en-US" dirty="0" err="1"/>
              <a:t>svojevrsna</a:t>
            </a:r>
            <a:r>
              <a:rPr lang="en-US" dirty="0"/>
              <a:t> </a:t>
            </a:r>
            <a:r>
              <a:rPr lang="en-US" dirty="0" err="1"/>
              <a:t>lirska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kosmizma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kosmopolitizma</a:t>
            </a:r>
            <a:r>
              <a:rPr lang="en-US" dirty="0"/>
              <a:t>. (</a:t>
            </a:r>
            <a:r>
              <a:rPr lang="en-US" i="1" dirty="0" err="1"/>
              <a:t>kosmopolitizam</a:t>
            </a:r>
            <a:r>
              <a:rPr lang="en-US" i="1" dirty="0"/>
              <a:t> – </a:t>
            </a:r>
            <a:r>
              <a:rPr lang="en-US" i="1" dirty="0" err="1"/>
              <a:t>građanstvo</a:t>
            </a:r>
            <a:r>
              <a:rPr lang="en-US" i="1" dirty="0"/>
              <a:t> </a:t>
            </a:r>
            <a:r>
              <a:rPr lang="en-US" i="1" dirty="0" err="1"/>
              <a:t>svijeta</a:t>
            </a:r>
            <a:r>
              <a:rPr lang="en-US" i="1" dirty="0"/>
              <a:t>);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tezu</a:t>
            </a:r>
            <a:r>
              <a:rPr lang="en-US" dirty="0"/>
              <a:t> o </a:t>
            </a:r>
            <a:r>
              <a:rPr lang="en-US" dirty="0" err="1"/>
              <a:t>pjesničkom</a:t>
            </a:r>
            <a:r>
              <a:rPr lang="en-US" dirty="0"/>
              <a:t>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univerzalnih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.</a:t>
            </a:r>
          </a:p>
          <a:p>
            <a:r>
              <a:rPr lang="en-US" dirty="0" err="1"/>
              <a:t>Bliskost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tačaka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globusu</a:t>
            </a:r>
            <a:r>
              <a:rPr lang="en-US" dirty="0"/>
              <a:t>, </a:t>
            </a:r>
            <a:r>
              <a:rPr lang="en-US" dirty="0" err="1"/>
              <a:t>geografska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u </a:t>
            </a:r>
            <a:r>
              <a:rPr lang="en-US" dirty="0" err="1"/>
              <a:t>naslovu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,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, </a:t>
            </a:r>
            <a:r>
              <a:rPr lang="en-US" dirty="0" err="1"/>
              <a:t>lutanja</a:t>
            </a:r>
            <a:r>
              <a:rPr lang="en-US" dirty="0"/>
              <a:t>, </a:t>
            </a:r>
            <a:r>
              <a:rPr lang="en-US" dirty="0" err="1"/>
              <a:t>seoba</a:t>
            </a:r>
            <a:r>
              <a:rPr lang="en-US" dirty="0"/>
              <a:t>, </a:t>
            </a:r>
            <a:r>
              <a:rPr lang="en-US" dirty="0" err="1"/>
              <a:t>emigracija</a:t>
            </a:r>
            <a:r>
              <a:rPr lang="en-US" dirty="0"/>
              <a:t>, </a:t>
            </a:r>
            <a:r>
              <a:rPr lang="en-US" dirty="0" err="1"/>
              <a:t>čežnja</a:t>
            </a:r>
            <a:r>
              <a:rPr lang="en-US" dirty="0"/>
              <a:t> za </a:t>
            </a:r>
            <a:r>
              <a:rPr lang="en-US" dirty="0" err="1"/>
              <a:t>daljinama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visinama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motive </a:t>
            </a:r>
            <a:r>
              <a:rPr lang="en-US" dirty="0" err="1"/>
              <a:t>Crnjanski</a:t>
            </a:r>
            <a:r>
              <a:rPr lang="en-US" dirty="0"/>
              <a:t> je </a:t>
            </a:r>
            <a:r>
              <a:rPr lang="en-US" dirty="0" err="1"/>
              <a:t>htio</a:t>
            </a:r>
            <a:r>
              <a:rPr lang="en-US" dirty="0"/>
              <a:t> da </a:t>
            </a:r>
            <a:r>
              <a:rPr lang="en-US" dirty="0" err="1"/>
              <a:t>izrazi</a:t>
            </a:r>
            <a:r>
              <a:rPr lang="en-US" dirty="0"/>
              <a:t> u </a:t>
            </a:r>
            <a:r>
              <a:rPr lang="en-US" dirty="0" err="1"/>
              <a:t>nazivu</a:t>
            </a:r>
            <a:r>
              <a:rPr lang="en-US" dirty="0"/>
              <a:t> </a:t>
            </a:r>
            <a:r>
              <a:rPr lang="en-US" dirty="0" err="1"/>
              <a:t>sumatraizma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25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4DDD-B51B-41A1-8CE5-FCF420A8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65321"/>
            <a:ext cx="9601196" cy="4810548"/>
          </a:xfrm>
        </p:spPr>
        <p:txBody>
          <a:bodyPr>
            <a:normAutofit fontScale="85000" lnSpcReduction="20000"/>
          </a:bodyPr>
          <a:lstStyle/>
          <a:p>
            <a:pPr marL="457200" lvl="1" indent="0" fontAlgn="base">
              <a:buNone/>
            </a:pPr>
            <a:r>
              <a:rPr lang="en-US" sz="2300" b="1" dirty="0"/>
              <a:t>                                  S U M A T R A</a:t>
            </a:r>
          </a:p>
          <a:p>
            <a:pPr fontAlgn="base"/>
            <a:r>
              <a:rPr lang="en-US" dirty="0"/>
              <a:t>Sad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bezbrižni</a:t>
            </a:r>
            <a:r>
              <a:rPr lang="en-US" dirty="0"/>
              <a:t>,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nežni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Pomislimo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tihi</a:t>
            </a:r>
            <a:r>
              <a:rPr lang="en-US" dirty="0"/>
              <a:t>, </a:t>
            </a:r>
            <a:r>
              <a:rPr lang="en-US" dirty="0" err="1"/>
              <a:t>snežni</a:t>
            </a:r>
            <a:br>
              <a:rPr lang="en-US" dirty="0"/>
            </a:br>
            <a:r>
              <a:rPr lang="en-US" dirty="0" err="1"/>
              <a:t>vrhovi</a:t>
            </a:r>
            <a:r>
              <a:rPr lang="en-US" dirty="0"/>
              <a:t> </a:t>
            </a:r>
            <a:r>
              <a:rPr lang="en-US" dirty="0" err="1"/>
              <a:t>Urala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Rastuži</a:t>
            </a:r>
            <a:r>
              <a:rPr lang="en-US" dirty="0"/>
              <a:t> li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kakav</a:t>
            </a:r>
            <a:r>
              <a:rPr lang="en-US" dirty="0"/>
              <a:t> </a:t>
            </a:r>
            <a:r>
              <a:rPr lang="en-US" dirty="0" err="1"/>
              <a:t>bledi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izgubismo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veče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znamo</a:t>
            </a:r>
            <a:r>
              <a:rPr lang="en-US" dirty="0"/>
              <a:t> da, </a:t>
            </a:r>
            <a:r>
              <a:rPr lang="en-US" dirty="0" err="1"/>
              <a:t>negde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potok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mesto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rumeno</a:t>
            </a:r>
            <a:r>
              <a:rPr lang="en-US" dirty="0"/>
              <a:t> </a:t>
            </a:r>
            <a:r>
              <a:rPr lang="en-US" dirty="0" err="1"/>
              <a:t>teče</a:t>
            </a:r>
            <a:r>
              <a:rPr lang="en-US" dirty="0"/>
              <a:t>!</a:t>
            </a:r>
          </a:p>
          <a:p>
            <a:pPr fontAlgn="base"/>
            <a:r>
              <a:rPr lang="en-US" dirty="0"/>
              <a:t>Po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, </a:t>
            </a:r>
            <a:r>
              <a:rPr lang="en-US" dirty="0" err="1"/>
              <a:t>jutro</a:t>
            </a:r>
            <a:r>
              <a:rPr lang="en-US" dirty="0"/>
              <a:t>, u </a:t>
            </a:r>
            <a:r>
              <a:rPr lang="en-US" dirty="0" err="1"/>
              <a:t>tuđini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dušu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uvija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tešnje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beskrajnim</a:t>
            </a:r>
            <a:r>
              <a:rPr lang="en-US" dirty="0"/>
              <a:t> </a:t>
            </a:r>
            <a:r>
              <a:rPr lang="en-US" dirty="0" err="1"/>
              <a:t>mirom</a:t>
            </a:r>
            <a:r>
              <a:rPr lang="en-US" dirty="0"/>
              <a:t> </a:t>
            </a:r>
            <a:r>
              <a:rPr lang="en-US" dirty="0" err="1"/>
              <a:t>plavih</a:t>
            </a:r>
            <a:r>
              <a:rPr lang="en-US" dirty="0"/>
              <a:t> mora,</a:t>
            </a:r>
            <a:br>
              <a:rPr lang="en-US" dirty="0"/>
            </a:b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crvene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korala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kao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zavičaja</a:t>
            </a:r>
            <a:r>
              <a:rPr lang="en-US" dirty="0"/>
              <a:t>, </a:t>
            </a:r>
            <a:r>
              <a:rPr lang="en-US" dirty="0" err="1"/>
              <a:t>trešnje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Probudimo</a:t>
            </a:r>
            <a:r>
              <a:rPr lang="en-US" dirty="0"/>
              <a:t> se </a:t>
            </a:r>
            <a:r>
              <a:rPr lang="en-US" dirty="0" err="1"/>
              <a:t>noću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smešimo</a:t>
            </a:r>
            <a:r>
              <a:rPr lang="en-US" dirty="0"/>
              <a:t>, </a:t>
            </a:r>
            <a:r>
              <a:rPr lang="en-US" dirty="0" err="1"/>
              <a:t>drago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Mesec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zapetim</a:t>
            </a:r>
            <a:r>
              <a:rPr lang="en-US" dirty="0"/>
              <a:t> </a:t>
            </a:r>
            <a:r>
              <a:rPr lang="en-US" dirty="0" err="1"/>
              <a:t>lukom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milujemo</a:t>
            </a:r>
            <a:r>
              <a:rPr lang="en-US" dirty="0"/>
              <a:t> </a:t>
            </a:r>
            <a:r>
              <a:rPr lang="en-US" dirty="0" err="1"/>
              <a:t>daleka</a:t>
            </a:r>
            <a:r>
              <a:rPr lang="en-US" dirty="0"/>
              <a:t> </a:t>
            </a:r>
            <a:r>
              <a:rPr lang="en-US" dirty="0" err="1"/>
              <a:t>brda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ledene</a:t>
            </a:r>
            <a:r>
              <a:rPr lang="en-US" dirty="0"/>
              <a:t> gore, </a:t>
            </a:r>
            <a:r>
              <a:rPr lang="en-US" dirty="0" err="1"/>
              <a:t>blago</a:t>
            </a:r>
            <a:r>
              <a:rPr lang="en-US" dirty="0"/>
              <a:t>, </a:t>
            </a:r>
            <a:r>
              <a:rPr lang="en-US" dirty="0" err="1"/>
              <a:t>rukom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26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7E8F-E50A-4A3F-A4B9-6B34E7FC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6948"/>
            <a:ext cx="9601196" cy="603681"/>
          </a:xfrm>
        </p:spPr>
        <p:txBody>
          <a:bodyPr>
            <a:normAutofit/>
          </a:bodyPr>
          <a:lstStyle/>
          <a:p>
            <a:r>
              <a:rPr lang="en-US" sz="2400" i="1" dirty="0" err="1"/>
              <a:t>Ostrvo</a:t>
            </a:r>
            <a:r>
              <a:rPr lang="en-US" sz="2400" i="1" dirty="0"/>
              <a:t> Sumatra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8C8C4-2E17-4BB4-BFAD-536363A0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2" y="1358900"/>
            <a:ext cx="7242395" cy="4516438"/>
          </a:xfrm>
        </p:spPr>
      </p:pic>
    </p:spTree>
    <p:extLst>
      <p:ext uri="{BB962C8B-B14F-4D97-AF65-F5344CB8AC3E}">
        <p14:creationId xmlns:p14="http://schemas.microsoft.com/office/powerpoint/2010/main" val="20137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862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Sumatraizam</vt:lpstr>
      <vt:lpstr>PowerPoint Presentation</vt:lpstr>
      <vt:lpstr>PowerPoint Presentation</vt:lpstr>
      <vt:lpstr>Dvije faze u stvaralaštvu M.Crnjanskog:</vt:lpstr>
      <vt:lpstr>PowerPoint Presentation</vt:lpstr>
      <vt:lpstr>PowerPoint Presentation</vt:lpstr>
      <vt:lpstr>PowerPoint Presentation</vt:lpstr>
      <vt:lpstr>PowerPoint Presentation</vt:lpstr>
      <vt:lpstr>Ostrvo Sumatra</vt:lpstr>
      <vt:lpstr>Vulkan na Sumatri</vt:lpstr>
      <vt:lpstr>Planina Ural</vt:lpstr>
      <vt:lpstr>PowerPoint Presentation</vt:lpstr>
      <vt:lpstr>PowerPoint Presentation</vt:lpstr>
      <vt:lpstr>Sumatra i Objašnjenje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Sumatraizam</dc:title>
  <dc:creator>Korisnik</dc:creator>
  <cp:lastModifiedBy>Korisnik</cp:lastModifiedBy>
  <cp:revision>22</cp:revision>
  <dcterms:created xsi:type="dcterms:W3CDTF">2019-02-19T18:48:29Z</dcterms:created>
  <dcterms:modified xsi:type="dcterms:W3CDTF">2019-02-21T23:16:05Z</dcterms:modified>
</cp:coreProperties>
</file>