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89" d="100"/>
          <a:sy n="89" d="100"/>
        </p:scale>
        <p:origin x="3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11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11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14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8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D4E0E4C-905F-4440-A489-D09EFE081250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58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52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46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7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60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08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4/16/2021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84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D4E0E4C-905F-4440-A489-D09EFE081250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29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emf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5.gif"/><Relationship Id="rId7" Type="http://schemas.openxmlformats.org/officeDocument/2006/relationships/image" Target="../media/image1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>
                <a:latin typeface="Franklin Gothic Medium" panose="020B0603020102020204" pitchFamily="34" charset="0"/>
              </a:rPr>
              <a:t>  </a:t>
            </a:r>
            <a:r>
              <a:rPr lang="en-US" sz="4800" dirty="0" err="1" smtClean="0">
                <a:latin typeface="Franklin Gothic Medium" panose="020B0603020102020204" pitchFamily="34" charset="0"/>
              </a:rPr>
              <a:t>odnos</a:t>
            </a:r>
            <a:r>
              <a:rPr lang="en-US" sz="4800" dirty="0" smtClean="0">
                <a:latin typeface="Franklin Gothic Medium" panose="020B0603020102020204" pitchFamily="34" charset="0"/>
              </a:rPr>
              <a:t> </a:t>
            </a:r>
            <a:r>
              <a:rPr lang="en-US" sz="4800" dirty="0" err="1" smtClean="0">
                <a:latin typeface="Franklin Gothic Medium" panose="020B0603020102020204" pitchFamily="34" charset="0"/>
              </a:rPr>
              <a:t>prave</a:t>
            </a:r>
            <a:r>
              <a:rPr lang="en-US" sz="4800" dirty="0" smtClean="0">
                <a:latin typeface="Franklin Gothic Medium" panose="020B0603020102020204" pitchFamily="34" charset="0"/>
              </a:rPr>
              <a:t> </a:t>
            </a:r>
            <a:r>
              <a:rPr lang="en-US" sz="4800" dirty="0" err="1" smtClean="0">
                <a:latin typeface="Franklin Gothic Medium" panose="020B0603020102020204" pitchFamily="34" charset="0"/>
              </a:rPr>
              <a:t>i</a:t>
            </a:r>
            <a:r>
              <a:rPr lang="en-US" sz="4800" dirty="0" smtClean="0">
                <a:latin typeface="Franklin Gothic Medium" panose="020B0603020102020204" pitchFamily="34" charset="0"/>
              </a:rPr>
              <a:t> </a:t>
            </a:r>
            <a:r>
              <a:rPr lang="en-US" sz="4800" dirty="0" err="1" smtClean="0">
                <a:latin typeface="Franklin Gothic Medium" panose="020B0603020102020204" pitchFamily="34" charset="0"/>
              </a:rPr>
              <a:t>elipse</a:t>
            </a:r>
            <a:endParaRPr lang="en-US" sz="48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92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4287" y="396815"/>
            <a:ext cx="43132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Odnos</a:t>
            </a:r>
            <a:r>
              <a:rPr lang="en-US" sz="2000" dirty="0" smtClean="0"/>
              <a:t> </a:t>
            </a:r>
            <a:r>
              <a:rPr lang="en-US" sz="2000" dirty="0" err="1" smtClean="0"/>
              <a:t>prave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elipse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276045" y="1138687"/>
            <a:ext cx="80656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Odnos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prave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elipse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utvrđuje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razmatranjem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sistema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jednačina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053088" y="1880559"/>
                <a:ext cx="5572664" cy="12320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𝑘𝑥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20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20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p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e>
                          </m:eqArr>
                        </m:e>
                      </m:d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𝑘𝑥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eqArr>
                        </m:e>
                      </m:d>
                    </m:oMath>
                  </m:oMathPara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3088" y="1880559"/>
                <a:ext cx="5572664" cy="123200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276045" y="3254270"/>
            <a:ext cx="63835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Ovaj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sistem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rješava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metodom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zamjene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6045" y="3994030"/>
            <a:ext cx="717717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Ukoliko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sistem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rješenja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tada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prava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siječe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elipsu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dvije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tačke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rješenje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tada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prava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dodiruje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elipsu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tj.prava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tangenta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elipsu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Nema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rješenje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tada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prava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elipsa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nemaju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zajedničkih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tačaka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129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034" y="293298"/>
            <a:ext cx="80915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Nama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najinteresantniji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slučaj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kada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prava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tangenta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elipsu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07034" y="1551910"/>
                <a:ext cx="10627745" cy="16804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Prava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𝑘𝑥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je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tangenta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elipsu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ako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ispunjen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uslov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dodira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prave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elipse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034" y="1551910"/>
                <a:ext cx="10627745" cy="1680460"/>
              </a:xfrm>
              <a:prstGeom prst="rect">
                <a:avLst/>
              </a:prstGeom>
              <a:blipFill rotWithShape="0">
                <a:blip r:embed="rId2"/>
                <a:stretch>
                  <a:fillRect l="-6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3791310" y="2527540"/>
            <a:ext cx="3459192" cy="89714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562709" y="3545456"/>
            <a:ext cx="4632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Uslov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dodira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tangentnosti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prave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elipse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 descr="Deriviranje implicitno zadane funkcij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8611" y="4090872"/>
            <a:ext cx="3691836" cy="258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1395495" y="6141565"/>
            <a:ext cx="594952" cy="5348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140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034" y="327803"/>
            <a:ext cx="42528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0070C0"/>
                </a:solidFill>
              </a:rPr>
              <a:t>Jednačina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tangente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na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elipsu</a:t>
            </a:r>
            <a:endParaRPr lang="en-US" sz="2000" dirty="0">
              <a:solidFill>
                <a:srgbClr val="0070C0"/>
              </a:solidFill>
            </a:endParaRPr>
          </a:p>
        </p:txBody>
      </p:sp>
      <p:pic>
        <p:nvPicPr>
          <p:cNvPr id="3" name="Picture 2" descr="Deriviranje implicitno zadane funkcij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4082" y="3942271"/>
            <a:ext cx="3238874" cy="226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07034" y="1013489"/>
                <a:ext cx="10877909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slučaj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Neka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tačka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dodira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prave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elipse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Jednačina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tangente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u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tački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dodira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</a:t>
                </a: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034" y="1013489"/>
                <a:ext cx="10877909" cy="1015663"/>
              </a:xfrm>
              <a:prstGeom prst="rect">
                <a:avLst/>
              </a:prstGeom>
              <a:blipFill rotWithShape="0">
                <a:blip r:embed="rId3"/>
                <a:stretch>
                  <a:fillRect l="-617" t="-2395" b="-101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4089400" y="2515055"/>
            <a:ext cx="3090333" cy="749109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58132" y="4623759"/>
            <a:ext cx="90577" cy="776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729922" y="4254427"/>
                <a:ext cx="3968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𝑀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9922" y="4254427"/>
                <a:ext cx="396816" cy="369332"/>
              </a:xfrm>
              <a:prstGeom prst="rect">
                <a:avLst/>
              </a:prstGeom>
              <a:blipFill rotWithShape="0">
                <a:blip r:embed="rId4"/>
                <a:stretch>
                  <a:fillRect r="-155385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403120" y="3942271"/>
                <a:ext cx="3019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3120" y="3942271"/>
                <a:ext cx="301924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60331" y="2515055"/>
            <a:ext cx="2332625" cy="758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580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98406" y="319177"/>
                <a:ext cx="9980764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II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slučaj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Data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nam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tačka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M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koja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se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nalazi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van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elipse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Da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bismo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odredili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jednačine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tangenti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potrebno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da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uočimo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sljedeće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406" y="319177"/>
                <a:ext cx="9980764" cy="1631216"/>
              </a:xfrm>
              <a:prstGeom prst="rect">
                <a:avLst/>
              </a:prstGeom>
              <a:blipFill rotWithShape="0">
                <a:blip r:embed="rId2"/>
                <a:stretch>
                  <a:fillRect l="-672" t="-1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Deriviranje implicitno zadane funkcij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452" y="2570672"/>
            <a:ext cx="3238874" cy="226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672860" y="2139351"/>
            <a:ext cx="215661" cy="2604735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519577" y="3234906"/>
                <a:ext cx="1937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577" y="3234906"/>
                <a:ext cx="193749" cy="369332"/>
              </a:xfrm>
              <a:prstGeom prst="rect">
                <a:avLst/>
              </a:prstGeom>
              <a:blipFill rotWithShape="0">
                <a:blip r:embed="rId4"/>
                <a:stretch>
                  <a:fillRect r="-68750"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75985" y="4606865"/>
                <a:ext cx="1937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985" y="4606865"/>
                <a:ext cx="193749" cy="369332"/>
              </a:xfrm>
              <a:prstGeom prst="rect">
                <a:avLst/>
              </a:prstGeom>
              <a:blipFill rotWithShape="0">
                <a:blip r:embed="rId5"/>
                <a:stretch>
                  <a:fillRect r="-71875"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942604" y="1806603"/>
            <a:ext cx="57796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Obje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prave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moraju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zadovoljiti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uslov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tangentnosti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uslov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dodira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424116" y="2755534"/>
                <a:ext cx="2040238" cy="4070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4116" y="2755534"/>
                <a:ext cx="2040238" cy="40709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942604" y="3583132"/>
                <a:ext cx="5977442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i</m:t>
                    </m:r>
                    <m:r>
                      <m:rPr>
                        <m:nor/>
                      </m:rPr>
                      <a: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prave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pa je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njihov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oblik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𝑘𝑥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i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M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im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pripada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pa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važi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2604" y="3583132"/>
                <a:ext cx="5977442" cy="1015663"/>
              </a:xfrm>
              <a:prstGeom prst="rect">
                <a:avLst/>
              </a:prstGeom>
              <a:blipFill rotWithShape="0">
                <a:blip r:embed="rId7"/>
                <a:stretch>
                  <a:fillRect l="-918" t="-30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val 13"/>
          <p:cNvSpPr/>
          <p:nvPr/>
        </p:nvSpPr>
        <p:spPr>
          <a:xfrm>
            <a:off x="672859" y="2671867"/>
            <a:ext cx="90577" cy="776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90113" y="2341353"/>
                <a:ext cx="3968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𝑀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113" y="2341353"/>
                <a:ext cx="396816" cy="369332"/>
              </a:xfrm>
              <a:prstGeom prst="rect">
                <a:avLst/>
              </a:prstGeom>
              <a:blipFill rotWithShape="0">
                <a:blip r:embed="rId8"/>
                <a:stretch>
                  <a:fillRect r="-152308" b="-98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6623787" y="4598795"/>
                <a:ext cx="169443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</m:oMath>
                  </m:oMathPara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3787" y="4598795"/>
                <a:ext cx="1694438" cy="400110"/>
              </a:xfrm>
              <a:prstGeom prst="rect">
                <a:avLst/>
              </a:prstGeom>
              <a:blipFill rotWithShape="0">
                <a:blip r:embed="rId9"/>
                <a:stretch>
                  <a:fillRect b="-106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6450887" y="2671867"/>
            <a:ext cx="2040238" cy="588476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466840" y="4540973"/>
            <a:ext cx="2040238" cy="588476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198406" y="5206788"/>
                <a:ext cx="596887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Jednačine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tangenti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dobijamo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rješavanjem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sistema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406" y="5206788"/>
                <a:ext cx="5968878" cy="369332"/>
              </a:xfrm>
              <a:prstGeom prst="rect">
                <a:avLst/>
              </a:prstGeom>
              <a:blipFill rotWithShape="0">
                <a:blip r:embed="rId10"/>
                <a:stretch>
                  <a:fillRect l="-919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4605030" y="5764310"/>
                <a:ext cx="2114297" cy="7788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5030" y="5764310"/>
                <a:ext cx="2114297" cy="77886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4509490" y="5707073"/>
            <a:ext cx="2305378" cy="95407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523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 animBg="1"/>
      <p:bldP spid="15" grpId="0"/>
      <p:bldP spid="17" grpId="0" animBg="1"/>
      <p:bldP spid="18" grpId="0" animBg="1"/>
      <p:bldP spid="19" grpId="0"/>
      <p:bldP spid="20" grpId="0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72528" y="638355"/>
                <a:ext cx="916988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1.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Odrediti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jednačinu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tangente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tangenti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elipsu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+3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u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tački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M(2,1).</a:t>
                </a: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528" y="638355"/>
                <a:ext cx="9169880" cy="400110"/>
              </a:xfrm>
              <a:prstGeom prst="rect">
                <a:avLst/>
              </a:prstGeom>
              <a:blipFill rotWithShape="0">
                <a:blip r:embed="rId2"/>
                <a:stretch>
                  <a:fillRect l="-664" t="-7692" b="-29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72528" y="2682814"/>
                <a:ext cx="91957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3.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Napisati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jednačinu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tangenti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elipsu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=48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iz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tačke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M(8,0). </a:t>
                </a: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528" y="2682814"/>
                <a:ext cx="9195758" cy="400110"/>
              </a:xfrm>
              <a:prstGeom prst="rect">
                <a:avLst/>
              </a:prstGeom>
              <a:blipFill rotWithShape="0">
                <a:blip r:embed="rId4"/>
                <a:stretch>
                  <a:fillRect l="-663" t="-6061" b="-27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1656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400" y="397934"/>
            <a:ext cx="41063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Domaći</a:t>
            </a:r>
            <a:r>
              <a:rPr lang="en-US" sz="2000" dirty="0" smtClean="0"/>
              <a:t>: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79399" y="1363342"/>
                <a:ext cx="97874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1.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Odrediti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jednačinu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tangente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tangenti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elipsu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+12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=24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u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tački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M(2,1).</a:t>
                </a: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399" y="1363342"/>
                <a:ext cx="9787467" cy="400110"/>
              </a:xfrm>
              <a:prstGeom prst="rect">
                <a:avLst/>
              </a:prstGeom>
              <a:blipFill rotWithShape="0">
                <a:blip r:embed="rId2"/>
                <a:stretch>
                  <a:fillRect l="-685" t="-7692" b="-29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79399" y="3209185"/>
                <a:ext cx="954081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Odrediti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jednačine</a:t>
                </a:r>
                <a:r>
                  <a:rPr lang="en-US" sz="200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tangenti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elipsu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48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iz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tačke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M(4,3).  </a:t>
                </a: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399" y="3209185"/>
                <a:ext cx="9540815" cy="400110"/>
              </a:xfrm>
              <a:prstGeom prst="rect">
                <a:avLst/>
              </a:prstGeom>
              <a:blipFill rotWithShape="0">
                <a:blip r:embed="rId3"/>
                <a:stretch>
                  <a:fillRect l="-703" t="-6061" b="-27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79399" y="4736440"/>
            <a:ext cx="31834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Domaći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poslati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23.4.</a:t>
            </a:r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75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2035</TotalTime>
  <Words>172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Cambria Math</vt:lpstr>
      <vt:lpstr>Franklin Gothic Medium</vt:lpstr>
      <vt:lpstr>Rockwell</vt:lpstr>
      <vt:lpstr>Rockwell Condensed</vt:lpstr>
      <vt:lpstr>Wingdings</vt:lpstr>
      <vt:lpstr>Wood Type</vt:lpstr>
      <vt:lpstr>  odnos prave i elipse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 I priprema za instalaciju operativnog sistema</dc:title>
  <dc:creator>Korisnik</dc:creator>
  <cp:lastModifiedBy>Korisnik</cp:lastModifiedBy>
  <cp:revision>155</cp:revision>
  <dcterms:created xsi:type="dcterms:W3CDTF">2020-11-08T09:24:49Z</dcterms:created>
  <dcterms:modified xsi:type="dcterms:W3CDTF">2021-04-16T10:26:40Z</dcterms:modified>
</cp:coreProperties>
</file>