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0.e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Linearne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jednačine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sa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apsolutnom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vrijednošću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09" y="47222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70C0"/>
                </a:solidFill>
              </a:rPr>
              <a:t>A</a:t>
            </a:r>
            <a:r>
              <a:rPr lang="sr-Latn-ME" dirty="0" smtClean="0">
                <a:solidFill>
                  <a:srgbClr val="0070C0"/>
                </a:solidFill>
              </a:rPr>
              <a:t>psolutna vrijednost realnog broja: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25" y="1500998"/>
            <a:ext cx="4904161" cy="1132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90846" y="2216989"/>
            <a:ext cx="353682" cy="25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90845" y="2190156"/>
                <a:ext cx="29329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845" y="2190156"/>
                <a:ext cx="29329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167" r="-416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70777"/>
              </p:ext>
            </p:extLst>
          </p:nvPr>
        </p:nvGraphicFramePr>
        <p:xfrm>
          <a:off x="6656960" y="3200623"/>
          <a:ext cx="3371872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6653313" y="4675053"/>
            <a:ext cx="3456384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>
            <a:solidFill>
              <a:srgbClr val="006600"/>
            </a:solidFill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8347649" y="3162885"/>
            <a:ext cx="0" cy="3024336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>
            <a:solidFill>
              <a:srgbClr val="006600"/>
            </a:solidFill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6588709" y="3234893"/>
            <a:ext cx="3384376" cy="295232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2225">
            <a:solidFill>
              <a:srgbClr val="FFC000"/>
            </a:solidFill>
            <a:prstDash val="das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6653313" y="3198889"/>
            <a:ext cx="3312368" cy="295232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2225">
            <a:solidFill>
              <a:srgbClr val="FF0000"/>
            </a:solidFill>
            <a:prstDash val="das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579840"/>
              </p:ext>
            </p:extLst>
          </p:nvPr>
        </p:nvGraphicFramePr>
        <p:xfrm>
          <a:off x="9876706" y="6151217"/>
          <a:ext cx="720080" cy="23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5" imgW="457200" imgH="164880" progId="Equation.3">
                  <p:embed/>
                </p:oleObj>
              </mc:Choice>
              <mc:Fallback>
                <p:oleObj name="Equation" r:id="rId5" imgW="4572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6706" y="6151217"/>
                        <a:ext cx="720080" cy="237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325673"/>
              </p:ext>
            </p:extLst>
          </p:nvPr>
        </p:nvGraphicFramePr>
        <p:xfrm>
          <a:off x="6077249" y="5942653"/>
          <a:ext cx="576064" cy="309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7" imgW="368280" imgH="164880" progId="Equation.3">
                  <p:embed/>
                </p:oleObj>
              </mc:Choice>
              <mc:Fallback>
                <p:oleObj name="Equation" r:id="rId7" imgW="368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249" y="5942653"/>
                        <a:ext cx="576064" cy="309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798400"/>
              </p:ext>
            </p:extLst>
          </p:nvPr>
        </p:nvGraphicFramePr>
        <p:xfrm>
          <a:off x="8381505" y="2810724"/>
          <a:ext cx="28803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9" imgW="139680" imgH="164880" progId="Equation.3">
                  <p:embed/>
                </p:oleObj>
              </mc:Choice>
              <mc:Fallback>
                <p:oleObj name="Equation" r:id="rId9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505" y="2810724"/>
                        <a:ext cx="28803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561871"/>
              </p:ext>
            </p:extLst>
          </p:nvPr>
        </p:nvGraphicFramePr>
        <p:xfrm>
          <a:off x="10226153" y="4531037"/>
          <a:ext cx="50405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1" imgW="126720" imgH="139680" progId="Equation.3">
                  <p:embed/>
                </p:oleObj>
              </mc:Choice>
              <mc:Fallback>
                <p:oleObj name="Equation" r:id="rId11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6153" y="4531037"/>
                        <a:ext cx="50405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648177"/>
              </p:ext>
            </p:extLst>
          </p:nvPr>
        </p:nvGraphicFramePr>
        <p:xfrm>
          <a:off x="10041986" y="2720503"/>
          <a:ext cx="879413" cy="44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3" imgW="406080" imgH="253800" progId="Equation.3">
                  <p:embed/>
                </p:oleObj>
              </mc:Choice>
              <mc:Fallback>
                <p:oleObj name="Equation" r:id="rId13" imgW="406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1986" y="2720503"/>
                        <a:ext cx="879413" cy="442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 bwMode="auto">
          <a:xfrm flipH="1" flipV="1">
            <a:off x="6659163" y="3162885"/>
            <a:ext cx="1656184" cy="151216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8100">
            <a:solidFill>
              <a:srgbClr val="C0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8347649" y="3181425"/>
            <a:ext cx="1728192" cy="151216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8100">
            <a:solidFill>
              <a:srgbClr val="C0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322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17" y="422694"/>
            <a:ext cx="734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acrtati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672" y="948907"/>
                <a:ext cx="458062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72" y="948907"/>
                <a:ext cx="4580627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1332" t="-2304" b="-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4672" y="2743200"/>
            <a:ext cx="4908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jednačine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166429"/>
              </p:ext>
            </p:extLst>
          </p:nvPr>
        </p:nvGraphicFramePr>
        <p:xfrm>
          <a:off x="591586" y="3316343"/>
          <a:ext cx="273630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4" imgW="1168200" imgH="253800" progId="Equation.3">
                  <p:embed/>
                </p:oleObj>
              </mc:Choice>
              <mc:Fallback>
                <p:oleObj name="Equation" r:id="rId4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3316343"/>
                        <a:ext cx="273630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379201"/>
              </p:ext>
            </p:extLst>
          </p:nvPr>
        </p:nvGraphicFramePr>
        <p:xfrm>
          <a:off x="591586" y="3969926"/>
          <a:ext cx="1511266" cy="48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6" imgW="812520" imgH="253800" progId="Equation.3">
                  <p:embed/>
                </p:oleObj>
              </mc:Choice>
              <mc:Fallback>
                <p:oleObj name="Equation" r:id="rId6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3969926"/>
                        <a:ext cx="1511266" cy="4808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99654"/>
              </p:ext>
            </p:extLst>
          </p:nvPr>
        </p:nvGraphicFramePr>
        <p:xfrm>
          <a:off x="591586" y="4672318"/>
          <a:ext cx="187220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8" imgW="1028520" imgH="253800" progId="Equation.3">
                  <p:embed/>
                </p:oleObj>
              </mc:Choice>
              <mc:Fallback>
                <p:oleObj name="Equation" r:id="rId8" imgW="102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4672318"/>
                        <a:ext cx="187220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005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8" y="543464"/>
            <a:ext cx="320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</a:rPr>
              <a:t>Domaći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527" y="3856724"/>
            <a:ext cx="48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jednačine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2527" y="1567059"/>
                <a:ext cx="6797615" cy="1781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 err="1"/>
                  <a:t>N</a:t>
                </a:r>
                <a:r>
                  <a:rPr lang="en-US" sz="2000" dirty="0" err="1" smtClean="0"/>
                  <a:t>acrtati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grafik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funkcije</a:t>
                </a:r>
                <a:r>
                  <a:rPr lang="en-US" sz="2000" dirty="0" smtClean="0"/>
                  <a:t>: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r>
                  <a:rPr lang="en-US" sz="2000" dirty="0" smtClean="0"/>
                  <a:t>    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</m:oMath>
                </a14:m>
                <a:endParaRPr lang="en-US" sz="2000" dirty="0" smtClean="0"/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7" y="1567059"/>
                <a:ext cx="6797615" cy="1781834"/>
              </a:xfrm>
              <a:prstGeom prst="rect">
                <a:avLst/>
              </a:prstGeom>
              <a:blipFill rotWithShape="0">
                <a:blip r:embed="rId2"/>
                <a:stretch>
                  <a:fillRect l="-807" t="-1712" b="-5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19643" y="5190775"/>
            <a:ext cx="5037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Domaći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poslati</a:t>
            </a:r>
            <a:r>
              <a:rPr lang="en-US" sz="2000" b="1" dirty="0" smtClean="0">
                <a:solidFill>
                  <a:srgbClr val="FF0000"/>
                </a:solidFill>
              </a:rPr>
              <a:t> do </a:t>
            </a:r>
            <a:r>
              <a:rPr lang="en-US" sz="2000" b="1" dirty="0" err="1" smtClean="0">
                <a:solidFill>
                  <a:srgbClr val="FF0000"/>
                </a:solidFill>
              </a:rPr>
              <a:t>ponedeljka</a:t>
            </a:r>
            <a:r>
              <a:rPr lang="en-US" sz="2000" b="1" dirty="0" smtClean="0">
                <a:solidFill>
                  <a:srgbClr val="FF0000"/>
                </a:solidFill>
              </a:rPr>
              <a:t>, 19.4.</a:t>
            </a:r>
            <a:endParaRPr lang="en-US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72527" y="4390556"/>
                <a:ext cx="288984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 smtClean="0"/>
              </a:p>
              <a:p>
                <a:r>
                  <a:rPr lang="en-US" smtClean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b="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7" y="4390556"/>
                <a:ext cx="2889849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688" t="-2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1838</TotalTime>
  <Words>55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Equation</vt:lpstr>
      <vt:lpstr>Linearne jednačine sa apsolutnom vrijednošću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157</cp:revision>
  <dcterms:created xsi:type="dcterms:W3CDTF">2020-11-08T09:24:49Z</dcterms:created>
  <dcterms:modified xsi:type="dcterms:W3CDTF">2021-04-14T11:12:47Z</dcterms:modified>
</cp:coreProperties>
</file>