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5.bin"/><Relationship Id="rId3" Type="http://schemas.openxmlformats.org/officeDocument/2006/relationships/image" Target="../media/image10.emf"/><Relationship Id="rId7" Type="http://schemas.openxmlformats.org/officeDocument/2006/relationships/oleObject" Target="../embeddings/oleObject2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7.wmf"/><Relationship Id="rId4" Type="http://schemas.openxmlformats.org/officeDocument/2006/relationships/image" Target="../media/image11.pn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4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6.png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err="1" smtClean="0">
                <a:latin typeface="Franklin Gothic Medium" panose="020B0603020102020204" pitchFamily="34" charset="0"/>
              </a:rPr>
              <a:t>Linearne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jednačine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sa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apsolutnom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vrijednošću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009" y="472220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rgbClr val="0070C0"/>
                </a:solidFill>
              </a:rPr>
              <a:t>A</a:t>
            </a:r>
            <a:r>
              <a:rPr lang="sr-Latn-ME" dirty="0" smtClean="0">
                <a:solidFill>
                  <a:srgbClr val="0070C0"/>
                </a:solidFill>
              </a:rPr>
              <a:t>psolutna vrijednost realnog broja: 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325" y="1500998"/>
            <a:ext cx="4904161" cy="113251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90846" y="2216989"/>
            <a:ext cx="353682" cy="250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90845" y="2190156"/>
                <a:ext cx="29329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845" y="2190156"/>
                <a:ext cx="293297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4167" r="-4167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770777"/>
              </p:ext>
            </p:extLst>
          </p:nvPr>
        </p:nvGraphicFramePr>
        <p:xfrm>
          <a:off x="6656960" y="3200623"/>
          <a:ext cx="3371872" cy="29667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21484"/>
                <a:gridCol w="421484"/>
                <a:gridCol w="421484"/>
                <a:gridCol w="421484"/>
                <a:gridCol w="421484"/>
                <a:gridCol w="421484"/>
                <a:gridCol w="421484"/>
                <a:gridCol w="421484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>
            <a:off x="6653313" y="4675053"/>
            <a:ext cx="3456384" cy="0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8575">
            <a:solidFill>
              <a:srgbClr val="006600"/>
            </a:solidFill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Arrow Connector 7"/>
          <p:cNvCxnSpPr/>
          <p:nvPr/>
        </p:nvCxnSpPr>
        <p:spPr bwMode="auto">
          <a:xfrm flipV="1">
            <a:off x="8347649" y="3162885"/>
            <a:ext cx="0" cy="3024336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5400">
            <a:solidFill>
              <a:srgbClr val="006600"/>
            </a:solidFill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 flipH="1">
            <a:off x="6588709" y="3234893"/>
            <a:ext cx="3384376" cy="295232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2225">
            <a:solidFill>
              <a:srgbClr val="FFC000"/>
            </a:solidFill>
            <a:prstDash val="das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 flipH="1" flipV="1">
            <a:off x="6653313" y="3198889"/>
            <a:ext cx="3312368" cy="295232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2225">
            <a:solidFill>
              <a:srgbClr val="FF0000"/>
            </a:solidFill>
            <a:prstDash val="das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579840"/>
              </p:ext>
            </p:extLst>
          </p:nvPr>
        </p:nvGraphicFramePr>
        <p:xfrm>
          <a:off x="9876706" y="6151217"/>
          <a:ext cx="720080" cy="237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Equation" r:id="rId5" imgW="457200" imgH="164880" progId="Equation.3">
                  <p:embed/>
                </p:oleObj>
              </mc:Choice>
              <mc:Fallback>
                <p:oleObj name="Equation" r:id="rId5" imgW="45720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6706" y="6151217"/>
                        <a:ext cx="720080" cy="2371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325673"/>
              </p:ext>
            </p:extLst>
          </p:nvPr>
        </p:nvGraphicFramePr>
        <p:xfrm>
          <a:off x="6077249" y="5942653"/>
          <a:ext cx="576064" cy="309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Equation" r:id="rId7" imgW="368280" imgH="164880" progId="Equation.3">
                  <p:embed/>
                </p:oleObj>
              </mc:Choice>
              <mc:Fallback>
                <p:oleObj name="Equation" r:id="rId7" imgW="3682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7249" y="5942653"/>
                        <a:ext cx="576064" cy="309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9798400"/>
              </p:ext>
            </p:extLst>
          </p:nvPr>
        </p:nvGraphicFramePr>
        <p:xfrm>
          <a:off x="8381505" y="2810724"/>
          <a:ext cx="288032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Equation" r:id="rId9" imgW="139680" imgH="164880" progId="Equation.3">
                  <p:embed/>
                </p:oleObj>
              </mc:Choice>
              <mc:Fallback>
                <p:oleObj name="Equation" r:id="rId9" imgW="1396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1505" y="2810724"/>
                        <a:ext cx="288032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561871"/>
              </p:ext>
            </p:extLst>
          </p:nvPr>
        </p:nvGraphicFramePr>
        <p:xfrm>
          <a:off x="10226153" y="4531037"/>
          <a:ext cx="504056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Equation" r:id="rId11" imgW="126720" imgH="139680" progId="Equation.3">
                  <p:embed/>
                </p:oleObj>
              </mc:Choice>
              <mc:Fallback>
                <p:oleObj name="Equation" r:id="rId11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6153" y="4531037"/>
                        <a:ext cx="504056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8648177"/>
              </p:ext>
            </p:extLst>
          </p:nvPr>
        </p:nvGraphicFramePr>
        <p:xfrm>
          <a:off x="10041986" y="2720503"/>
          <a:ext cx="879413" cy="442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Equation" r:id="rId13" imgW="406080" imgH="253800" progId="Equation.3">
                  <p:embed/>
                </p:oleObj>
              </mc:Choice>
              <mc:Fallback>
                <p:oleObj name="Equation" r:id="rId13" imgW="4060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1986" y="2720503"/>
                        <a:ext cx="879413" cy="4423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Connector 15"/>
          <p:cNvCxnSpPr/>
          <p:nvPr/>
        </p:nvCxnSpPr>
        <p:spPr bwMode="auto">
          <a:xfrm flipH="1" flipV="1">
            <a:off x="6659163" y="3162885"/>
            <a:ext cx="1656184" cy="151216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38100">
            <a:solidFill>
              <a:srgbClr val="C00000"/>
            </a:solidFill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 flipH="1">
            <a:off x="8347649" y="3181425"/>
            <a:ext cx="1728192" cy="151216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38100">
            <a:solidFill>
              <a:srgbClr val="C00000"/>
            </a:solidFill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1322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517" y="422694"/>
            <a:ext cx="7341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acrtati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grafik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84672" y="948907"/>
                <a:ext cx="4580627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en-US" sz="2000" b="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3−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sz="2000" b="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US" sz="20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672" y="948907"/>
                <a:ext cx="4580627" cy="1323439"/>
              </a:xfrm>
              <a:prstGeom prst="rect">
                <a:avLst/>
              </a:prstGeom>
              <a:blipFill rotWithShape="0">
                <a:blip r:embed="rId3"/>
                <a:stretch>
                  <a:fillRect l="-1332" t="-2304" b="-69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84672" y="2743200"/>
            <a:ext cx="49084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Riješiti</a:t>
            </a:r>
            <a:r>
              <a:rPr lang="en-US" dirty="0" smtClean="0"/>
              <a:t> </a:t>
            </a:r>
            <a:r>
              <a:rPr lang="en-US" dirty="0" err="1" smtClean="0"/>
              <a:t>jednačine</a:t>
            </a:r>
            <a:r>
              <a:rPr lang="en-US" dirty="0" smtClean="0"/>
              <a:t>: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2166429"/>
              </p:ext>
            </p:extLst>
          </p:nvPr>
        </p:nvGraphicFramePr>
        <p:xfrm>
          <a:off x="591586" y="3316343"/>
          <a:ext cx="2736304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Equation" r:id="rId4" imgW="1168200" imgH="253800" progId="Equation.3">
                  <p:embed/>
                </p:oleObj>
              </mc:Choice>
              <mc:Fallback>
                <p:oleObj name="Equation" r:id="rId4" imgW="11682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586" y="3316343"/>
                        <a:ext cx="2736304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379201"/>
              </p:ext>
            </p:extLst>
          </p:nvPr>
        </p:nvGraphicFramePr>
        <p:xfrm>
          <a:off x="591586" y="3969926"/>
          <a:ext cx="1511266" cy="480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Equation" r:id="rId6" imgW="812520" imgH="253800" progId="Equation.3">
                  <p:embed/>
                </p:oleObj>
              </mc:Choice>
              <mc:Fallback>
                <p:oleObj name="Equation" r:id="rId6" imgW="8125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586" y="3969926"/>
                        <a:ext cx="1511266" cy="4808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599654"/>
              </p:ext>
            </p:extLst>
          </p:nvPr>
        </p:nvGraphicFramePr>
        <p:xfrm>
          <a:off x="591586" y="4672318"/>
          <a:ext cx="1872208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quation" r:id="rId8" imgW="1028520" imgH="253800" progId="Equation.3">
                  <p:embed/>
                </p:oleObj>
              </mc:Choice>
              <mc:Fallback>
                <p:oleObj name="Equation" r:id="rId8" imgW="10285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586" y="4672318"/>
                        <a:ext cx="1872208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005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3298" y="543464"/>
            <a:ext cx="3209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70C0"/>
                </a:solidFill>
              </a:rPr>
              <a:t>Domaći</a:t>
            </a:r>
            <a:endParaRPr lang="en-US" sz="2000" dirty="0">
              <a:solidFill>
                <a:srgbClr val="0070C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813583"/>
              </p:ext>
            </p:extLst>
          </p:nvPr>
        </p:nvGraphicFramePr>
        <p:xfrm>
          <a:off x="293298" y="4434691"/>
          <a:ext cx="3384376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3" imgW="1701720" imgH="761760" progId="Equation.3">
                  <p:embed/>
                </p:oleObj>
              </mc:Choice>
              <mc:Fallback>
                <p:oleObj name="Equation" r:id="rId3" imgW="170172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298" y="4434691"/>
                        <a:ext cx="3384376" cy="15121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2527" y="3856724"/>
            <a:ext cx="4899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Riješiti</a:t>
            </a:r>
            <a:r>
              <a:rPr lang="en-US" dirty="0" smtClean="0"/>
              <a:t> </a:t>
            </a:r>
            <a:r>
              <a:rPr lang="en-US" dirty="0" err="1" smtClean="0"/>
              <a:t>jednačine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72527" y="1601565"/>
                <a:ext cx="6797615" cy="17818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US" sz="2000" dirty="0" err="1"/>
                  <a:t>N</a:t>
                </a:r>
                <a:r>
                  <a:rPr lang="en-US" sz="2000" dirty="0" err="1" smtClean="0"/>
                  <a:t>acrtati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grafik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funkcije</a:t>
                </a:r>
                <a:r>
                  <a:rPr lang="en-US" sz="2000" dirty="0" smtClean="0"/>
                  <a:t>:</a:t>
                </a:r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 </a:t>
                </a:r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  a)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endParaRPr lang="en-US" sz="2000" b="0" dirty="0" smtClean="0"/>
              </a:p>
              <a:p>
                <a:r>
                  <a:rPr lang="en-US" sz="2000" dirty="0" smtClean="0"/>
                  <a:t>    b)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</m:e>
                    </m:d>
                  </m:oMath>
                </a14:m>
                <a:endParaRPr lang="en-US" sz="2000" dirty="0" smtClean="0"/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  c)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527" y="1601565"/>
                <a:ext cx="6797615" cy="1781834"/>
              </a:xfrm>
              <a:prstGeom prst="rect">
                <a:avLst/>
              </a:prstGeom>
              <a:blipFill rotWithShape="0">
                <a:blip r:embed="rId5"/>
                <a:stretch>
                  <a:fillRect l="-807" t="-2055" b="-51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219643" y="5190775"/>
            <a:ext cx="50378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</a:rPr>
              <a:t>Domaći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poslati</a:t>
            </a:r>
            <a:r>
              <a:rPr lang="en-US" sz="2000" b="1" dirty="0" smtClean="0">
                <a:solidFill>
                  <a:srgbClr val="FF0000"/>
                </a:solidFill>
              </a:rPr>
              <a:t> do </a:t>
            </a:r>
            <a:r>
              <a:rPr lang="en-US" sz="2000" b="1" dirty="0" err="1" smtClean="0">
                <a:solidFill>
                  <a:srgbClr val="FF0000"/>
                </a:solidFill>
              </a:rPr>
              <a:t>ponedeljka</a:t>
            </a:r>
            <a:r>
              <a:rPr lang="en-US" sz="2000" b="1" dirty="0" smtClean="0">
                <a:solidFill>
                  <a:srgbClr val="FF0000"/>
                </a:solidFill>
              </a:rPr>
              <a:t>, 19.4.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0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1835</TotalTime>
  <Words>53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Cambria Math</vt:lpstr>
      <vt:lpstr>Franklin Gothic Medium</vt:lpstr>
      <vt:lpstr>Rockwell</vt:lpstr>
      <vt:lpstr>Rockwell Condensed</vt:lpstr>
      <vt:lpstr>Wingdings</vt:lpstr>
      <vt:lpstr>Wood Type</vt:lpstr>
      <vt:lpstr>Equation</vt:lpstr>
      <vt:lpstr>Linearne jednačine sa apsolutnom vrijednošću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156</cp:revision>
  <dcterms:created xsi:type="dcterms:W3CDTF">2020-11-08T09:24:49Z</dcterms:created>
  <dcterms:modified xsi:type="dcterms:W3CDTF">2021-04-14T11:05:51Z</dcterms:modified>
</cp:coreProperties>
</file>