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Ispitivanje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toka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i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crtanje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grafika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98" y="362310"/>
            <a:ext cx="558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Osobine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3683" y="1534527"/>
                <a:ext cx="10023894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(oblast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definisanosti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skup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promjenljive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definisana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data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oznaci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3" y="1534527"/>
                <a:ext cx="10023894" cy="732508"/>
              </a:xfrm>
              <a:prstGeom prst="rect">
                <a:avLst/>
              </a:prstGeom>
              <a:blipFill rotWithShape="0">
                <a:blip r:embed="rId2"/>
                <a:stretch>
                  <a:fillRect l="-608" t="-4167" r="-365" b="-1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3683" y="2826495"/>
            <a:ext cx="10351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Asimptote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ponašanje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krajevima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Ispitivanje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vertikalne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horizontalne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asimptote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slučaju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ne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horizontalna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ispitujemo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asimptotu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683" y="4313208"/>
            <a:ext cx="10852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tražimo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važi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f(x)=0.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određujemo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pozitivna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(y&gt;0)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(y&lt;0).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4067" y="3597214"/>
                <a:ext cx="1149038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Monotonost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ekstremne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endParaRPr lang="en-US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stacionarne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izjednačimo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nulom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interval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ili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&lt;0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Provjeravamo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tablice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ekstremne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postoje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7" y="3597214"/>
                <a:ext cx="11490386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584"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4067" y="603849"/>
                <a:ext cx="10955548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Parnost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funkciju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kažemo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je: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će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simetričan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će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simetričan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početak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(0,0)).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Napomena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7" y="603849"/>
                <a:ext cx="10955548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612" t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5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912" y="750499"/>
                <a:ext cx="11671541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Konveksnost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konkavnost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endParaRPr lang="en-US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Odredimo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nule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interval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&lt;0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∩)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Provjeravamo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tablice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postoje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2" y="750499"/>
                <a:ext cx="11671541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522" t="-1084" b="-4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32912" y="4088922"/>
            <a:ext cx="9540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dobijenih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nacrtamo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5055" y="1406106"/>
                <a:ext cx="7047782" cy="267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Ispitati </a:t>
                </a:r>
                <a:r>
                  <a:rPr lang="en-US" dirty="0" err="1" smtClean="0"/>
                  <a:t>tok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nacrtati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grafik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domaći</a:t>
                </a:r>
                <a:r>
                  <a:rPr lang="en-US" dirty="0" smtClean="0"/>
                  <a:t>)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+6)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domaći</a:t>
                </a:r>
                <a:r>
                  <a:rPr lang="en-US" dirty="0" smtClean="0"/>
                  <a:t>)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:r>
                  <a:rPr lang="en-US" dirty="0" smtClean="0"/>
                  <a:t>d) 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5" y="1406106"/>
                <a:ext cx="7047782" cy="2678938"/>
              </a:xfrm>
              <a:prstGeom prst="rect">
                <a:avLst/>
              </a:prstGeom>
              <a:blipFill rotWithShape="0">
                <a:blip r:embed="rId2"/>
                <a:stretch>
                  <a:fillRect l="-692" t="-1367" b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27340" y="3560028"/>
                <a:ext cx="1171539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340" y="3560028"/>
                <a:ext cx="1171539" cy="5250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39729" y="371571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domaći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3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7971" y="379562"/>
                <a:ext cx="6823494" cy="2724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Domaći:</a:t>
                </a:r>
              </a:p>
              <a:p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 err="1" smtClean="0"/>
                  <a:t>Ispitati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nacrtati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grafik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funkcije</a:t>
                </a: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a)</a:t>
                </a:r>
              </a:p>
              <a:p>
                <a:endParaRPr lang="en-US" dirty="0"/>
              </a:p>
              <a:p>
                <a:r>
                  <a:rPr lang="en-US" dirty="0" smtClean="0"/>
                  <a:t>    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   c)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71" y="379562"/>
                <a:ext cx="6823494" cy="2724528"/>
              </a:xfrm>
              <a:prstGeom prst="rect">
                <a:avLst/>
              </a:prstGeom>
              <a:blipFill rotWithShape="0">
                <a:blip r:embed="rId2"/>
                <a:stretch>
                  <a:fillRect l="-804" t="-1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2396" y="1366380"/>
                <a:ext cx="1171539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396" y="1366380"/>
                <a:ext cx="1171539" cy="5250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4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1756</TotalTime>
  <Words>196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Ispitivanje toka i crtanje grafika funkcije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148</cp:revision>
  <dcterms:created xsi:type="dcterms:W3CDTF">2020-11-08T09:24:49Z</dcterms:created>
  <dcterms:modified xsi:type="dcterms:W3CDTF">2021-03-25T10:29:12Z</dcterms:modified>
</cp:coreProperties>
</file>