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Ispitivanje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toka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i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crtanje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grafika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funkcije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3298" y="362310"/>
            <a:ext cx="5589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Osobine</a:t>
            </a:r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3683" y="1534527"/>
                <a:ext cx="10023894" cy="732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Domen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(oblast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definisanosti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skup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vrijednosti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promjenljive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definisana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data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oznaci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83" y="1534527"/>
                <a:ext cx="10023894" cy="732508"/>
              </a:xfrm>
              <a:prstGeom prst="rect">
                <a:avLst/>
              </a:prstGeom>
              <a:blipFill rotWithShape="0">
                <a:blip r:embed="rId2"/>
                <a:stretch>
                  <a:fillRect l="-608" t="-4167" r="-365" b="-10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53683" y="2826495"/>
            <a:ext cx="10351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Asimptote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ponašanje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krajevima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domena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Ispitivanje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vertikalne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horizontalne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asimptote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slučaju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ne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postoji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horizontalna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ispitujemo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kosu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asimptotu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3683" y="4313208"/>
            <a:ext cx="108520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Nule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znak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tražimo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vrijednosti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važi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f(x)=0.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Znak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određujemo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intervale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funkcija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pozitivna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(y&gt;0)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negativna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(y&lt;0).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36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4067" y="3597214"/>
                <a:ext cx="11490386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Monotonost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ekstremne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vrijednosti</a:t>
                </a:r>
                <a:endParaRPr lang="en-US" sz="20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Tražimo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prvi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izvod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Tražimo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stacionarne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kandidate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tj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izjednačimo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prvi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izvod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nulom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=0.</m:t>
                    </m:r>
                  </m:oMath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Ispitujemo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znak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prvog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izvoda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odnosno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tražimo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interval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kom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&gt;0 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↑)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ili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&lt;0 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↓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000" b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Provjeravamo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kandidate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tablice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određujemo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ekstremne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vrijednosti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postoje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67" y="3597214"/>
                <a:ext cx="11490386" cy="2246769"/>
              </a:xfrm>
              <a:prstGeom prst="rect">
                <a:avLst/>
              </a:prstGeom>
              <a:blipFill rotWithShape="0">
                <a:blip r:embed="rId2"/>
                <a:stretch>
                  <a:fillRect l="-584" t="-1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4067" y="603849"/>
                <a:ext cx="10955548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4. 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Parnost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funkcije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funkciju</a:t>
                </a:r>
                <a:r>
                  <a:rPr 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kažemo</a:t>
                </a:r>
                <a:r>
                  <a:rPr 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da 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je:</a:t>
                </a: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Parna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grafik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će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simetričan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odnosu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y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osu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Neparna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grafik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će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simetričan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odnosu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koordinatni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početak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(0,0)).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Napomena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mora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parna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neparna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67" y="603849"/>
                <a:ext cx="10955548" cy="2862322"/>
              </a:xfrm>
              <a:prstGeom prst="rect">
                <a:avLst/>
              </a:prstGeom>
              <a:blipFill rotWithShape="0">
                <a:blip r:embed="rId3"/>
                <a:stretch>
                  <a:fillRect l="-612" t="-8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057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32912" y="750499"/>
                <a:ext cx="11671541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Konveksnost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konkavnost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prevojne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endParaRPr lang="en-US" sz="20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Tražimo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drugi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izvod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</m:oMath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Odredimo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nule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drugog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izvoda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tj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kandidati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Ispitujemo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znak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drugog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izvoda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odnosno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tražimo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interval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kom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&gt;0 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konveksna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∪)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ili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kom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&lt;0 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konkavna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∩)</m:t>
                    </m:r>
                  </m:oMath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Provjeravamo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kandidate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tablice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određujemo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prevojne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postoje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2" y="750499"/>
                <a:ext cx="11671541" cy="2246769"/>
              </a:xfrm>
              <a:prstGeom prst="rect">
                <a:avLst/>
              </a:prstGeom>
              <a:blipFill rotWithShape="0">
                <a:blip r:embed="rId2"/>
                <a:stretch>
                  <a:fillRect l="-522" t="-1084" b="-4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32912" y="4088922"/>
            <a:ext cx="9540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Grafik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osnovu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dobijenih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podataka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nacrtamo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grafik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6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45055" y="1406106"/>
                <a:ext cx="7047782" cy="2678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dirty="0" smtClean="0"/>
                  <a:t>Ispitati </a:t>
                </a:r>
                <a:r>
                  <a:rPr lang="en-US" dirty="0" err="1" smtClean="0"/>
                  <a:t>tok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nacrtati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grafik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funkcije</a:t>
                </a:r>
                <a:r>
                  <a:rPr lang="en-US" dirty="0" smtClean="0"/>
                  <a:t>:</a:t>
                </a:r>
              </a:p>
              <a:p>
                <a:endParaRPr lang="en-US" dirty="0"/>
              </a:p>
              <a:p>
                <a:r>
                  <a:rPr lang="en-US" dirty="0"/>
                  <a:t> </a:t>
                </a:r>
                <a:r>
                  <a:rPr lang="en-US" dirty="0" smtClean="0"/>
                  <a:t>  a)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(</a:t>
                </a:r>
                <a:r>
                  <a:rPr lang="en-US" dirty="0" err="1" smtClean="0"/>
                  <a:t>domaći</a:t>
                </a:r>
                <a:r>
                  <a:rPr lang="en-US" dirty="0" smtClean="0"/>
                  <a:t>)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   </a:t>
                </a:r>
                <a:r>
                  <a:rPr lang="en-US" dirty="0" smtClean="0"/>
                  <a:t>c)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+6)</m:t>
                    </m:r>
                  </m:oMath>
                </a14:m>
                <a:r>
                  <a:rPr lang="en-US" dirty="0" smtClean="0"/>
                  <a:t> (</a:t>
                </a:r>
                <a:r>
                  <a:rPr lang="en-US" dirty="0" err="1" smtClean="0"/>
                  <a:t>domaći</a:t>
                </a:r>
                <a:r>
                  <a:rPr lang="en-US" dirty="0" smtClean="0"/>
                  <a:t>)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   </a:t>
                </a:r>
                <a:r>
                  <a:rPr lang="en-US" dirty="0" smtClean="0"/>
                  <a:t>d) </a:t>
                </a:r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55" y="1406106"/>
                <a:ext cx="7047782" cy="2678938"/>
              </a:xfrm>
              <a:prstGeom prst="rect">
                <a:avLst/>
              </a:prstGeom>
              <a:blipFill rotWithShape="0">
                <a:blip r:embed="rId2"/>
                <a:stretch>
                  <a:fillRect l="-692" t="-1367" b="-2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927340" y="3560028"/>
                <a:ext cx="1171539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340" y="3560028"/>
                <a:ext cx="1171539" cy="52501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239729" y="3715712"/>
            <a:ext cx="1173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domaći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935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1756</TotalTime>
  <Words>172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Cambria Math</vt:lpstr>
      <vt:lpstr>Franklin Gothic Medium</vt:lpstr>
      <vt:lpstr>Rockwell</vt:lpstr>
      <vt:lpstr>Rockwell Condensed</vt:lpstr>
      <vt:lpstr>Wingdings</vt:lpstr>
      <vt:lpstr>Wood Type</vt:lpstr>
      <vt:lpstr>Ispitivanje toka i crtanje grafika funkcije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149</cp:revision>
  <dcterms:created xsi:type="dcterms:W3CDTF">2020-11-08T09:24:49Z</dcterms:created>
  <dcterms:modified xsi:type="dcterms:W3CDTF">2021-03-25T10:29:40Z</dcterms:modified>
</cp:coreProperties>
</file>