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64" r:id="rId5"/>
    <p:sldId id="265" r:id="rId6"/>
    <p:sldId id="266" r:id="rId7"/>
    <p:sldId id="268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Osobine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linearne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funkcije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84672"/>
            <a:ext cx="501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Osobine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linearne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funkcije</a:t>
            </a:r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1128" y="1199337"/>
                <a:ext cx="101360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Def: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Preslikavanje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određena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formulom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gdje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naziva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linearna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funkcija</a:t>
                </a:r>
                <a:r>
                  <a:rPr lang="en-US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latinski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Linea-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linija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28" y="1199337"/>
                <a:ext cx="1013603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41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27871" y="1975502"/>
                <a:ext cx="488255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koeficijent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pravca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slobodan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koeficijent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7871" y="1975502"/>
                <a:ext cx="4882551" cy="646331"/>
              </a:xfrm>
              <a:prstGeom prst="rect">
                <a:avLst/>
              </a:prstGeom>
              <a:blipFill rotWithShape="0">
                <a:blip r:embed="rId3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3297" y="3544649"/>
                <a:ext cx="11455879" cy="137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sr-Latn-C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OBLAST </a:t>
                </a:r>
                <a:r>
                  <a:rPr lang="sr-Latn-C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DEFINISANOSTI </a:t>
                </a:r>
                <a:r>
                  <a:rPr lang="sr-Latn-C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(DOMEN)</a:t>
                </a:r>
                <a:r>
                  <a:rPr lang="sr-Latn-C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skup vrijednosti promjenljive x za koje je definisana funkcija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oznaci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Domen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svake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linearne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KODOMEN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skup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zavisno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promjenljive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97" y="3544649"/>
                <a:ext cx="11455879" cy="1375313"/>
              </a:xfrm>
              <a:prstGeom prst="rect">
                <a:avLst/>
              </a:prstGeom>
              <a:blipFill rotWithShape="0">
                <a:blip r:embed="rId4"/>
                <a:stretch>
                  <a:fillRect l="-479" t="-1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93297" y="4764750"/>
                <a:ext cx="1064499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CS" sz="2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NULE FUNKCIJE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vrijednosti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promjenljive x za koje je funkcija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jednaka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97" y="4764750"/>
                <a:ext cx="10644997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573" t="-7692" r="-573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57200" y="5315095"/>
            <a:ext cx="866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i="1" dirty="0">
                <a:latin typeface="Arial" panose="020B0604020202020204" pitchFamily="34" charset="0"/>
                <a:cs typeface="Arial" panose="020B0604020202020204" pitchFamily="34" charset="0"/>
              </a:rPr>
              <a:t>Napomena: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Nula funkcije je mjesto gdje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sije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če x osu</a:t>
            </a:r>
          </a:p>
        </p:txBody>
      </p:sp>
    </p:spTree>
    <p:extLst>
      <p:ext uri="{BB962C8B-B14F-4D97-AF65-F5344CB8AC3E}">
        <p14:creationId xmlns:p14="http://schemas.microsoft.com/office/powerpoint/2010/main" val="286125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54" y="541288"/>
            <a:ext cx="5675258" cy="580775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31057" y="4537494"/>
            <a:ext cx="5684807" cy="44857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97017" y="4537494"/>
                <a:ext cx="2674190" cy="88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Domen </a:t>
                </a:r>
                <a:r>
                  <a:rPr lang="en-US" sz="1600" dirty="0" err="1" smtClean="0"/>
                  <a:t>funkcije</a:t>
                </a:r>
                <a:r>
                  <a:rPr lang="en-US" sz="1600" dirty="0" smtClean="0"/>
                  <a:t> 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a:rPr lang="en-US" sz="1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∞,+∞)</m:t>
                    </m:r>
                    <m:r>
                      <a:rPr lang="en-US" sz="1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sr-Latn-C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/>
                  <a:t> </a:t>
                </a:r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017" y="4537494"/>
                <a:ext cx="2674190" cy="881523"/>
              </a:xfrm>
              <a:prstGeom prst="rect">
                <a:avLst/>
              </a:prstGeom>
              <a:blipFill rotWithShape="0">
                <a:blip r:embed="rId3"/>
                <a:stretch>
                  <a:fillRect l="-1367" t="-2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4166558" y="3666226"/>
            <a:ext cx="17253" cy="10955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flipV="1">
            <a:off x="4123426" y="4710023"/>
            <a:ext cx="120770" cy="948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07101" y="2905520"/>
            <a:ext cx="2674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Nula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funkcije-grafik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siječe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70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9521" y="602743"/>
                <a:ext cx="11522017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sr-Latn-CS" sz="2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3.MONOTONOST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 opadanje i rast funkcije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k&gt;0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unkcija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RASTUĆA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 oštar ugao sa pozitivnim smjerom x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lnSpc>
                    <a:spcPct val="150000"/>
                  </a:lnSpc>
                  <a:buAutoNum type="alphaLcParenR"/>
                </a:pP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k&lt;0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unkcija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OPADAJUĆA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grafik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gradi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tup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ugao sa pozitivnim smjerom x ose)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1" y="602743"/>
                <a:ext cx="11522017" cy="1477328"/>
              </a:xfrm>
              <a:prstGeom prst="rect">
                <a:avLst/>
              </a:prstGeom>
              <a:blipFill rotWithShape="0">
                <a:blip r:embed="rId2"/>
                <a:stretch>
                  <a:fillRect l="-582" b="-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C:\Users\Korisnik\Pictures\Screenshots\Screenshot (202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315" y="2642839"/>
            <a:ext cx="7497949" cy="293845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7653"/>
              <p:cNvSpPr txBox="1"/>
              <p:nvPr/>
            </p:nvSpPr>
            <p:spPr>
              <a:xfrm>
                <a:off x="2679520" y="5940042"/>
                <a:ext cx="984250" cy="24003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en-U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 Box 276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520" y="5940042"/>
                <a:ext cx="984250" cy="240030"/>
              </a:xfrm>
              <a:prstGeom prst="rect">
                <a:avLst/>
              </a:prstGeom>
              <a:blipFill rotWithShape="0">
                <a:blip r:embed="rId4"/>
                <a:stretch>
                  <a:fillRect b="-25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7654"/>
              <p:cNvSpPr txBox="1"/>
              <p:nvPr/>
            </p:nvSpPr>
            <p:spPr>
              <a:xfrm>
                <a:off x="6820199" y="5940042"/>
                <a:ext cx="984250" cy="24003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en-U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276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199" y="5940042"/>
                <a:ext cx="984250" cy="240030"/>
              </a:xfrm>
              <a:prstGeom prst="rect">
                <a:avLst/>
              </a:prstGeom>
              <a:blipFill rotWithShape="0">
                <a:blip r:embed="rId5"/>
                <a:stretch>
                  <a:fillRect b="-25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67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306" y="465674"/>
            <a:ext cx="98829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r-Latn-C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ZNAK FUNKCIJE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f.je pozitivna za y&gt;0 ( u tom dijelu je grafik iznad x ose)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f.je negativna za y&lt;0(u tom dijelu je grafik ispod x ose)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487" y="2404727"/>
            <a:ext cx="4115648" cy="42117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8094265">
            <a:off x="3889137" y="4146736"/>
            <a:ext cx="3235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++++++++++++++++++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rot="8094265">
            <a:off x="2312128" y="6008177"/>
            <a:ext cx="1642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-------------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957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426" y="2190959"/>
            <a:ext cx="92532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GRAFIK FUNKCIJE</a:t>
            </a:r>
          </a:p>
          <a:p>
            <a:pPr marL="457200" indent="-457200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Grafik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skup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ta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aka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 u koordinatnoj ravni oblika (x,f(x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25227" y="3040422"/>
                <a:ext cx="4429665" cy="332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d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grafik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funkcije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227" y="3040422"/>
                <a:ext cx="4429665" cy="332399"/>
              </a:xfrm>
              <a:prstGeom prst="rect">
                <a:avLst/>
              </a:prstGeom>
              <a:blipFill rotWithShape="0">
                <a:blip r:embed="rId2"/>
                <a:stretch>
                  <a:fillRect t="-162963" b="-23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22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5057" y="612474"/>
                <a:ext cx="832449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sz="2000" dirty="0" smtClean="0"/>
                  <a:t>Ispitati </a:t>
                </a:r>
                <a:r>
                  <a:rPr lang="en-US" sz="2000" dirty="0" err="1" smtClean="0"/>
                  <a:t>tok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nacrtati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grafik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linearne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funkcije</a:t>
                </a:r>
                <a:r>
                  <a:rPr lang="en-US" sz="2000" dirty="0" smtClean="0"/>
                  <a:t>:</a:t>
                </a:r>
              </a:p>
              <a:p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0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endParaRPr lang="en-US" sz="2000" b="0" dirty="0" smtClean="0"/>
              </a:p>
              <a:p>
                <a:endParaRPr lang="en-US" sz="2000" b="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7" y="612474"/>
                <a:ext cx="8324490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806" t="-1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5275" y="3178421"/>
            <a:ext cx="115421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drediti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realan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parametar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tako da tačka M(1,2) pripada grafiku 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funkcije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-4)x-(3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-10).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Za nađenu vrijednost parametra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C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CS" sz="2000" dirty="0">
                <a:latin typeface="Arial" panose="020B0604020202020204" pitchFamily="34" charset="0"/>
                <a:cs typeface="Arial" panose="020B0604020202020204" pitchFamily="34" charset="0"/>
              </a:rPr>
              <a:t>ispitati funkciju i nacrtati grafik.</a:t>
            </a:r>
          </a:p>
        </p:txBody>
      </p:sp>
    </p:spTree>
    <p:extLst>
      <p:ext uri="{BB962C8B-B14F-4D97-AF65-F5344CB8AC3E}">
        <p14:creationId xmlns:p14="http://schemas.microsoft.com/office/powerpoint/2010/main" val="144864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5056" y="1577722"/>
                <a:ext cx="8324490" cy="214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Ispitati </a:t>
                </a:r>
                <a:r>
                  <a:rPr lang="en-US" dirty="0" err="1" smtClean="0"/>
                  <a:t>tok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nacrtati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grafik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linearne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funkcije</a:t>
                </a:r>
                <a:r>
                  <a:rPr lang="en-US" dirty="0" smtClean="0"/>
                  <a:t>:</a:t>
                </a:r>
              </a:p>
              <a:p>
                <a:endParaRPr lang="en-US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AutoNum type="alphaLcParenR"/>
                </a:pPr>
                <a:r>
                  <a:rPr lang="en-US" b="0" dirty="0" smtClean="0"/>
                  <a:t>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AutoNum type="alphaLcParenR"/>
                </a:pPr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6" y="1577722"/>
                <a:ext cx="8324490" cy="2146870"/>
              </a:xfrm>
              <a:prstGeom prst="rect">
                <a:avLst/>
              </a:prstGeom>
              <a:blipFill rotWithShape="0">
                <a:blip r:embed="rId2"/>
                <a:stretch>
                  <a:fillRect l="-586" t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45056" y="439946"/>
            <a:ext cx="3510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DOMAĆI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5056" y="3923650"/>
            <a:ext cx="99088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drediti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parametar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tako da grafik funkcije y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-2)x-2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+3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odsijeca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osi odsječak dužine 5.</a:t>
            </a:r>
          </a:p>
        </p:txBody>
      </p:sp>
    </p:spTree>
    <p:extLst>
      <p:ext uri="{BB962C8B-B14F-4D97-AF65-F5344CB8AC3E}">
        <p14:creationId xmlns:p14="http://schemas.microsoft.com/office/powerpoint/2010/main" val="82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1618</TotalTime>
  <Words>316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Osobine linearne funkcije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140</cp:revision>
  <dcterms:created xsi:type="dcterms:W3CDTF">2020-11-08T09:24:49Z</dcterms:created>
  <dcterms:modified xsi:type="dcterms:W3CDTF">2021-03-24T15:13:23Z</dcterms:modified>
</cp:coreProperties>
</file>