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Segmentni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oblik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linearne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funkcije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4672"/>
            <a:ext cx="501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Segmentni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oblik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linearne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funkcije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043796"/>
            <a:ext cx="282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Podsjetnik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7200" y="1751427"/>
                <a:ext cx="101360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Def: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Preslikavanje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određena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formulom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𝑘𝑥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gdje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naziva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linearna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latinski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Linea-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linija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751427"/>
                <a:ext cx="10136038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481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15262" y="3084312"/>
                <a:ext cx="488255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koeficijent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pravca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slobodan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koeficijent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262" y="3084312"/>
                <a:ext cx="4882551" cy="646331"/>
              </a:xfrm>
              <a:prstGeom prst="rect">
                <a:avLst/>
              </a:prstGeom>
              <a:blipFill rotWithShape="0">
                <a:blip r:embed="rId3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57200" y="4365704"/>
            <a:ext cx="9262872" cy="496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Linearna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zapisati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" y="5208787"/>
                <a:ext cx="1093829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sz="2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eksplicitnom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obliku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jasno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precizno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vidimo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šta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slika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implicitnom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opštem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obliku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skriveno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tj.nije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jasno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izraženo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šta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208787"/>
                <a:ext cx="10938294" cy="1569660"/>
              </a:xfrm>
              <a:prstGeom prst="rect">
                <a:avLst/>
              </a:prstGeom>
              <a:blipFill rotWithShape="0">
                <a:blip r:embed="rId4"/>
                <a:stretch>
                  <a:fillRect l="-502" t="-1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Arrow 7"/>
          <p:cNvSpPr/>
          <p:nvPr/>
        </p:nvSpPr>
        <p:spPr>
          <a:xfrm>
            <a:off x="10955548" y="5993617"/>
            <a:ext cx="1078302" cy="871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5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2090" y="534838"/>
                <a:ext cx="7599871" cy="504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U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segmentnom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obliku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0" y="534838"/>
                <a:ext cx="7599871" cy="504241"/>
              </a:xfrm>
              <a:prstGeom prst="rect">
                <a:avLst/>
              </a:prstGeom>
              <a:blipFill rotWithShape="0">
                <a:blip r:embed="rId2"/>
                <a:stretch>
                  <a:fillRect l="-722" t="-1220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05" y="1118732"/>
            <a:ext cx="3622820" cy="31946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89585" y="1733274"/>
                <a:ext cx="5727939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 smtClean="0"/>
                  <a:t> je </a:t>
                </a:r>
                <a:r>
                  <a:rPr lang="en-US" dirty="0" err="1" smtClean="0"/>
                  <a:t>odsječak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x </a:t>
                </a:r>
                <a:r>
                  <a:rPr lang="en-US" dirty="0" err="1" smtClean="0"/>
                  <a:t>osi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tj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je </a:t>
                </a:r>
                <a:r>
                  <a:rPr lang="en-US" dirty="0" err="1" smtClean="0"/>
                  <a:t>dužina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odjsečka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x </a:t>
                </a:r>
                <a:r>
                  <a:rPr lang="en-US" dirty="0" err="1" smtClean="0"/>
                  <a:t>osi</a:t>
                </a:r>
                <a:endParaRPr lang="en-US" dirty="0" smtClean="0"/>
              </a:p>
              <a:p>
                <a:endParaRPr lang="en-US" dirty="0" smtClean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 smtClean="0"/>
                  <a:t> je </a:t>
                </a:r>
                <a:r>
                  <a:rPr lang="en-US" dirty="0" err="1" smtClean="0"/>
                  <a:t>odsječak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y </a:t>
                </a:r>
                <a:r>
                  <a:rPr lang="en-US" dirty="0" err="1" smtClean="0"/>
                  <a:t>osi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tj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dirty="0" smtClean="0"/>
                  <a:t> je </a:t>
                </a:r>
                <a:r>
                  <a:rPr lang="en-US" dirty="0" err="1" smtClean="0"/>
                  <a:t>dužina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odječka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y </a:t>
                </a:r>
                <a:r>
                  <a:rPr lang="en-US" dirty="0" err="1" smtClean="0"/>
                  <a:t>osi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585" y="1733274"/>
                <a:ext cx="5727939" cy="1477328"/>
              </a:xfrm>
              <a:prstGeom prst="rect">
                <a:avLst/>
              </a:prstGeom>
              <a:blipFill rotWithShape="0">
                <a:blip r:embed="rId4"/>
                <a:stretch>
                  <a:fillRect l="-745" t="-2058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62309" y="5250604"/>
            <a:ext cx="7789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Postavlja</a:t>
            </a:r>
            <a:r>
              <a:rPr lang="en-US" i="1" dirty="0" smtClean="0"/>
              <a:t> se </a:t>
            </a:r>
            <a:r>
              <a:rPr lang="en-US" i="1" dirty="0" err="1" smtClean="0"/>
              <a:t>pitanje</a:t>
            </a:r>
            <a:r>
              <a:rPr lang="en-US" i="1" dirty="0" smtClean="0"/>
              <a:t> </a:t>
            </a:r>
            <a:r>
              <a:rPr lang="en-US" i="1" dirty="0" err="1" smtClean="0"/>
              <a:t>kako</a:t>
            </a:r>
            <a:r>
              <a:rPr lang="en-US" i="1" dirty="0" smtClean="0"/>
              <a:t> </a:t>
            </a:r>
            <a:r>
              <a:rPr lang="en-US" i="1" dirty="0" err="1" smtClean="0"/>
              <a:t>prelazimo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jednog</a:t>
            </a:r>
            <a:r>
              <a:rPr lang="en-US" i="1" dirty="0" smtClean="0"/>
              <a:t> </a:t>
            </a:r>
            <a:r>
              <a:rPr lang="en-US" i="1" dirty="0" err="1" smtClean="0"/>
              <a:t>oblika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drugi</a:t>
            </a:r>
            <a:r>
              <a:rPr lang="en-US" i="1" dirty="0" smtClean="0"/>
              <a:t>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6840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7149" y="393041"/>
            <a:ext cx="9775371" cy="792088"/>
          </a:xfrm>
          <a:prstGeom prst="round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/>
              <a:t>P</a:t>
            </a:r>
            <a:r>
              <a:rPr lang="sr-Latn-ME" sz="2000" b="1" dirty="0" smtClean="0"/>
              <a:t>rimjer 1. </a:t>
            </a:r>
            <a:r>
              <a:rPr lang="en-US" sz="2000" dirty="0" smtClean="0"/>
              <a:t>J</a:t>
            </a:r>
            <a:r>
              <a:rPr lang="sr-Latn-ME" sz="2000" dirty="0" smtClean="0"/>
              <a:t>ednačinu prave 2x + 3y – 6 = 0 napisati u segmentnom obliku.</a:t>
            </a:r>
            <a:r>
              <a:rPr lang="sr-Latn-ME" sz="2000" b="1" dirty="0" smtClean="0"/>
              <a:t> </a:t>
            </a:r>
            <a:endParaRPr lang="en-US" sz="20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257149" y="2161456"/>
            <a:ext cx="10189440" cy="792088"/>
          </a:xfrm>
          <a:prstGeom prst="round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/>
              <a:t>P</a:t>
            </a:r>
            <a:r>
              <a:rPr lang="sr-Latn-ME" sz="2000" b="1" dirty="0" smtClean="0"/>
              <a:t>rimjer 2. </a:t>
            </a:r>
            <a:r>
              <a:rPr lang="en-US" sz="2000" dirty="0" smtClean="0"/>
              <a:t>J</a:t>
            </a:r>
            <a:r>
              <a:rPr lang="sr-Latn-ME" sz="2000" dirty="0" smtClean="0"/>
              <a:t>ednačinu prave 3x + 4y - 12 = 0 napisati u segmentnom obliku.</a:t>
            </a:r>
            <a:r>
              <a:rPr lang="sr-Latn-ME" sz="2000" b="1" dirty="0" smtClean="0"/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813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332" y="491706"/>
            <a:ext cx="518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Domaći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500332" y="1252686"/>
            <a:ext cx="10230929" cy="57606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/>
              <a:t>1</a:t>
            </a:r>
            <a:r>
              <a:rPr lang="sr-Latn-ME" sz="2000" b="1" dirty="0" smtClean="0"/>
              <a:t>. </a:t>
            </a:r>
            <a:r>
              <a:rPr lang="sr-Latn-ME" sz="2000" dirty="0" smtClean="0"/>
              <a:t>Napisati u segmentnom obliku jednačinu prave 2x + 5y - 10 = 0. 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500332" y="2551099"/>
            <a:ext cx="8784976" cy="79208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2.</a:t>
            </a:r>
            <a:r>
              <a:rPr lang="sr-Latn-ME" sz="2000" dirty="0" smtClean="0"/>
              <a:t>Napisati u segmentnom obliku jednačine pravih:</a:t>
            </a:r>
            <a:r>
              <a:rPr lang="sr-Latn-ME" sz="2000" b="1" dirty="0" smtClean="0"/>
              <a:t> </a:t>
            </a:r>
            <a:endParaRPr lang="en-US" sz="20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004918"/>
              </p:ext>
            </p:extLst>
          </p:nvPr>
        </p:nvGraphicFramePr>
        <p:xfrm>
          <a:off x="752215" y="3584459"/>
          <a:ext cx="1827082" cy="2482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041120" imgH="1117440" progId="Equation.3">
                  <p:embed/>
                </p:oleObj>
              </mc:Choice>
              <mc:Fallback>
                <p:oleObj name="Equation" r:id="rId3" imgW="10411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215" y="3584459"/>
                        <a:ext cx="1827082" cy="24829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81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1374</TotalTime>
  <Words>178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Equation</vt:lpstr>
      <vt:lpstr>Segmentni oblik linearne funkcije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125</cp:revision>
  <dcterms:created xsi:type="dcterms:W3CDTF">2020-11-08T09:24:49Z</dcterms:created>
  <dcterms:modified xsi:type="dcterms:W3CDTF">2021-03-22T10:28:22Z</dcterms:modified>
</cp:coreProperties>
</file>