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smtClean="0">
                <a:latin typeface="Franklin Gothic Medium" panose="020B0603020102020204" pitchFamily="34" charset="0"/>
              </a:rPr>
              <a:t>                  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Kružnica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804" y="405442"/>
            <a:ext cx="3976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Kružnica</a:t>
            </a:r>
            <a:endParaRPr lang="en-US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7804" y="1061049"/>
                <a:ext cx="1008427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Def: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Skup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tačaka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ravni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nalaze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jednakom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rastojanju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od date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naziva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kružnica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centar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rastojanje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poluprečnik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potpunosti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određena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svojim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centrom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poluprečnikom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r, u oznaci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04" y="1061049"/>
                <a:ext cx="10084279" cy="2554545"/>
              </a:xfrm>
              <a:prstGeom prst="rect">
                <a:avLst/>
              </a:prstGeom>
              <a:blipFill rotWithShape="0">
                <a:blip r:embed="rId2"/>
                <a:stretch>
                  <a:fillRect l="-665" t="-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Кружница - rajak.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633" y="3615594"/>
            <a:ext cx="3985105" cy="303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850927" y="5130642"/>
                <a:ext cx="3631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|"/>
                              <m:endChr m:val="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𝐴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𝐶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927" y="5130642"/>
                <a:ext cx="3631892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121538" b="-18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241211" y="3907766"/>
            <a:ext cx="276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 flipH="1">
            <a:off x="6198080" y="4188452"/>
            <a:ext cx="86263" cy="886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6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etiva kruga | Matematika Wiki | Fa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9" y="2389518"/>
            <a:ext cx="2328832" cy="232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59193" y="2631057"/>
            <a:ext cx="7487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Tetiva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duž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proizvoljne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kružnice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68546" y="3553934"/>
            <a:ext cx="202720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59193" y="3877749"/>
            <a:ext cx="76947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Tetiva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prolazi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kroz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kružnice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prečnik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kružnice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04030" y="3184602"/>
            <a:ext cx="543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09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376" y="474452"/>
            <a:ext cx="452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Jednačina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kružnice</a:t>
            </a:r>
            <a:endParaRPr lang="en-US" sz="2400" b="1" dirty="0"/>
          </a:p>
        </p:txBody>
      </p:sp>
      <p:pic>
        <p:nvPicPr>
          <p:cNvPr id="5" name="Picture 2" descr="Кружница - rajak.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91" y="1812673"/>
            <a:ext cx="3985105" cy="303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 flipH="1">
            <a:off x="3058064" y="2428663"/>
            <a:ext cx="86263" cy="886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06304" y="2059331"/>
            <a:ext cx="189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13208" y="1544128"/>
                <a:ext cx="7082285" cy="2927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A(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x,y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proizvoljna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C,r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gdje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C(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p,q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 Tada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važi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20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208" y="1544128"/>
                <a:ext cx="7082285" cy="2927276"/>
              </a:xfrm>
              <a:prstGeom prst="rect">
                <a:avLst/>
              </a:prstGeom>
              <a:blipFill rotWithShape="0">
                <a:blip r:embed="rId3"/>
                <a:stretch>
                  <a:fillRect l="-947" t="-833"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6476280" y="3925020"/>
            <a:ext cx="2756139" cy="5550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331787" y="4480032"/>
            <a:ext cx="3140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Opšta</a:t>
            </a:r>
            <a:r>
              <a:rPr lang="en-US" b="1" dirty="0" smtClean="0"/>
              <a:t> </a:t>
            </a:r>
            <a:r>
              <a:rPr lang="en-US" b="1" dirty="0" err="1" smtClean="0"/>
              <a:t>jednačina</a:t>
            </a:r>
            <a:r>
              <a:rPr lang="en-US" b="1" dirty="0" smtClean="0"/>
              <a:t> </a:t>
            </a:r>
            <a:r>
              <a:rPr lang="en-US" b="1" dirty="0" err="1" smtClean="0"/>
              <a:t>kružnice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22991" y="5347960"/>
            <a:ext cx="9540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kružnice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koordinatnom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početku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jednačina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glasi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02230" y="6010767"/>
                <a:ext cx="15120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230" y="6010767"/>
                <a:ext cx="151208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210" r="-1210" b="-27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097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83078" y="388189"/>
                <a:ext cx="9739224" cy="6125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 je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data u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obliku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Tada do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opšte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dolazimo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sljedeći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način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𝑒𝑦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Odavde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dobijamo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gotove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formule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određivanje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C(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p,q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poluprečnika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r:</a:t>
                </a: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rad>
                      <m:r>
                        <m:rPr>
                          <m:nor/>
                        </m:rP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78" y="388189"/>
                <a:ext cx="9739224" cy="6125523"/>
              </a:xfrm>
              <a:prstGeom prst="rect">
                <a:avLst/>
              </a:prstGeom>
              <a:blipFill rotWithShape="0">
                <a:blip r:embed="rId2"/>
                <a:stretch>
                  <a:fillRect l="-501" t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2234241" y="3278038"/>
            <a:ext cx="1682151" cy="86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069455" y="3286664"/>
            <a:ext cx="1682151" cy="86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73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5660" y="457200"/>
                <a:ext cx="10558732" cy="5398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Napisati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čiji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centar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C(2,3)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poluprečnik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5.</a:t>
                </a:r>
              </a:p>
              <a:p>
                <a:pPr marL="342900" indent="-342900">
                  <a:buAutoNum type="arabicPeriod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rabicPeriod"/>
                </a:pP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koordinate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centra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poluprečnika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čija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</a:p>
              <a:p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b) 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Napisati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čiji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centar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nalazi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presjeku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pravih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2x+y-15=0  i  x-3y+17=0, a sadrži tačku A(9,-5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Napisati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sadrži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A(3,-6)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koncentrična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kružnicom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C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−4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−62=0</m:t>
                      </m:r>
                    </m:oMath>
                  </m:oMathPara>
                </a14:m>
                <a:endParaRPr lang="sr-Latn-C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60" y="457200"/>
                <a:ext cx="10558732" cy="5398850"/>
              </a:xfrm>
              <a:prstGeom prst="rect">
                <a:avLst/>
              </a:prstGeom>
              <a:blipFill rotWithShape="0">
                <a:blip r:embed="rId2"/>
                <a:stretch>
                  <a:fillRect l="-577" t="-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264" y="1965871"/>
            <a:ext cx="2786400" cy="424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264" y="2597505"/>
            <a:ext cx="2786400" cy="4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297" y="405442"/>
            <a:ext cx="1044659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Domaći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Odrediti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koordinate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polupre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sljedećih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kružnica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Odrediti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jedna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činu kružnice  čiji je centar tačka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12,5) i koja prolazi kroz koordinatni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početak.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Odrediti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jednačinu kružnice čiji se centar nalazi u presjeku pravih x-3y+17=0 i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2x+y-15=0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i koja sadrži tačku M(9,-5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Odrediti jednačinu kružnice koncentrične kružnici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čiji je poluprečnik za jedan veći od poluprečnika date kružnice.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C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C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C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229" y="1535502"/>
            <a:ext cx="3811950" cy="10563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6646" y="4700297"/>
            <a:ext cx="2360700" cy="37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1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1439</TotalTime>
  <Words>265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                   Kružnica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135</cp:revision>
  <dcterms:created xsi:type="dcterms:W3CDTF">2020-11-08T09:24:49Z</dcterms:created>
  <dcterms:modified xsi:type="dcterms:W3CDTF">2021-03-19T11:43:01Z</dcterms:modified>
</cp:coreProperties>
</file>