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1" r:id="rId6"/>
    <p:sldId id="267" r:id="rId7"/>
    <p:sldId id="268" r:id="rId8"/>
    <p:sldId id="26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833A62-A008-4526-A74A-F36A2B0501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A33298-AF50-4B34-A2CF-4E946BE2A913}" type="datetimeFigureOut">
              <a:rPr lang="en-US" smtClean="0"/>
              <a:t>11/19/2019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543800" cy="3051175"/>
          </a:xfrm>
        </p:spPr>
        <p:txBody>
          <a:bodyPr/>
          <a:lstStyle/>
          <a:p>
            <a:r>
              <a:rPr lang="sr-Latn-ME" dirty="0" smtClean="0"/>
              <a:t>DODAVANJE </a:t>
            </a:r>
            <a:r>
              <a:rPr lang="en-US" dirty="0" smtClean="0"/>
              <a:t>I </a:t>
            </a:r>
            <a:r>
              <a:rPr lang="sr-Latn-ME" dirty="0" smtClean="0"/>
              <a:t>UKLANJANJE KOMENTARA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929640"/>
          </a:xfrm>
        </p:spPr>
        <p:txBody>
          <a:bodyPr/>
          <a:lstStyle/>
          <a:p>
            <a:r>
              <a:rPr lang="sr-Latn-ME" dirty="0" smtClean="0"/>
              <a:t>DODAVANJE KOMENTARA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848600" cy="4419600"/>
          </a:xfrm>
        </p:spPr>
        <p:txBody>
          <a:bodyPr>
            <a:normAutofit/>
          </a:bodyPr>
          <a:lstStyle/>
          <a:p>
            <a:r>
              <a:rPr lang="sr-Latn-ME" dirty="0" smtClean="0"/>
              <a:t>Da bi se dodao komentar u dokumentu potrebno je prvo selektovati određeni dio teksta, kliknuti na karticu </a:t>
            </a:r>
            <a:r>
              <a:rPr lang="sr-Latn-ME" b="1" dirty="0" smtClean="0">
                <a:solidFill>
                  <a:srgbClr val="FF0000"/>
                </a:solidFill>
              </a:rPr>
              <a:t>Review/New Comment</a:t>
            </a:r>
          </a:p>
          <a:p>
            <a:endParaRPr lang="sr-Latn-ME" b="1" dirty="0" smtClean="0">
              <a:solidFill>
                <a:srgbClr val="FF0000"/>
              </a:solidFill>
            </a:endParaRPr>
          </a:p>
          <a:p>
            <a:endParaRPr lang="sr-Latn-ME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53504"/>
          <a:stretch/>
        </p:blipFill>
        <p:spPr bwMode="auto">
          <a:xfrm>
            <a:off x="0" y="2819400"/>
            <a:ext cx="8458200" cy="34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0" y="3276600"/>
            <a:ext cx="609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6629400" y="4981710"/>
            <a:ext cx="457200" cy="504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4520045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solidFill>
                  <a:srgbClr val="FF0000"/>
                </a:solidFill>
              </a:rPr>
              <a:t>Ovdje unijeti komentar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096000"/>
          </a:xfrm>
        </p:spPr>
        <p:txBody>
          <a:bodyPr/>
          <a:lstStyle/>
          <a:p>
            <a:r>
              <a:rPr lang="sr-Latn-ME" dirty="0" smtClean="0"/>
              <a:t>Da biste pregledali komentare, u slučaju da ih je više u tekstu, treba koristiti komandu </a:t>
            </a:r>
            <a:r>
              <a:rPr lang="sr-Latn-ME" b="1" dirty="0" smtClean="0">
                <a:solidFill>
                  <a:srgbClr val="FF0000"/>
                </a:solidFill>
              </a:rPr>
              <a:t>Reviewing pane </a:t>
            </a:r>
            <a:r>
              <a:rPr lang="sr-Latn-ME" dirty="0" smtClean="0"/>
              <a:t>i sa padajućeg menija odabrati željenu opciju prikaza komentara (vertikalni ili horizontalni).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9582"/>
            <a:ext cx="702589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2438400"/>
            <a:ext cx="2209800" cy="2667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096000"/>
          </a:xfrm>
        </p:spPr>
        <p:txBody>
          <a:bodyPr/>
          <a:lstStyle/>
          <a:p>
            <a:r>
              <a:rPr lang="sr-Latn-ME" dirty="0" smtClean="0"/>
              <a:t>Možete dodati komentar na već postojeći komentar. </a:t>
            </a:r>
          </a:p>
          <a:p>
            <a:r>
              <a:rPr lang="sr-Latn-ME" dirty="0" smtClean="0"/>
              <a:t>Samo treba kliknuti u polje postojećeg komentara i kliknuti </a:t>
            </a:r>
            <a:r>
              <a:rPr lang="sr-Latn-ME" b="1" dirty="0" smtClean="0">
                <a:solidFill>
                  <a:srgbClr val="FF0000"/>
                </a:solidFill>
              </a:rPr>
              <a:t>New Comment.</a:t>
            </a:r>
          </a:p>
          <a:p>
            <a:endParaRPr lang="sr-Latn-ME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16527" y="1905000"/>
            <a:ext cx="716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400800" y="4191000"/>
            <a:ext cx="381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75260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sr-Latn-ME" dirty="0" smtClean="0"/>
              <a:t>TRACK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600200"/>
            <a:ext cx="7927176" cy="4267200"/>
          </a:xfrm>
        </p:spPr>
        <p:txBody>
          <a:bodyPr>
            <a:normAutofit/>
          </a:bodyPr>
          <a:lstStyle/>
          <a:p>
            <a:r>
              <a:rPr lang="sr-Latn-ME" dirty="0" smtClean="0"/>
              <a:t>Prije nego unesemo komentar, potrebno je uključiti opciju </a:t>
            </a:r>
            <a:r>
              <a:rPr lang="sr-Latn-ME" b="1" dirty="0" smtClean="0">
                <a:solidFill>
                  <a:srgbClr val="FF0000"/>
                </a:solidFill>
              </a:rPr>
              <a:t>Track Changes </a:t>
            </a:r>
            <a:r>
              <a:rPr lang="sr-Latn-ME" dirty="0" smtClean="0"/>
              <a:t>i iz padajućeg menija odabrati željenu akciju.</a:t>
            </a:r>
          </a:p>
          <a:p>
            <a:r>
              <a:rPr lang="sr-Latn-ME" dirty="0" smtClean="0"/>
              <a:t>Ova opcija omogućava praćenje svake promjene u tekstu, za koju je komentar postavljen.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2686" r="3422" b="47278"/>
          <a:stretch/>
        </p:blipFill>
        <p:spPr bwMode="auto">
          <a:xfrm>
            <a:off x="187036" y="3200400"/>
            <a:ext cx="8264237" cy="30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sr-Latn-ME" dirty="0" smtClean="0"/>
              <a:t>BRISANJE KOMENTARA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600200"/>
            <a:ext cx="7927176" cy="426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 b="34656"/>
          <a:stretch/>
        </p:blipFill>
        <p:spPr bwMode="auto">
          <a:xfrm>
            <a:off x="20782" y="762000"/>
            <a:ext cx="8229600" cy="41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47800" y="2815936"/>
            <a:ext cx="1066800" cy="308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21182" y="2970068"/>
            <a:ext cx="914400" cy="154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7927" y="212380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solidFill>
                  <a:srgbClr val="FF0000"/>
                </a:solidFill>
              </a:rPr>
              <a:t>Ovo je dodat tekst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255" y="2123804"/>
            <a:ext cx="137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ME" b="1" dirty="0" smtClean="0">
                <a:solidFill>
                  <a:srgbClr val="FF0000"/>
                </a:solidFill>
              </a:rPr>
              <a:t>Ovo je obrisan tekst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sr-Latn-ME" dirty="0" smtClean="0"/>
              <a:t>BRISANJE KOMENTARA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600200"/>
            <a:ext cx="7927176" cy="4267200"/>
          </a:xfrm>
        </p:spPr>
        <p:txBody>
          <a:bodyPr>
            <a:normAutofit/>
          </a:bodyPr>
          <a:lstStyle/>
          <a:p>
            <a:r>
              <a:rPr lang="sr-Latn-ME" dirty="0"/>
              <a:t>Prije nego obrišemo komentar, možemo prihvatiti ili odbaciti predložene promjene unutar teksta.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" b="45704"/>
          <a:stretch/>
        </p:blipFill>
        <p:spPr bwMode="auto">
          <a:xfrm>
            <a:off x="990600" y="2819400"/>
            <a:ext cx="6331527" cy="24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2971800"/>
            <a:ext cx="12192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sr-Latn-ME" dirty="0" smtClean="0"/>
              <a:t>BRISANJE KOMENTARA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600200"/>
            <a:ext cx="7927176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Mo</a:t>
            </a:r>
            <a:r>
              <a:rPr lang="sr-Latn-ME" dirty="0" smtClean="0"/>
              <a:t>žemo obrisati jedan po jedan komenat ili sve komentare koji su dodati u dokumentu.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6"/>
          <a:stretch/>
        </p:blipFill>
        <p:spPr bwMode="auto">
          <a:xfrm>
            <a:off x="533400" y="2743200"/>
            <a:ext cx="754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95600" y="2895600"/>
            <a:ext cx="19812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HVALA NA PA</a:t>
            </a:r>
            <a:r>
              <a:rPr lang="sr-Latn-ME" smtClean="0"/>
              <a:t>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</TotalTime>
  <Words>167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DODAVANJE I UKLANJANJE KOMENTARA </vt:lpstr>
      <vt:lpstr>DODAVANJE KOMENTARA</vt:lpstr>
      <vt:lpstr>PowerPoint Presentation</vt:lpstr>
      <vt:lpstr>PowerPoint Presentation</vt:lpstr>
      <vt:lpstr>TRACK CHANGES</vt:lpstr>
      <vt:lpstr>BRISANJE KOMENTARA</vt:lpstr>
      <vt:lpstr>BRISANJE KOMENTARA</vt:lpstr>
      <vt:lpstr>BRISANJE KOMENTARA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boban</dc:creator>
  <cp:lastModifiedBy>User</cp:lastModifiedBy>
  <cp:revision>38</cp:revision>
  <dcterms:created xsi:type="dcterms:W3CDTF">2019-11-17T05:45:43Z</dcterms:created>
  <dcterms:modified xsi:type="dcterms:W3CDTF">2019-11-19T21:50:28Z</dcterms:modified>
</cp:coreProperties>
</file>