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00CBC4-D559-4F2C-B0C0-615BB3E0F6E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950FE5-161F-4363-B87A-CF3574A85A5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ZADACI </a:t>
            </a:r>
            <a:r>
              <a:rPr lang="en-US" sz="3600" b="1" dirty="0" err="1" smtClean="0">
                <a:solidFill>
                  <a:schemeClr val="tx1"/>
                </a:solidFill>
              </a:rPr>
              <a:t>iz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adicionih</a:t>
            </a:r>
            <a:r>
              <a:rPr lang="en-US" sz="3600" b="1" dirty="0" smtClean="0">
                <a:solidFill>
                  <a:schemeClr val="tx1"/>
                </a:solidFill>
              </a:rPr>
              <a:t> formula </a:t>
            </a:r>
            <a:r>
              <a:rPr lang="en-US" sz="3600" b="1" dirty="0" err="1" smtClean="0">
                <a:solidFill>
                  <a:schemeClr val="tx1"/>
                </a:solidFill>
              </a:rPr>
              <a:t>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trigonometrijskih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funkcija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dvostrukog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ugla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poluugla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2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sz="2200" b="1" dirty="0" smtClean="0">
                    <a:solidFill>
                      <a:schemeClr val="tx1"/>
                    </a:solidFill>
                  </a:rPr>
                  <a:t>Zadatak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1. </a:t>
                </a:r>
                <a:r>
                  <a:rPr lang="en-US" sz="2200" b="1" dirty="0" err="1">
                    <a:solidFill>
                      <a:schemeClr val="tx1"/>
                    </a:solidFill>
                  </a:rPr>
                  <a:t>Uprostiti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 err="1">
                    <a:solidFill>
                      <a:schemeClr val="tx1"/>
                    </a:solidFill>
                  </a:rPr>
                  <a:t>izraz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𝒄𝒐𝒔𝒙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𝒔𝒊𝒏𝒙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929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3528" y="2635169"/>
                <a:ext cx="2239011" cy="673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𝒄𝒐𝒔𝒙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𝒔𝒊𝒏𝒙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35169"/>
                <a:ext cx="2239011" cy="6732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53794" y="1556792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11760" y="2803359"/>
                <a:ext cx="30909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𝟔𝟎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𝒄𝒐𝒔𝒙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𝒔𝒊𝒏𝒙𝒄𝒐𝒔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𝟔𝟎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803359"/>
                <a:ext cx="309091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4088" y="2705640"/>
                <a:ext cx="2921826" cy="568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𝟔𝟎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°−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𝐬𝐢𝐧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⁡(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705640"/>
                <a:ext cx="2921826" cy="5688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11760" y="3789040"/>
                <a:ext cx="4005455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789040"/>
                <a:ext cx="400545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en-US" sz="2400" b="1" dirty="0" err="1" smtClean="0">
                    <a:solidFill>
                      <a:schemeClr val="tx1"/>
                    </a:solidFill>
                  </a:rPr>
                  <a:t>Zadatak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2.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Uprostiti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izraz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𝒄𝒐𝒔𝒙</m:t>
                        </m:r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𝒔𝒊𝒏</m:t>
                        </m:r>
                        <m:d>
                          <m:dPr>
                            <m:ctrlPr>
                              <a:rPr lang="en-US" sz="2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7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7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sz="27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  <m:r>
                              <a:rPr lang="en-US" sz="2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d>
                      </m:num>
                      <m:den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  <m:d>
                          <m:dPr>
                            <m:ctrlPr>
                              <a:rPr lang="en-US" sz="2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7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7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sz="27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  <m:r>
                              <a:rPr lang="en-US" sz="2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7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en-US" sz="27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𝒄𝒐𝒔𝒙</m:t>
                        </m:r>
                      </m:den>
                    </m:f>
                  </m:oMath>
                </a14:m>
                <a:endParaRPr lang="en-US" sz="27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929" t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95536" y="1484784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00650" y="1930074"/>
                <a:ext cx="3245825" cy="16734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20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endParaRPr lang="en-US" sz="20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</m:t>
                          </m:r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</m:t>
                          </m:r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𝟔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50" y="1930074"/>
                <a:ext cx="3245825" cy="16734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61006" y="2102237"/>
                <a:ext cx="4388958" cy="1760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𝒔𝒊𝒏𝒙𝒄𝒐𝒔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)−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006" y="2102237"/>
                <a:ext cx="4388958" cy="17606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9512" y="3455507"/>
                <a:ext cx="3816424" cy="1969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)−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455507"/>
                <a:ext cx="3816424" cy="19694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58287" y="3661781"/>
                <a:ext cx="3397009" cy="1557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287" y="3661781"/>
                <a:ext cx="3397009" cy="155792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V="1">
            <a:off x="4184429" y="4300286"/>
            <a:ext cx="288032" cy="2410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87783" y="4279855"/>
            <a:ext cx="288032" cy="24107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39952" y="4659913"/>
            <a:ext cx="288032" cy="3349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928320" y="4743659"/>
            <a:ext cx="288032" cy="1674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29112" y="3924365"/>
                <a:ext cx="1304781" cy="9520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  <m:r>
                            <a:rPr lang="en-US" b="1" i="1" smtClean="0">
                              <a:latin typeface="Cambria Math"/>
                            </a:rPr>
                            <m:t>𝒄𝒐𝒔𝒙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𝒔𝒊𝒏𝒙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112" y="3924365"/>
                <a:ext cx="1304781" cy="952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21058" y="4061224"/>
                <a:ext cx="1069139" cy="678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en-US" b="1" i="1" smtClean="0">
                          <a:latin typeface="Cambria Math"/>
                        </a:rPr>
                        <m:t>𝒄𝒕𝒈𝒙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058" y="4061224"/>
                <a:ext cx="1069139" cy="678968"/>
              </a:xfrm>
              <a:prstGeom prst="rect">
                <a:avLst/>
              </a:prstGeom>
              <a:blipFill rotWithShape="1"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27584" y="1930074"/>
                <a:ext cx="4005455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𝜷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930074"/>
                <a:ext cx="400545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944269" y="1940988"/>
                <a:ext cx="4012637" cy="36933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𝐜𝐨𝐬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⁡(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)=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𝜷</m:t>
                      </m:r>
                    </m:oMath>
                  </m:oMathPara>
                </a14:m>
                <a:endParaRPr lang="en-US" b="1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269" y="1940988"/>
                <a:ext cx="4012637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3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7" grpId="0"/>
      <p:bldP spid="18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sz="2200" b="1" dirty="0" err="1" smtClean="0">
                    <a:solidFill>
                      <a:schemeClr val="tx1"/>
                    </a:solidFill>
                  </a:rPr>
                  <a:t>Zadatak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 3. </a:t>
                </a:r>
                <a:r>
                  <a:rPr lang="en-US" sz="2200" b="1" dirty="0" err="1">
                    <a:solidFill>
                      <a:schemeClr val="tx1"/>
                    </a:solidFill>
                  </a:rPr>
                  <a:t>Izra</a:t>
                </a:r>
                <a:r>
                  <a:rPr lang="sr-Latn-ME" sz="2200" b="1" dirty="0">
                    <a:solidFill>
                      <a:schemeClr val="tx1"/>
                    </a:solidFill>
                  </a:rPr>
                  <a:t>č</a:t>
                </a:r>
                <a:r>
                  <a:rPr lang="en-US" sz="2200" b="1" dirty="0" err="1" smtClean="0">
                    <a:solidFill>
                      <a:schemeClr val="tx1"/>
                    </a:solidFill>
                  </a:rPr>
                  <a:t>unati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 : a)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𝒔𝒊𝒏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𝟏𝟓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°−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𝒄𝒐𝒔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𝟏𝟓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d>
                      </m:e>
                      <m:sup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200" b="1" dirty="0" smtClean="0">
                    <a:solidFill>
                      <a:schemeClr val="tx1"/>
                    </a:solidFill>
                  </a:rPr>
                  <a:t>  b)</a:t>
                </a:r>
                <a14:m>
                  <m:oMath xmlns:m="http://schemas.openxmlformats.org/officeDocument/2006/math">
                    <m:r>
                      <a:rPr lang="en-US" sz="22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2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</m:e>
                      <m:sup>
                        <m:r>
                          <a:rPr lang="en-US" sz="2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f>
                      <m:fPr>
                        <m:ctrlPr>
                          <a:rPr lang="en-US" sz="2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en-US" sz="2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22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2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929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2596248"/>
                <a:ext cx="273902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𝒔𝒊𝒏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𝟏𝟓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°−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𝒄𝒐𝒔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𝟏𝟓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d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596248"/>
                <a:ext cx="2739020" cy="375552"/>
              </a:xfrm>
              <a:prstGeom prst="rect">
                <a:avLst/>
              </a:prstGeom>
              <a:blipFill rotWithShape="1">
                <a:blip r:embed="rId3"/>
                <a:stretch>
                  <a:fillRect l="-1778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95536" y="1556792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5815" y="2587841"/>
                <a:ext cx="4270593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𝟏𝟓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𝟏𝟓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𝟏𝟓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°+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𝟏𝟓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5" y="2587841"/>
                <a:ext cx="4270593" cy="3755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7075" y="3212976"/>
                <a:ext cx="2885726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𝟑𝟎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75" y="3212976"/>
                <a:ext cx="2885726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396037" y="1756847"/>
                <a:ext cx="2351926" cy="36933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037" y="1756847"/>
                <a:ext cx="235192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2323" y="4523351"/>
                <a:ext cx="2008820" cy="460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b)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23" y="4523351"/>
                <a:ext cx="2008820" cy="460511"/>
              </a:xfrm>
              <a:prstGeom prst="rect">
                <a:avLst/>
              </a:prstGeom>
              <a:blipFill rotWithShape="1">
                <a:blip r:embed="rId7"/>
                <a:stretch>
                  <a:fillRect l="-2424" b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7833" y="4049426"/>
                <a:ext cx="3117007" cy="951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𝒄𝒐𝒔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833" y="4049426"/>
                <a:ext cx="3117007" cy="95115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580112" y="3507842"/>
                <a:ext cx="2287741" cy="56887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en-US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𝜶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507842"/>
                <a:ext cx="2287741" cy="56887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28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sz="2200" b="1" dirty="0" smtClean="0">
                    <a:solidFill>
                      <a:schemeClr val="tx1"/>
                    </a:solidFill>
                  </a:rPr>
                  <a:t>Zadatak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4. </a:t>
                </a:r>
                <a:r>
                  <a:rPr lang="en-US" sz="2200" b="1" dirty="0" err="1" smtClean="0">
                    <a:solidFill>
                      <a:schemeClr val="tx1"/>
                    </a:solidFill>
                  </a:rPr>
                  <a:t>Izraziti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𝒔𝒊𝒏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en-US" sz="2200" b="1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200" b="1" dirty="0" err="1" smtClean="0">
                    <a:solidFill>
                      <a:schemeClr val="tx1"/>
                    </a:solidFill>
                  </a:rPr>
                  <a:t>preko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𝒔𝒊𝒏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929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67544" y="1556792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19" y="3156466"/>
                <a:ext cx="2793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𝜶</m:t>
                              </m:r>
                            </m:e>
                          </m:d>
                        </m:e>
                      </m:func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3156466"/>
                <a:ext cx="279358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94779" y="3156466"/>
                <a:ext cx="31870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779" y="3156466"/>
                <a:ext cx="318709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19" y="3964414"/>
                <a:ext cx="4913974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3964414"/>
                <a:ext cx="4913974" cy="4049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88024" y="3967893"/>
                <a:ext cx="4161524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967893"/>
                <a:ext cx="4161524" cy="3755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1743" y="4797152"/>
                <a:ext cx="288399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43" y="4797152"/>
                <a:ext cx="2883995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07766" y="4797152"/>
                <a:ext cx="3251659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𝜶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766" y="4797152"/>
                <a:ext cx="3251659" cy="4049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40152" y="4797152"/>
                <a:ext cx="3146887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797152"/>
                <a:ext cx="3146887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1519" y="5517232"/>
                <a:ext cx="215309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5517232"/>
                <a:ext cx="2153090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504565" y="1556792"/>
                <a:ext cx="3765646" cy="36933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⁡(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565" y="1556792"/>
                <a:ext cx="3765646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062683" y="2132856"/>
                <a:ext cx="2726900" cy="37555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683" y="2132856"/>
                <a:ext cx="2726900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523737" y="2603175"/>
                <a:ext cx="2205925" cy="3755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737" y="2603175"/>
                <a:ext cx="2205925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2458158" y="2141446"/>
                <a:ext cx="2351926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𝒔𝒊𝒏</m:t>
                      </m:r>
                      <m:r>
                        <a:rPr lang="en-US" b="1" i="1">
                          <a:latin typeface="Cambria Math"/>
                        </a:rPr>
                        <m:t>𝟐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158" y="2141446"/>
                <a:ext cx="2351926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96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sz="2200" b="1" dirty="0" smtClean="0">
                    <a:solidFill>
                      <a:schemeClr val="tx1"/>
                    </a:solidFill>
                  </a:rPr>
                  <a:t>Zadatak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5. </a:t>
                </a:r>
                <a:r>
                  <a:rPr lang="en-US" sz="2200" b="1" dirty="0" err="1">
                    <a:solidFill>
                      <a:schemeClr val="tx1"/>
                    </a:solidFill>
                  </a:rPr>
                  <a:t>Uprostiti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 err="1" smtClean="0">
                    <a:solidFill>
                      <a:schemeClr val="tx1"/>
                    </a:solidFill>
                  </a:rPr>
                  <a:t>izraze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 : a)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200" b="1" dirty="0" smtClean="0">
                    <a:solidFill>
                      <a:schemeClr val="tx1"/>
                    </a:solidFill>
                  </a:rPr>
                  <a:t>    b)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𝒔𝒊𝒏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𝒔𝒊𝒏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929" b="-5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3528" y="1556792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9495" y="2376388"/>
                <a:ext cx="2049664" cy="670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1" i="0" smtClean="0">
                        <a:solidFill>
                          <a:schemeClr val="tx1"/>
                        </a:solidFill>
                        <a:latin typeface="Cambria Math"/>
                      </a:rPr>
                      <m:t>𝐚</m:t>
                    </m:r>
                    <m:r>
                      <a:rPr lang="en-US" sz="2600" b="1" i="0" smtClean="0">
                        <a:solidFill>
                          <a:schemeClr val="tx1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n-US" sz="26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95" y="2376388"/>
                <a:ext cx="2049664" cy="6703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23728" y="2342340"/>
                <a:ext cx="2561792" cy="704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−(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342340"/>
                <a:ext cx="2561792" cy="7043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60495" y="2364622"/>
                <a:ext cx="2369430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495" y="2364622"/>
                <a:ext cx="2369430" cy="659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948264" y="2364622"/>
                <a:ext cx="1971886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2364622"/>
                <a:ext cx="1971886" cy="6597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9495" y="3348059"/>
                <a:ext cx="1462195" cy="655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95" y="3348059"/>
                <a:ext cx="1462195" cy="6551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28060" y="3348059"/>
                <a:ext cx="1763496" cy="655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𝒄𝒕𝒈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060" y="3348059"/>
                <a:ext cx="1763496" cy="6551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49020" y="4437112"/>
                <a:ext cx="1511952" cy="613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20" y="4437112"/>
                <a:ext cx="1511952" cy="61382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9552" y="458112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64861" y="4469637"/>
                <a:ext cx="2010487" cy="613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𝒔𝒊𝒏𝒙𝒄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𝒐𝒔𝒙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𝒔𝒊𝒏𝒙𝒄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𝒐𝒔𝒙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861" y="4469637"/>
                <a:ext cx="2010487" cy="61382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139952" y="4437112"/>
                <a:ext cx="3350469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𝒔𝒊𝒏𝒙𝒄𝒐𝒔𝒙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𝒔𝒊𝒏𝒙𝒄𝒐𝒔𝒙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437112"/>
                <a:ext cx="3350469" cy="65979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5740" y="5445224"/>
                <a:ext cx="2040879" cy="7043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𝒔𝒊𝒏𝒙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𝒄𝒐𝒔𝒙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𝒔𝒊𝒏𝒙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𝒄𝒐𝒔𝒙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40" y="5445224"/>
                <a:ext cx="2040879" cy="70436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666475" y="1622174"/>
                <a:ext cx="2726900" cy="3755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475" y="1622174"/>
                <a:ext cx="2726900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772301" y="4002512"/>
                <a:ext cx="2351926" cy="3693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301" y="4002512"/>
                <a:ext cx="2351926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4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sz="2200" b="1" dirty="0" smtClean="0">
                    <a:solidFill>
                      <a:schemeClr val="tx1"/>
                    </a:solidFill>
                  </a:rPr>
                  <a:t>Zadatak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6. </a:t>
                </a:r>
                <a:r>
                  <a:rPr lang="en-US" sz="2200" b="1" dirty="0" err="1">
                    <a:solidFill>
                      <a:schemeClr val="tx1"/>
                    </a:solidFill>
                  </a:rPr>
                  <a:t>Uprostiti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 err="1" smtClean="0">
                    <a:solidFill>
                      <a:schemeClr val="tx1"/>
                    </a:solidFill>
                  </a:rPr>
                  <a:t>izraz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𝒔𝒊𝒏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𝒄𝒐𝒔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𝒔𝒊𝒏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929" b="-5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23528" y="1556792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3528" y="2501342"/>
                <a:ext cx="2424062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𝒄𝒐𝒔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𝒔𝒊𝒏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01342"/>
                <a:ext cx="2424062" cy="6184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7784" y="2446853"/>
                <a:ext cx="2622769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𝒔𝒊𝒏𝒙𝒄𝒐𝒔𝒙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𝒔𝒊𝒏𝒙𝒄𝒐𝒔𝒙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446853"/>
                <a:ext cx="2622769" cy="659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48064" y="2501342"/>
                <a:ext cx="2566728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𝒄𝒐𝒔𝒙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𝒔𝒊𝒏𝒙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501342"/>
                <a:ext cx="2566728" cy="6690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96336" y="2505959"/>
                <a:ext cx="1428596" cy="613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𝒔𝒊𝒏𝒙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𝒄𝒐𝒔𝒙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𝒕𝒈𝒙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05959"/>
                <a:ext cx="1428596" cy="6138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12231" y="3861048"/>
                <a:ext cx="2371098" cy="3755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1" y="3861048"/>
                <a:ext cx="2371098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23528" y="4653136"/>
                <a:ext cx="2387128" cy="37555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653136"/>
                <a:ext cx="2387128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23528" y="5589240"/>
                <a:ext cx="2351926" cy="36933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89240"/>
                <a:ext cx="235192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4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179</TotalTime>
  <Words>900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  ZADACI iz adicionih formula i trigonometrijskih funkcija dvostrukog ugla i poluugla </vt:lpstr>
      <vt:lpstr>Zadatak 1. Uprostiti izraz :  √3/2 cosx-1/2 sinx</vt:lpstr>
      <vt:lpstr>Zadatak 2. Uprostiti izraz :    (cosx+2sin(π/3-x))/(2cos(π/6-x)-√3 cosx)</vt:lpstr>
      <vt:lpstr>Zadatak 3. Izračunati : a)(sin15°-cos15°)^2  b)2〖cos〗^2  π/8-1</vt:lpstr>
      <vt:lpstr>Zadatak 4. Izraziti sin3α  preko sinα</vt:lpstr>
      <vt:lpstr>Zadatak 5. Uprostiti izraze : a)(1+cos2x)/(1-cos2x)    b) (1+sin2x)/(1-sin2x)</vt:lpstr>
      <vt:lpstr>Zadatak 6. Uprostiti izraz : (1-cos2x+sin2x)/(1+cos2x+sin2x)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ZADACI iz adicionih formula i trigonometrijskih funkcija dvostrukog ugla i poluugla</dc:title>
  <dc:creator>SVETLANA</dc:creator>
  <cp:lastModifiedBy>SVETLANA</cp:lastModifiedBy>
  <cp:revision>16</cp:revision>
  <dcterms:created xsi:type="dcterms:W3CDTF">2020-04-28T18:51:25Z</dcterms:created>
  <dcterms:modified xsi:type="dcterms:W3CDTF">2020-05-05T18:50:15Z</dcterms:modified>
</cp:coreProperties>
</file>