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040" y="-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76FF84-1E91-4154-A72E-8D6DAF4099A6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0E008E-EC7A-4F32-8B55-7C83CB0E7A0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5-generalizacija-i-specijalizacija-agregacija-i-dekompozicija-u-modelu-objekti-vez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8893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3. </a:t>
            </a:r>
            <a:r>
              <a:rPr lang="en-US" dirty="0" err="1" smtClean="0">
                <a:hlinkClick r:id="rId2"/>
              </a:rPr>
              <a:t>Generalizacija</a:t>
            </a:r>
            <a:r>
              <a:rPr lang="en-US" dirty="0" smtClean="0">
                <a:hlinkClick r:id="rId2"/>
              </a:rPr>
              <a:t> i </a:t>
            </a:r>
            <a:r>
              <a:rPr lang="en-US" dirty="0" err="1" smtClean="0">
                <a:hlinkClick r:id="rId2"/>
              </a:rPr>
              <a:t>specijalizacija</a:t>
            </a:r>
            <a:r>
              <a:rPr lang="en-US" dirty="0" smtClean="0">
                <a:hlinkClick r:id="rId2"/>
              </a:rPr>
              <a:t>. </a:t>
            </a:r>
            <a:br>
              <a:rPr lang="en-US" dirty="0" smtClean="0">
                <a:hlinkClick r:id="rId2"/>
              </a:rPr>
            </a:br>
            <a:r>
              <a:rPr lang="en-US" dirty="0" smtClean="0">
                <a:hlinkClick r:id="rId2"/>
              </a:rPr>
              <a:t/>
            </a:r>
            <a:br>
              <a:rPr lang="en-US" dirty="0" smtClean="0">
                <a:hlinkClick r:id="rId2"/>
              </a:rPr>
            </a:br>
            <a:r>
              <a:rPr lang="en-US" dirty="0" err="1" smtClean="0">
                <a:hlinkClick r:id="rId2"/>
              </a:rPr>
              <a:t>Agregacija</a:t>
            </a:r>
            <a:r>
              <a:rPr lang="en-US" dirty="0" smtClean="0">
                <a:hlinkClick r:id="rId2"/>
              </a:rPr>
              <a:t> i </a:t>
            </a:r>
            <a:r>
              <a:rPr lang="en-US" dirty="0" err="1" smtClean="0">
                <a:hlinkClick r:id="rId2"/>
              </a:rPr>
              <a:t>dekompozicija</a:t>
            </a:r>
            <a:r>
              <a:rPr lang="en-US" dirty="0" smtClean="0">
                <a:hlinkClick r:id="rId2"/>
              </a:rPr>
              <a:t> u </a:t>
            </a:r>
            <a:r>
              <a:rPr lang="en-US" dirty="0" err="1" smtClean="0">
                <a:hlinkClick r:id="rId2"/>
              </a:rPr>
              <a:t>modelu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objekti-veze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18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GENERALIZACIJA I SPECIJALIZACIJA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/>
              <a:t>-Generalizacija je apstrakcija u kojoj se skup sličnih tipova objekata tretira kao generički tip. </a:t>
            </a:r>
            <a:br>
              <a:rPr lang="vi-VN" dirty="0"/>
            </a:br>
            <a:r>
              <a:rPr lang="vi-VN" dirty="0"/>
              <a:t>-Slični tipovi objekata su oni tipovi koji imaju neka zajednička svojstva atribute i/ili veze. </a:t>
            </a:r>
            <a:br>
              <a:rPr lang="vi-VN" dirty="0"/>
            </a:br>
            <a:r>
              <a:rPr lang="vi-VN" dirty="0"/>
              <a:t>- Specijalizacija je inverzni postupak u kome se za neki tip objekta definišu njegovi podtipovi koji imaju neka njima specifična svojstva. </a:t>
            </a:r>
            <a:br>
              <a:rPr lang="vi-VN" dirty="0"/>
            </a:br>
            <a:r>
              <a:rPr lang="vi-VN" dirty="0"/>
              <a:t>- Generalizacija i specijalizacija se u MOV predstavljaju specijalnom vezom S čime se želi eksplicitno prikazati. </a:t>
            </a:r>
            <a:br>
              <a:rPr lang="vi-VN" dirty="0"/>
            </a:br>
            <a:r>
              <a:rPr lang="vi-VN" dirty="0"/>
              <a:t>- U generalizacionoj hijerarhiji objekata važi pravilo nasleđivanja osobina i pravilo nasleđivanja operacija. Podtipovi nasleđuju sve atribute i veze svoga nadtipa.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AGREGACIJA </a:t>
            </a:r>
            <a:r>
              <a:rPr lang="en-US" b="1" dirty="0"/>
              <a:t>I DEKOMPOZICIJA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-</a:t>
            </a:r>
            <a:r>
              <a:rPr lang="en-US" dirty="0" err="1"/>
              <a:t>Agregacija</a:t>
            </a:r>
            <a:r>
              <a:rPr lang="en-US" dirty="0"/>
              <a:t> je </a:t>
            </a:r>
            <a:r>
              <a:rPr lang="en-US" dirty="0" err="1"/>
              <a:t>apstrakcija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apstrakcije</a:t>
            </a:r>
            <a:r>
              <a:rPr lang="en-US" dirty="0"/>
              <a:t>.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i </a:t>
            </a:r>
            <a:r>
              <a:rPr lang="en-US" dirty="0" err="1"/>
              <a:t>mešoviti</a:t>
            </a:r>
            <a:r>
              <a:rPr lang="en-US" dirty="0"/>
              <a:t> tip </a:t>
            </a:r>
            <a:r>
              <a:rPr lang="en-US" dirty="0" err="1"/>
              <a:t>objekta-veza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agregaciju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komponentama</a:t>
            </a:r>
            <a:r>
              <a:rPr lang="en-US" dirty="0"/>
              <a:t> </a:t>
            </a:r>
            <a:r>
              <a:rPr lang="en-US" dirty="0" err="1"/>
              <a:t>agregacije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inverzan</a:t>
            </a:r>
            <a:r>
              <a:rPr lang="en-US" dirty="0"/>
              <a:t> </a:t>
            </a:r>
            <a:r>
              <a:rPr lang="en-US" dirty="0" err="1"/>
              <a:t>agregaciji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dekompozicija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Agregirani</a:t>
            </a:r>
            <a:r>
              <a:rPr lang="en-US" dirty="0"/>
              <a:t>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identifikator</a:t>
            </a:r>
            <a:r>
              <a:rPr lang="en-US" dirty="0"/>
              <a:t>. On se u </a:t>
            </a:r>
            <a:r>
              <a:rPr lang="en-US" dirty="0" err="1"/>
              <a:t>modelu</a:t>
            </a:r>
            <a:r>
              <a:rPr lang="en-US" dirty="0"/>
              <a:t>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objekat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On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attribute i/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objektima</a:t>
            </a:r>
            <a:r>
              <a:rPr lang="en-US" dirty="0"/>
              <a:t>,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podtipove</a:t>
            </a:r>
            <a:r>
              <a:rPr lang="en-US" dirty="0"/>
              <a:t>… </a:t>
            </a:r>
            <a:br>
              <a:rPr lang="en-US" dirty="0"/>
            </a:br>
            <a:r>
              <a:rPr lang="en-US" dirty="0"/>
              <a:t>- u MOV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binarne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jezgra</a:t>
            </a:r>
            <a:r>
              <a:rPr lang="en-US" dirty="0"/>
              <a:t> je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slaba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agregacija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podtip</a:t>
            </a:r>
            <a:r>
              <a:rPr lang="en-US" dirty="0"/>
              <a:t>.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suštinske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izvedene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841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50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   3. Generalizacija i specijalizacija.   Agregacija i dekompozicija u modelu objekti-veze  </vt:lpstr>
      <vt:lpstr>GENERALIZACIJA I SPECIJALIZACIJA </vt:lpstr>
      <vt:lpstr>AGREGACIJA I DEKOMPOZICIJA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Generalizacija i specijalizacija. Agregacija i dekompozicija u modelu objekti-veze</dc:title>
  <dc:creator>ucenik</dc:creator>
  <cp:lastModifiedBy>ucenik</cp:lastModifiedBy>
  <cp:revision>4</cp:revision>
  <dcterms:created xsi:type="dcterms:W3CDTF">2019-09-17T08:41:40Z</dcterms:created>
  <dcterms:modified xsi:type="dcterms:W3CDTF">2020-11-26T09:01:55Z</dcterms:modified>
</cp:coreProperties>
</file>