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317" r:id="rId4"/>
    <p:sldId id="318" r:id="rId5"/>
    <p:sldId id="319" r:id="rId6"/>
    <p:sldId id="320" r:id="rId7"/>
    <p:sldId id="321" r:id="rId8"/>
    <p:sldId id="322" r:id="rId9"/>
    <p:sldId id="31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30"/>
    <a:srgbClr val="00A0A8"/>
    <a:srgbClr val="FF5969"/>
    <a:srgbClr val="5D7373"/>
    <a:srgbClr val="52C9BD"/>
    <a:srgbClr val="52CBBE"/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72092" y="5974721"/>
            <a:ext cx="2568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SPASOJE PAPIĆ</a:t>
            </a:r>
          </a:p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91CEE-E392-4A9D-BD11-6954B994FB42}"/>
              </a:ext>
            </a:extLst>
          </p:cNvPr>
          <p:cNvSpPr/>
          <p:nvPr/>
        </p:nvSpPr>
        <p:spPr>
          <a:xfrm>
            <a:off x="-9302800" y="0"/>
            <a:ext cx="12020746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6C029B-A799-4206-A656-A006D8F83990}"/>
              </a:ext>
            </a:extLst>
          </p:cNvPr>
          <p:cNvSpPr/>
          <p:nvPr/>
        </p:nvSpPr>
        <p:spPr>
          <a:xfrm>
            <a:off x="-8798783" y="0"/>
            <a:ext cx="109503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9AAB1E-3A13-4745-A574-9EE6806378C9}"/>
              </a:ext>
            </a:extLst>
          </p:cNvPr>
          <p:cNvSpPr/>
          <p:nvPr/>
        </p:nvSpPr>
        <p:spPr>
          <a:xfrm>
            <a:off x="-7847639" y="0"/>
            <a:ext cx="9380604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B8CB55-9DEC-4367-900E-7257FE1B874F}"/>
              </a:ext>
            </a:extLst>
          </p:cNvPr>
          <p:cNvSpPr/>
          <p:nvPr/>
        </p:nvSpPr>
        <p:spPr>
          <a:xfrm>
            <a:off x="-7985196" y="0"/>
            <a:ext cx="888615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pic>
        <p:nvPicPr>
          <p:cNvPr id="2050" name="Picture 2" descr="How to Password Protect Antivirus Settings -Kaspersky Daily | Kaspersky  official blo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01" y="831334"/>
            <a:ext cx="6195982" cy="46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 txBox="1">
            <a:spLocks/>
          </p:cNvSpPr>
          <p:nvPr/>
        </p:nvSpPr>
        <p:spPr>
          <a:xfrm>
            <a:off x="2174548" y="4058404"/>
            <a:ext cx="8172132" cy="2078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VIRUSI I ANTIVIRUSNI PROGRAMI</a:t>
            </a:r>
            <a:endParaRPr lang="en-US" sz="5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760" y="70190"/>
            <a:ext cx="6380920" cy="10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Rezultat slika za pencil ppt animation 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2" y="3664716"/>
            <a:ext cx="2337901" cy="33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1540" y="3210848"/>
            <a:ext cx="862176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Virusi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-sinonim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bolesti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sr-Latn-BA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unara</a:t>
            </a:r>
            <a:r>
              <a:rPr lang="sr-Latn-ME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Kompjuterski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nanošenje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štete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C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loupotrebu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Kompjuterski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je program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mogućnost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razmnožavanja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kopira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''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zaraziti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''virus''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pokušava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sakriti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destruktivnu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pokušava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razmnožiti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bs-Latn-B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6556" y="379591"/>
            <a:ext cx="820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KOMPJUTERSKI VIRUSI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1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7411" y="0"/>
            <a:ext cx="2560320" cy="2560320"/>
          </a:xfrm>
          <a:prstGeom prst="rect">
            <a:avLst/>
          </a:prstGeom>
        </p:spPr>
      </p:pic>
      <p:pic>
        <p:nvPicPr>
          <p:cNvPr id="6146" name="Picture 2" descr="Perform A Virus Check When Computer Is Idle -Kaspersky Daily | Kaspersky  official blo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950" y="1091200"/>
            <a:ext cx="3431355" cy="25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Rezultat slika za pencil ppt animation 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2" y="3664716"/>
            <a:ext cx="2337901" cy="33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2661" y="490268"/>
            <a:ext cx="461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DJELOVANJE VIRUSA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3253" y="2391521"/>
            <a:ext cx="78939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Korisnik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pokreće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nesv</a:t>
            </a:r>
            <a:r>
              <a:rPr lang="sr-Latn-ME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200" dirty="0" err="1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esno</a:t>
            </a:r>
            <a:r>
              <a:rPr lang="en-US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potpuno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neprim</a:t>
            </a:r>
            <a:r>
              <a:rPr lang="sr-Latn-ME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200" dirty="0" err="1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etno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ekranu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ne</a:t>
            </a:r>
            <a:r>
              <a:rPr lang="sr-Latn-C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pojavljuju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nikakve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tome da je</a:t>
            </a:r>
            <a:r>
              <a:rPr lang="sr-Latn-C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sz="2200" dirty="0" err="1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pokrenut</a:t>
            </a:r>
            <a:r>
              <a:rPr lang="sr-Latn-ME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niti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tome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sr-Latn-C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vidljiv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korisniku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Korisnik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Latn-ME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200" dirty="0" err="1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elovanje</a:t>
            </a:r>
            <a:r>
              <a:rPr lang="en-US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ovog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</a:t>
            </a:r>
            <a:r>
              <a:rPr lang="sr-Latn-ME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200" dirty="0" err="1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etiti</a:t>
            </a:r>
            <a:r>
              <a:rPr lang="sr-Latn-CS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</a:t>
            </a:r>
            <a:r>
              <a:rPr lang="sr-Latn-ME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200" dirty="0" err="1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edicama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šteta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200" dirty="0" err="1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činjena</a:t>
            </a:r>
            <a:r>
              <a:rPr lang="sr-Latn-RS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(virus u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ništava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sr-Latn-C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ošte</a:t>
            </a:r>
            <a:r>
              <a:rPr lang="sr-Latn-C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ćuje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200" dirty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sr-Latn-RS" altLang="en-US" sz="2200" dirty="0" smtClean="0">
                <a:solidFill>
                  <a:srgbClr val="2F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200" dirty="0">
              <a:solidFill>
                <a:srgbClr val="2F54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647" y="0"/>
            <a:ext cx="2133600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479" y="71785"/>
            <a:ext cx="2039673" cy="13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0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Rezultat slika za pencil ppt animation 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2" y="3664716"/>
            <a:ext cx="2337901" cy="33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0235" y="306209"/>
            <a:ext cx="7221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>
                <a:solidFill>
                  <a:srgbClr val="002060"/>
                </a:solidFill>
                <a:latin typeface="Impact" panose="020B0806030902050204" pitchFamily="34" charset="0"/>
              </a:rPr>
              <a:t>Kako se računari najčešće zaraze virusima?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1383" y="2689412"/>
            <a:ext cx="43228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prenositi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današnje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skoro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prenositi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ovima</a:t>
            </a:r>
            <a:r>
              <a:rPr lang="sr-Latn-R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USB fleš diskovima 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prenosivim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medijima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79" y="71785"/>
            <a:ext cx="2039673" cy="1396205"/>
          </a:xfrm>
          <a:prstGeom prst="rect">
            <a:avLst/>
          </a:prstGeom>
        </p:spPr>
      </p:pic>
      <p:pic>
        <p:nvPicPr>
          <p:cNvPr id="4098" name="Picture 2" descr="Kaspersky Now – using Kaspersky Internet Security with Windows 8 |  Kaspersky official blo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84" y="2689412"/>
            <a:ext cx="4246531" cy="31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72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Rezultat slika za pencil ppt animation p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2" y="3664716"/>
            <a:ext cx="2337901" cy="33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3068270" y="360018"/>
            <a:ext cx="1014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altLang="en-US" sz="4000" smtClean="0">
                <a:solidFill>
                  <a:srgbClr val="002060"/>
                </a:solidFill>
                <a:latin typeface="Impact" panose="020B0806030902050204" pitchFamily="34" charset="0"/>
              </a:rPr>
              <a:t>Kako se širi računarski virus ?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23547"/>
              </p:ext>
            </p:extLst>
          </p:nvPr>
        </p:nvGraphicFramePr>
        <p:xfrm>
          <a:off x="3638595" y="1006349"/>
          <a:ext cx="7848600" cy="571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4" imgW="3932280" imgH="2861640" progId="Visio.Drawing.6">
                  <p:embed/>
                </p:oleObj>
              </mc:Choice>
              <mc:Fallback>
                <p:oleObj name="Visio" r:id="rId4" imgW="3932280" imgH="2861640" progId="Visio.Drawing.6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95" y="1006349"/>
                        <a:ext cx="7848600" cy="571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626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Rezultat slika za pencil ppt animation 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2" y="3664716"/>
            <a:ext cx="2337901" cy="33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61478" y="523283"/>
            <a:ext cx="598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VRSTE VIRUSA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1478" y="1529123"/>
            <a:ext cx="69363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Osnovne vrste virusa su</a:t>
            </a:r>
            <a:r>
              <a:rPr lang="bs-Latn-BA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bs-Latn-BA" alt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s-Latn-BA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Virusi koji inficiraju fajlove,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 Boot Record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Infektori</a:t>
            </a:r>
            <a:r>
              <a:rPr lang="bs-Latn-BA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Parazitski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virusi</a:t>
            </a:r>
            <a:r>
              <a:rPr lang="bs-Latn-BA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Trojanski konj</a:t>
            </a:r>
            <a:r>
              <a:rPr lang="bs-Latn-BA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bs-Latn-BA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pratioci</a:t>
            </a:r>
            <a:r>
              <a:rPr lang="bs-Latn-BA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virusi</a:t>
            </a:r>
            <a:r>
              <a:rPr lang="bs-Latn-BA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virusi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s-Latn-BA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 virusi.</a:t>
            </a:r>
            <a:endParaRPr lang="bs-Latn-BA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336" y="3490949"/>
            <a:ext cx="4285859" cy="26397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479" y="71785"/>
            <a:ext cx="2039673" cy="13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2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Rezultat slika za pencil ppt animation 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2" y="3664716"/>
            <a:ext cx="2337901" cy="33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4043" y="1232353"/>
            <a:ext cx="2595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ANTIVIRUSI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3296" y="2459138"/>
            <a:ext cx="8305533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Antivirusi</a:t>
            </a:r>
            <a:r>
              <a:rPr lang="sr-Latn-R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neophodan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Latn-R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softvera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</a:t>
            </a:r>
            <a:r>
              <a:rPr lang="sr-Latn-R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sr-Latn-R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 da 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uključuju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nadgledanja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malicioznog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realnom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skeniranju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zaht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verzije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nude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vidove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Predstavljaju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trojanaca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softverski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paketi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sposobni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detektuju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izdvoje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ME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eliminišu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antivirusni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Latn-R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''Monitor''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rezidentan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obezbjeđuje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neprestanu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Latn-R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''Scan''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skeniranje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R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elog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D:\Documents and Settings\dontommbas\Desktop\Norton-Antivirus-2011-In-1-User-3-Pc-Mm-Store---21070631-AAG309-h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42" y="409871"/>
            <a:ext cx="2799804" cy="209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334" y="359933"/>
            <a:ext cx="2143125" cy="2143125"/>
          </a:xfrm>
          <a:prstGeom prst="rect">
            <a:avLst/>
          </a:prstGeom>
        </p:spPr>
      </p:pic>
      <p:pic>
        <p:nvPicPr>
          <p:cNvPr id="7170" name="Picture 2" descr="Tip: Resolving Kaspersky installation issues with KAVremover | Kaspersky  official blo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03" y="537882"/>
            <a:ext cx="2747589" cy="20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97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8798784" y="0"/>
            <a:ext cx="11555431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7847639" y="0"/>
            <a:ext cx="995186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6" y="0"/>
            <a:ext cx="9417469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Rezultat slika za pencil ppt animation 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2" y="3664716"/>
            <a:ext cx="2337901" cy="33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4">
            <a:extLst>
              <a:ext uri="{FF2B5EF4-FFF2-40B4-BE49-F238E27FC236}">
                <a16:creationId xmlns:a16="http://schemas.microsoft.com/office/drawing/2014/main" id="{3BD665AD-01A1-4FFC-8305-0A6070EA57A8}"/>
              </a:ext>
            </a:extLst>
          </p:cNvPr>
          <p:cNvSpPr txBox="1">
            <a:spLocks/>
          </p:cNvSpPr>
          <p:nvPr/>
        </p:nvSpPr>
        <p:spPr>
          <a:xfrm>
            <a:off x="3593253" y="463269"/>
            <a:ext cx="4851499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ANTIVIRUS PROGRAMI</a:t>
            </a:r>
            <a:endParaRPr lang="en-US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4204" y="1358537"/>
            <a:ext cx="7053017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Najpoznatiji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antivirusni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NORTON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NOD32</a:t>
            </a:r>
            <a:endParaRPr lang="sr-Latn-R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AVAST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AVIRA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R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KASPERSKI</a:t>
            </a:r>
            <a:endParaRPr lang="sr-Latn-R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Najva</a:t>
            </a:r>
            <a:r>
              <a:rPr lang="sr-Latn-R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da </a:t>
            </a:r>
            <a:r>
              <a:rPr lang="sr-Latn-R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update-uje</a:t>
            </a:r>
            <a:r>
              <a:rPr lang="hr-HR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bi mogao održati korak sa sve savršenijim virusima.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8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0208" y="187725"/>
            <a:ext cx="3371850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18000" b="18610"/>
          <a:stretch/>
        </p:blipFill>
        <p:spPr>
          <a:xfrm>
            <a:off x="3928138" y="4331475"/>
            <a:ext cx="2823155" cy="178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5633" y="4165459"/>
            <a:ext cx="1876425" cy="2428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2159" y="4165459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0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  <a:solidFill>
            <a:srgbClr val="00B050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13098" y="0"/>
            <a:ext cx="11447501" cy="6858000"/>
            <a:chOff x="213096" y="0"/>
            <a:chExt cx="11447501" cy="6858000"/>
          </a:xfrm>
          <a:solidFill>
            <a:srgbClr val="00B0F0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  <a:solidFill>
            <a:srgbClr val="5D7373"/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  <a:grpFill/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1049062" y="0"/>
            <a:ext cx="9574094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79A714-CB74-4EFD-9BC1-A7F2F993842A}"/>
              </a:ext>
            </a:extLst>
          </p:cNvPr>
          <p:cNvSpPr/>
          <p:nvPr/>
        </p:nvSpPr>
        <p:spPr>
          <a:xfrm>
            <a:off x="-1787487" y="0"/>
            <a:ext cx="1183239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0091" y="2763051"/>
            <a:ext cx="76746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2033196" y="3871047"/>
            <a:ext cx="5116532" cy="526688"/>
            <a:chOff x="4679586" y="878988"/>
            <a:chExt cx="1745757" cy="1905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184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433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Times New Roman</vt:lpstr>
      <vt:lpstr>Wingdings</vt:lpstr>
      <vt:lpstr>Office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196</cp:revision>
  <dcterms:created xsi:type="dcterms:W3CDTF">2017-01-05T13:17:27Z</dcterms:created>
  <dcterms:modified xsi:type="dcterms:W3CDTF">2020-10-21T16:32:14Z</dcterms:modified>
</cp:coreProperties>
</file>