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69" r:id="rId7"/>
    <p:sldId id="279" r:id="rId8"/>
    <p:sldId id="272" r:id="rId9"/>
    <p:sldId id="280" r:id="rId10"/>
    <p:sldId id="281" r:id="rId11"/>
    <p:sldId id="282" r:id="rId12"/>
    <p:sldId id="283" r:id="rId13"/>
    <p:sldId id="28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AB33"/>
    <a:srgbClr val="34C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10/13/2019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10/13/2019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10/13/2019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10/13/2019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669" y="51731"/>
            <a:ext cx="1223618" cy="12847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8428" y="365759"/>
            <a:ext cx="5661435" cy="5539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sr-Latn-ME" sz="3000" dirty="0">
                <a:solidFill>
                  <a:schemeClr val="bg1"/>
                </a:solidFill>
                <a:latin typeface="Impact" panose="020B0806030902050204" pitchFamily="34" charset="0"/>
              </a:rPr>
              <a:t>JU ETŠ „VASO ALIGRUDIĆ“, Podgorica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9145" y="6050097"/>
            <a:ext cx="60805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sr-Latn-ME" sz="3000" dirty="0">
                <a:solidFill>
                  <a:schemeClr val="bg1"/>
                </a:solidFill>
                <a:latin typeface="Impact" panose="020B0806030902050204" pitchFamily="34" charset="0"/>
              </a:rPr>
              <a:t>PREDMETNI NASTAVNIK : SPASOJE PAPIĆ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959" t="32233" r="55087" b="25981"/>
          <a:stretch/>
        </p:blipFill>
        <p:spPr>
          <a:xfrm>
            <a:off x="6140106" y="2050868"/>
            <a:ext cx="5538651" cy="305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1886" y="2886891"/>
            <a:ext cx="55909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5500" dirty="0" smtClean="0">
                <a:latin typeface="Impact" panose="020B0806030902050204" pitchFamily="34" charset="0"/>
              </a:rPr>
              <a:t>FAJLOVI I FOLDERI</a:t>
            </a:r>
            <a:endParaRPr lang="en-US" sz="55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72" y="417331"/>
            <a:ext cx="6748437" cy="4167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646" y="4963886"/>
            <a:ext cx="10437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uklonite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File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izaberete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Empty Recycle Bin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klikn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dugme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potvrdu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greškom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obrisali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vratiti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originalnu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lokaciju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selektujete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Restore this item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rekonstrukcija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selektovani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vraćeni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odakle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obrisani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13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8070" y="3148149"/>
            <a:ext cx="9927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8000" dirty="0" smtClean="0">
                <a:solidFill>
                  <a:schemeClr val="bg1"/>
                </a:solidFill>
                <a:latin typeface="Impact" panose="020B0806030902050204" pitchFamily="34" charset="0"/>
              </a:rPr>
              <a:t>HVALA NA PAŽNJI</a:t>
            </a:r>
            <a:endParaRPr 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49566" y="424391"/>
            <a:ext cx="589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4000" dirty="0" smtClean="0">
                <a:latin typeface="Impact" panose="020B0806030902050204" pitchFamily="34" charset="0"/>
              </a:rPr>
              <a:t>FAJL</a:t>
            </a:r>
            <a:endParaRPr lang="en-US" sz="4000" dirty="0"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1442379"/>
            <a:ext cx="998068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operativni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omogući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jednostavno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organizovanje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pretraživanje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računaru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sr-Latn-ME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Windows Explorer,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Explorer,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češće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naziva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činite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baš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 </a:t>
            </a:r>
            <a:r>
              <a:rPr lang="sr-Latn-ME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kaže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istražujete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radili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Explorer-om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trebamo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prihvatiti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hijerarhijski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definisati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pojma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fascikla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(folder)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datoteka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(file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ME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predstavlja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organizacionu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ME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elinu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sr-Latn-ME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eštamo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podatke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Pod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podacima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smatraju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dokumenata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aplikacija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prihvati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zapamti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jednoznačno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sadržajem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imenom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lokacijom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Lokacija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određuje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pripadnost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nadređenoj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ME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elini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Lokacija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pripadnošću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endParaRPr lang="sr-Latn-ME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programom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podrazum</a:t>
            </a:r>
            <a:r>
              <a:rPr lang="sr-Latn-ME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niz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naredbi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izvršavaju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tačno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određenom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redosledu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Niz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naredbi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sr-Latn-ME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ešta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naziva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programski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češće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aplikacija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značenjem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aspekta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Windows-a</a:t>
            </a:r>
            <a:r>
              <a:rPr lang="sr-Latn-ME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razlika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programskih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ME" sz="4000" dirty="0" smtClean="0">
                <a:latin typeface="Impact" panose="020B0806030902050204" pitchFamily="34" charset="0"/>
              </a:rPr>
              <a:t>FOLDER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04900" y="1606731"/>
            <a:ext cx="9980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predstavlja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logičku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elinu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jednoznačno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sadržajem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lokacijom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Folder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Hijera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računarskom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izgleda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obrnuto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počinje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glavnog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root)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Primer fajla i fold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701537"/>
            <a:ext cx="5334191" cy="32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18811" y="2807060"/>
            <a:ext cx="4266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Naslovna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prikazuje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onoga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trenutno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slici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Libraries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r-Latn-M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Linija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alatkama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sadrže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omogućavaju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vršimo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pojedine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brišemo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kopiramo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prebacujemo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pozicije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kasnije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govoriti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" y="404949"/>
            <a:ext cx="112209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Podešavanje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izgleda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Exporera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čekiranjem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ponuđenih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podešavnjem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Options View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Explorer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glavna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Favorites,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Libraries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Computer.</a:t>
            </a:r>
          </a:p>
          <a:p>
            <a:pPr algn="just" fontAlgn="base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Explorera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hijera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hijska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predstavljena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sadržaj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trenutno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Statusna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prikazuje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sadrži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selektovani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folder (Object(s))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slobodnog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selektovani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folder (Disk free space).</a:t>
            </a:r>
          </a:p>
        </p:txBody>
      </p:sp>
      <p:pic>
        <p:nvPicPr>
          <p:cNvPr id="2050" name="Picture 2" descr="Primer diska - glavni f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" y="2436274"/>
            <a:ext cx="6469289" cy="399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0514" y="2547257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obavezno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 disk.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Diskovi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fizičkim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ravnopravnosti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fizičkih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virtuelnih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uređaja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shvatiti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glavni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(Windows-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tretiraju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r-Latn-M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(label)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abecede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93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en-US" sz="4000" b="1" dirty="0">
                <a:latin typeface="Impact" panose="020B0806030902050204" pitchFamily="34" charset="0"/>
              </a:rPr>
              <a:t>Rad </a:t>
            </a:r>
            <a:r>
              <a:rPr lang="en-US" sz="4000" b="1" dirty="0" err="1">
                <a:latin typeface="Impact" panose="020B0806030902050204" pitchFamily="34" charset="0"/>
              </a:rPr>
              <a:t>sa</a:t>
            </a:r>
            <a:r>
              <a:rPr lang="en-US" sz="4000" b="1" dirty="0">
                <a:latin typeface="Impact" panose="020B0806030902050204" pitchFamily="34" charset="0"/>
              </a:rPr>
              <a:t> </a:t>
            </a:r>
            <a:r>
              <a:rPr lang="en-US" sz="4000" b="1" dirty="0" err="1">
                <a:latin typeface="Impact" panose="020B0806030902050204" pitchFamily="34" charset="0"/>
              </a:rPr>
              <a:t>fajlovima</a:t>
            </a:r>
            <a:endParaRPr lang="en-US" sz="4000" b="1" dirty="0">
              <a:latin typeface="Impact" panose="020B080603090205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04900" y="1541417"/>
            <a:ext cx="99806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lokaciji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kopiranje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sr-Latn-M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Kopiranje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podrazum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datoteku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cjelosti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prepisati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Naravno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kopirati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fasciklu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folder).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nekoliko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Selektujete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kopirati</a:t>
            </a: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pronaći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/Edit,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aktivirati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ikonu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Copy.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ešta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(Clipboard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Pozicionirate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lokaciju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fajla</a:t>
            </a: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pronaći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/Edit,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aktivirati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ikonu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Paste.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ešta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 disk.</a:t>
            </a:r>
          </a:p>
        </p:txBody>
      </p:sp>
    </p:spTree>
    <p:extLst>
      <p:ext uri="{BB962C8B-B14F-4D97-AF65-F5344CB8AC3E}">
        <p14:creationId xmlns:p14="http://schemas.microsoft.com/office/powerpoint/2010/main" val="2941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en-US" sz="4000" b="1" dirty="0">
                <a:latin typeface="Impact" panose="020B0806030902050204" pitchFamily="34" charset="0"/>
              </a:rPr>
              <a:t>Rad </a:t>
            </a:r>
            <a:r>
              <a:rPr lang="en-US" sz="4000" b="1" dirty="0" err="1">
                <a:latin typeface="Impact" panose="020B0806030902050204" pitchFamily="34" charset="0"/>
              </a:rPr>
              <a:t>sa</a:t>
            </a:r>
            <a:r>
              <a:rPr lang="en-US" sz="4000" b="1" dirty="0">
                <a:latin typeface="Impact" panose="020B0806030902050204" pitchFamily="34" charset="0"/>
              </a:rPr>
              <a:t> </a:t>
            </a:r>
            <a:r>
              <a:rPr lang="en-US" sz="4000" b="1" dirty="0" err="1">
                <a:latin typeface="Impact" panose="020B0806030902050204" pitchFamily="34" charset="0"/>
              </a:rPr>
              <a:t>fajlovima</a:t>
            </a:r>
            <a:endParaRPr lang="en-US" sz="4000" b="1" dirty="0">
              <a:latin typeface="Impact" panose="020B080603090205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04900" y="1541417"/>
            <a:ext cx="9980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kopiranje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prebacivanje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ginalne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lokacije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(source)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ciljnu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(destination)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lokaciju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originalnoj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lokaciji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zadržana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datoteka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kopirali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orginalnom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Primer rada sa fajlov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48" y="2519627"/>
            <a:ext cx="6364786" cy="393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4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en-US" sz="4000" b="1" dirty="0">
                <a:latin typeface="Impact" panose="020B0806030902050204" pitchFamily="34" charset="0"/>
              </a:rPr>
              <a:t>Rad </a:t>
            </a:r>
            <a:r>
              <a:rPr lang="en-US" sz="4000" b="1" dirty="0" err="1">
                <a:latin typeface="Impact" panose="020B0806030902050204" pitchFamily="34" charset="0"/>
              </a:rPr>
              <a:t>sa</a:t>
            </a:r>
            <a:r>
              <a:rPr lang="en-US" sz="4000" b="1" dirty="0">
                <a:latin typeface="Impact" panose="020B0806030902050204" pitchFamily="34" charset="0"/>
              </a:rPr>
              <a:t> </a:t>
            </a:r>
            <a:r>
              <a:rPr lang="en-US" sz="4000" b="1" dirty="0" err="1">
                <a:latin typeface="Impact" panose="020B0806030902050204" pitchFamily="34" charset="0"/>
              </a:rPr>
              <a:t>fajlovima</a:t>
            </a:r>
            <a:endParaRPr lang="en-US" sz="4000" b="1" dirty="0">
              <a:latin typeface="Impact" panose="020B080603090205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04900" y="1541417"/>
            <a:ext cx="99806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</a:t>
            </a:r>
            <a:r>
              <a:rPr lang="sr-Latn-M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eštanje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slična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onoj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kopiranja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Cut: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Selektujete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pronaći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/Edit,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aktivirati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ikonu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Cut.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ešta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(Clipboard).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Pozicionirate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lokaciju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pronaći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/Edit,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aktivirati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ikonu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ešta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 disk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briše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izvornog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</a:t>
            </a:r>
            <a:r>
              <a:rPr lang="sr-Latn-M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učiniti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edeći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Aktivirate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Explorer.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Pronađete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selektujete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pronaći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Eventualno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potražiti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ikonu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uglavnom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toga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sadrži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omogućiti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ukucate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prekucate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novo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pozicioniranje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miša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strelice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Delete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vršite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0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en-US" sz="4000" b="1" dirty="0">
                <a:latin typeface="Impact" panose="020B0806030902050204" pitchFamily="34" charset="0"/>
              </a:rPr>
              <a:t>Rad </a:t>
            </a:r>
            <a:r>
              <a:rPr lang="en-US" sz="4000" b="1" dirty="0" err="1">
                <a:latin typeface="Impact" panose="020B0806030902050204" pitchFamily="34" charset="0"/>
              </a:rPr>
              <a:t>sa</a:t>
            </a:r>
            <a:r>
              <a:rPr lang="en-US" sz="4000" b="1" dirty="0">
                <a:latin typeface="Impact" panose="020B0806030902050204" pitchFamily="34" charset="0"/>
              </a:rPr>
              <a:t> </a:t>
            </a:r>
            <a:r>
              <a:rPr lang="en-US" sz="4000" b="1" dirty="0" err="1">
                <a:latin typeface="Impact" panose="020B0806030902050204" pitchFamily="34" charset="0"/>
              </a:rPr>
              <a:t>fajlovima</a:t>
            </a:r>
            <a:endParaRPr lang="en-US" sz="4000" b="1" dirty="0">
              <a:latin typeface="Impact" panose="020B080603090205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04900" y="1541417"/>
            <a:ext cx="99806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jednostavno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kopirate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datoteke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selektovati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označiti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označiti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datoteka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nizu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dijelu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Explorer-a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kliknete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datoteku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nizu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pritisnete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taster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pitisnut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kliknete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ednju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datoteku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nizu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otpustite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taster Shift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zatamnjena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datoteka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označavate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datoteke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nizu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označite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kliknete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njih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pritisnete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taster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pritisnutog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kliknete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sledeće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selektovati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odaberete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otpustite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taster Ctrl.</a:t>
            </a:r>
          </a:p>
          <a:p>
            <a:pPr algn="just" fontAlgn="base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kreiranje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edeća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Pokrenete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Explorer.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Pozicionirate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lokaciju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folder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nalazimo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folder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skladištenje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pamćenje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izaberete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Folder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automatski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kreirati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folder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ponuđenim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Folder.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izvodi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kucanjem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48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en-US" sz="4000" dirty="0" err="1">
                <a:latin typeface="Impact" panose="020B0806030902050204" pitchFamily="34" charset="0"/>
              </a:rPr>
              <a:t>Brisanje</a:t>
            </a:r>
            <a:r>
              <a:rPr lang="en-US" sz="4000" dirty="0">
                <a:latin typeface="Impact" panose="020B0806030902050204" pitchFamily="34" charset="0"/>
              </a:rPr>
              <a:t> </a:t>
            </a:r>
            <a:r>
              <a:rPr lang="en-US" sz="4000" dirty="0" err="1">
                <a:latin typeface="Impact" panose="020B0806030902050204" pitchFamily="34" charset="0"/>
              </a:rPr>
              <a:t>fajlova</a:t>
            </a:r>
            <a:endParaRPr lang="en-US" sz="4000" dirty="0">
              <a:latin typeface="Impact" panose="020B080603090205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04900" y="1541417"/>
            <a:ext cx="99806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brisanju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briše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pretpostavka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opasna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Operacija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Selektujete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izbrisati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aktivirati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pritiskom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taster Delete,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aktivirati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ikonu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Delete.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prebacuju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Recycle Bin.</a:t>
            </a:r>
          </a:p>
          <a:p>
            <a:pPr algn="just" fontAlgn="base"/>
            <a:endParaRPr lang="sr-Latn-M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Recycle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sistemski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folder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čuvanje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tome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nalazili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prilikom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Potražite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Desktopu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ikonu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otpa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Recycle Bin.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Klikn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otvoriće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spisak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izbrisanih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selektujete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korpe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ponuđene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mogućnosti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izbrišete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rekonstruišete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68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134</TotalTime>
  <Words>361</Words>
  <Application>Microsoft Office PowerPoint</Application>
  <PresentationFormat>Widescreen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Euphemia</vt:lpstr>
      <vt:lpstr>Impact</vt:lpstr>
      <vt:lpstr>Plantagenet Cherokee</vt:lpstr>
      <vt:lpstr>Times New Roman</vt:lpstr>
      <vt:lpstr>Wingdings</vt:lpstr>
      <vt:lpstr>Academic Literature 16x9</vt:lpstr>
      <vt:lpstr>PowerPoint Presentation</vt:lpstr>
      <vt:lpstr>PowerPoint Presentation</vt:lpstr>
      <vt:lpstr>FOLDER</vt:lpstr>
      <vt:lpstr>PowerPoint Presentation</vt:lpstr>
      <vt:lpstr>Rad sa fajlovima</vt:lpstr>
      <vt:lpstr>Rad sa fajlovima</vt:lpstr>
      <vt:lpstr>Rad sa fajlovima</vt:lpstr>
      <vt:lpstr>Rad sa fajlovima</vt:lpstr>
      <vt:lpstr>Brisanje fajlova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SISTEMI</dc:title>
  <dc:creator>User</dc:creator>
  <cp:lastModifiedBy>User</cp:lastModifiedBy>
  <cp:revision>26</cp:revision>
  <dcterms:created xsi:type="dcterms:W3CDTF">2019-09-03T13:41:04Z</dcterms:created>
  <dcterms:modified xsi:type="dcterms:W3CDTF">2019-10-13T20:07:19Z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