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162BAF-9065-41FC-A56A-B9E79901F6E1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4D9C84-22F2-4004-AAEF-2B840B874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Bicycle rack – a row of frames where bicycles can be left</a:t>
            </a:r>
          </a:p>
          <a:p>
            <a:r>
              <a:rPr lang="en-US" dirty="0" smtClean="0"/>
              <a:t>Low-energy - using less electricity</a:t>
            </a:r>
          </a:p>
          <a:p>
            <a:r>
              <a:rPr lang="en-US" dirty="0" smtClean="0"/>
              <a:t>Light bulb -a rounded glass container that produces light when an electric current is passed through it</a:t>
            </a:r>
          </a:p>
          <a:p>
            <a:r>
              <a:rPr lang="en-US" dirty="0" smtClean="0"/>
              <a:t>Bin – a container for waste</a:t>
            </a:r>
          </a:p>
          <a:p>
            <a:r>
              <a:rPr lang="en-US" dirty="0" smtClean="0"/>
              <a:t>Solar panel - a device that changes energy from the sun into electricity</a:t>
            </a:r>
          </a:p>
          <a:p>
            <a:r>
              <a:rPr lang="en-US" dirty="0" smtClean="0"/>
              <a:t>Gadget - a small mechanical or electronic device or tool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notes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8369746" cy="333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notes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174253" cy="202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71942"/>
            <a:ext cx="7929618" cy="235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notes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7664191" cy="267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notes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841029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notes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7651617" cy="299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299</TotalTime>
  <Words>16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Slide 1</vt:lpstr>
      <vt:lpstr>Key vocabulary</vt:lpstr>
      <vt:lpstr>Culture notes</vt:lpstr>
      <vt:lpstr>Culture notes</vt:lpstr>
      <vt:lpstr>Culture notes</vt:lpstr>
      <vt:lpstr>Culture notes</vt:lpstr>
      <vt:lpstr>Culture 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25</cp:revision>
  <dcterms:created xsi:type="dcterms:W3CDTF">2020-10-26T13:00:17Z</dcterms:created>
  <dcterms:modified xsi:type="dcterms:W3CDTF">2020-10-27T14:52:20Z</dcterms:modified>
</cp:coreProperties>
</file>