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4154-58FE-41B0-BED7-B2CF87456866}" type="datetimeFigureOut">
              <a:rPr lang="en-US" smtClean="0"/>
              <a:t>26-Sep-2018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F19-4B83-414B-A911-8DA29784C0D0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441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4154-58FE-41B0-BED7-B2CF87456866}" type="datetimeFigureOut">
              <a:rPr lang="en-US" smtClean="0"/>
              <a:t>26-Sep-2018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F19-4B83-414B-A911-8DA29784C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01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4154-58FE-41B0-BED7-B2CF87456866}" type="datetimeFigureOut">
              <a:rPr lang="en-US" smtClean="0"/>
              <a:t>26-Sep-2018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F19-4B83-414B-A911-8DA29784C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858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4154-58FE-41B0-BED7-B2CF87456866}" type="datetimeFigureOut">
              <a:rPr lang="en-US" smtClean="0"/>
              <a:t>26-Sep-2018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F19-4B83-414B-A911-8DA29784C0D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509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4154-58FE-41B0-BED7-B2CF87456866}" type="datetimeFigureOut">
              <a:rPr lang="en-US" smtClean="0"/>
              <a:t>26-Sep-2018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F19-4B83-414B-A911-8DA29784C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676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4154-58FE-41B0-BED7-B2CF87456866}" type="datetimeFigureOut">
              <a:rPr lang="en-US" smtClean="0"/>
              <a:t>26-Sep-2018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F19-4B83-414B-A911-8DA29784C0D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795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4154-58FE-41B0-BED7-B2CF87456866}" type="datetimeFigureOut">
              <a:rPr lang="en-US" smtClean="0"/>
              <a:t>26-Sep-2018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F19-4B83-414B-A911-8DA29784C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201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4154-58FE-41B0-BED7-B2CF87456866}" type="datetimeFigureOut">
              <a:rPr lang="en-US" smtClean="0"/>
              <a:t>26-Sep-2018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F19-4B83-414B-A911-8DA29784C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793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4154-58FE-41B0-BED7-B2CF87456866}" type="datetimeFigureOut">
              <a:rPr lang="en-US" smtClean="0"/>
              <a:t>26-Sep-2018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F19-4B83-414B-A911-8DA29784C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64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4154-58FE-41B0-BED7-B2CF87456866}" type="datetimeFigureOut">
              <a:rPr lang="en-US" smtClean="0"/>
              <a:t>26-Sep-2018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F19-4B83-414B-A911-8DA29784C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5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4154-58FE-41B0-BED7-B2CF87456866}" type="datetimeFigureOut">
              <a:rPr lang="en-US" smtClean="0"/>
              <a:t>26-Sep-2018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F19-4B83-414B-A911-8DA29784C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1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4154-58FE-41B0-BED7-B2CF87456866}" type="datetimeFigureOut">
              <a:rPr lang="en-US" smtClean="0"/>
              <a:t>26-Sep-2018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F19-4B83-414B-A911-8DA29784C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95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4154-58FE-41B0-BED7-B2CF87456866}" type="datetimeFigureOut">
              <a:rPr lang="en-US" smtClean="0"/>
              <a:t>26-Sep-2018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F19-4B83-414B-A911-8DA29784C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7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4154-58FE-41B0-BED7-B2CF87456866}" type="datetimeFigureOut">
              <a:rPr lang="en-US" smtClean="0"/>
              <a:t>26-Sep-2018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F19-4B83-414B-A911-8DA29784C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8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4154-58FE-41B0-BED7-B2CF87456866}" type="datetimeFigureOut">
              <a:rPr lang="en-US" smtClean="0"/>
              <a:t>26-Sep-2018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F19-4B83-414B-A911-8DA29784C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5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4154-58FE-41B0-BED7-B2CF87456866}" type="datetimeFigureOut">
              <a:rPr lang="en-US" smtClean="0"/>
              <a:t>26-Sep-2018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F19-4B83-414B-A911-8DA29784C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3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4154-58FE-41B0-BED7-B2CF87456866}" type="datetimeFigureOut">
              <a:rPr lang="en-US" smtClean="0"/>
              <a:t>26-Sep-2018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F19-4B83-414B-A911-8DA29784C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00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2C14154-58FE-41B0-BED7-B2CF87456866}" type="datetimeFigureOut">
              <a:rPr lang="en-US" smtClean="0"/>
              <a:t>26-Sep-2018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CD1CF19-4B83-414B-A911-8DA29784C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898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nezanainformatika.files.wordpress.com/2012/02/sad3.jpg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7" y="3084782"/>
            <a:ext cx="10515600" cy="1325563"/>
          </a:xfrm>
        </p:spPr>
        <p:txBody>
          <a:bodyPr>
            <a:noAutofit/>
          </a:bodyPr>
          <a:lstStyle/>
          <a:p>
            <a:r>
              <a:rPr lang="sr-Latn-ME" sz="9600" dirty="0" smtClean="0">
                <a:latin typeface="Berlin Sans FB Demi" panose="020E0802020502020306" pitchFamily="34" charset="0"/>
              </a:rPr>
              <a:t>Generisanje sadržaja u word-u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04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64358" y="639593"/>
            <a:ext cx="10544540" cy="2442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sr-Latn-ME" sz="24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rvo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podešavanje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svakako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morali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uradite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to je da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vam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naslovu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sadržaja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zaista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piše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reč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Sadržaj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još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treba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uradite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jeste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umesto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izvorne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reči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koju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Word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postavlja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napišete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našu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reč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Sadržaj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radite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kliknete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polje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označava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sadržaj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nakon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toga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označite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reč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ttps://www.2bi.me/images/blog43-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294" y="2872454"/>
            <a:ext cx="6572250" cy="161163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673289" y="4591160"/>
            <a:ext cx="4025320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preko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nje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jednostavno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napišete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reč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Sadržaj</a:t>
            </a:r>
            <a:r>
              <a:rPr lang="en-US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https://www.2bi.me/images/blog43-7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154" y="4781105"/>
            <a:ext cx="6629400" cy="174879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6136628" y="5300711"/>
            <a:ext cx="6096000" cy="88267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Možete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takođe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menjate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format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veličinu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slova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sadržaju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83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Users\Korisnik\Downloads\sadržaj7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754" y="3542015"/>
            <a:ext cx="5934904" cy="290743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755175" y="600593"/>
            <a:ext cx="10709993" cy="2463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125"/>
              </a:spcAft>
            </a:pP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uradite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kakvu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prom</a:t>
            </a:r>
            <a:r>
              <a:rPr lang="sr-Latn-ME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enu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tekst</a:t>
            </a:r>
            <a:r>
              <a:rPr lang="sr-Latn-ME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tiče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sadržaja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morate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ručno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ažurirati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sadržaj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prikazao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novo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stanje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Nešto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slično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uradite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“refresh”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ekrana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Prom</a:t>
            </a:r>
            <a:r>
              <a:rPr lang="sr-Latn-ME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ena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odnositi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broj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stranice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kojoj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pojavljuje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određeni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naslov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podnaslov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dodavanje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novih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odnosno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uklanjane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postojećih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naslova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podnaslova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ME" sz="2400" dirty="0" smtClean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61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83" y="930125"/>
            <a:ext cx="10408693" cy="861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sr-Latn-ME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Klikom na opciju </a:t>
            </a:r>
            <a:r>
              <a:rPr lang="sr-Latn-ME" sz="24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Update Table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pojavljuje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novi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prozor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gde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treba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izabrati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opciju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Update entire table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https://www.2bi.me/images/blog43-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0670" y="1885594"/>
            <a:ext cx="5524500" cy="14763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1014483" y="3914100"/>
            <a:ext cx="4280467" cy="4663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1125"/>
              </a:spcAft>
            </a:pP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pojaviće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novi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sadržaj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https://www.2bi.me/images/blog43-10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033" y="4668458"/>
            <a:ext cx="5524500" cy="1533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183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8949" y="908546"/>
            <a:ext cx="51442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Možda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vam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se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neće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svideti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izgled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tabele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. To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lako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možete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da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promenite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2" descr="D:\Users\Korisnik\Downloads\sadržaj8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106" y="535907"/>
            <a:ext cx="5321407" cy="60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918949" y="2829101"/>
            <a:ext cx="51442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Odaberite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opciju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Custom Table of Content (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Umetni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sadržaj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).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71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7062" y="5422181"/>
            <a:ext cx="10980121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kao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što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možete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vid</a:t>
            </a:r>
            <a:r>
              <a:rPr lang="sr-Latn-ME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postoji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mogućnost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izbacite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brojeve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table,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ubacite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linkove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</a:t>
            </a:r>
            <a:r>
              <a:rPr lang="sr-Latn-ME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ij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enjate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tačkice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izgled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još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mnogo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toga.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D:\Users\Korisnik\Downloads\sadržaj9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791" y="609173"/>
            <a:ext cx="5391150" cy="4467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https://snezanainformatika.files.wordpress.com/2012/02/sad3.jpg?w=700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070" y="609173"/>
            <a:ext cx="5000625" cy="4438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0880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9497" y="1856621"/>
            <a:ext cx="4998090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Još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jedna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dobra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stvar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kod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naslova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i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podnaslova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je da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možete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skupiti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ceo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tekst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koji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se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nalazi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pod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njim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. </a:t>
            </a:r>
            <a:endParaRPr lang="en-US" sz="2400" dirty="0"/>
          </a:p>
        </p:txBody>
      </p:sp>
      <p:pic>
        <p:nvPicPr>
          <p:cNvPr id="3" name="Picture 2" descr="D:\Users\Korisnik\Downloads\sadržaj10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398" y="263842"/>
            <a:ext cx="5943600" cy="62782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3543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8973" y="2518117"/>
            <a:ext cx="97626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9600" b="1" dirty="0" smtClean="0"/>
              <a:t>Hvala na pažnji.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397795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1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64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32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328" tmFilter="0, 0; 0.125,0.2665; 0.25,0.4; 0.375,0.465; 0.5,0.5;  0.625,0.535; 0.75,0.6; 0.875,0.7335; 1,1">
                                          <p:stCondLst>
                                            <p:cond delay="13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, 0; 0.125,0.2665; 0.25,0.4; 0.375,0.465; 0.5,0.5;  0.625,0.535; 0.75,0.6; 0.875,0.7335; 1,1">
                                          <p:stCondLst>
                                            <p:cond delay="264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28" tmFilter="0, 0; 0.125,0.2665; 0.25,0.4; 0.375,0.465; 0.5,0.5;  0.625,0.535; 0.75,0.6; 0.875,0.7335; 1,1">
                                          <p:stCondLst>
                                            <p:cond delay="3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52">
                                          <p:stCondLst>
                                            <p:cond delay="13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332" decel="50000">
                                          <p:stCondLst>
                                            <p:cond delay="13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52">
                                          <p:stCondLst>
                                            <p:cond delay="26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332" decel="50000">
                                          <p:stCondLst>
                                            <p:cond delay="2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52">
                                          <p:stCondLst>
                                            <p:cond delay="328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332" decel="50000">
                                          <p:stCondLst>
                                            <p:cond delay="333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52">
                                          <p:stCondLst>
                                            <p:cond delay="361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332" decel="50000">
                                          <p:stCondLst>
                                            <p:cond delay="3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1653" y="489468"/>
            <a:ext cx="6096000" cy="6060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1125"/>
              </a:spcAft>
              <a:buFont typeface="Wingdings" panose="05000000000000000000" pitchFamily="2" charset="2"/>
              <a:buChar char="Ø"/>
            </a:pP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Ukoliko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pravili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bilo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kakav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dokument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Word-u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imao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više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nekoliko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stranica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velika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v</a:t>
            </a:r>
            <a:r>
              <a:rPr lang="sr-Latn-ME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erovatnoća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u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njemu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nalazili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posebno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istaknuti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naslovi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podnaslovi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određenih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sr-Latn-ME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elina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Da bi se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čitalac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dokumenta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lakše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snašao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njemu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korisno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napravite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sadržaj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postavite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odmah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naslovne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strane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https://www.2bi.me/images/blog43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50517" b="-862"/>
          <a:stretch/>
        </p:blipFill>
        <p:spPr bwMode="auto">
          <a:xfrm>
            <a:off x="6987653" y="612513"/>
            <a:ext cx="4851566" cy="58147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6443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7797" y="736979"/>
            <a:ext cx="10758005" cy="5266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1125"/>
              </a:spcAft>
              <a:buFont typeface="Wingdings" panose="05000000000000000000" pitchFamily="2" charset="2"/>
              <a:buChar char="Ø"/>
            </a:pP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Ovakav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sadržaj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možete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napraviti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ručno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prilično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jednostavno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imate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samo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nekoliko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stranica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nekoliko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naslova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dokumentu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Latn-ME" sz="2800" dirty="0" smtClean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1125"/>
              </a:spcAft>
              <a:buFont typeface="Wingdings" panose="05000000000000000000" pitchFamily="2" charset="2"/>
              <a:buChar char="Ø"/>
            </a:pPr>
            <a:endParaRPr lang="sr-Latn-ME" sz="2800" dirty="0" smtClean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1125"/>
              </a:spcAft>
              <a:buFont typeface="Wingdings" panose="05000000000000000000" pitchFamily="2" charset="2"/>
              <a:buChar char="Ø"/>
            </a:pP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Međutim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dokument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kompleksan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više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desetina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stranica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veći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broj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naslova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podnaslova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ručno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pravljenje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sadržaja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postaje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veoma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zahtevno</a:t>
            </a:r>
            <a:r>
              <a:rPr lang="sr-Latn-ME" sz="2800" dirty="0" smtClean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07000"/>
              </a:lnSpc>
              <a:spcAft>
                <a:spcPts val="1125"/>
              </a:spcAft>
              <a:buFont typeface="Wingdings" panose="05000000000000000000" pitchFamily="2" charset="2"/>
              <a:buChar char="Ø"/>
            </a:pPr>
            <a:endParaRPr lang="sr-Latn-ME" sz="2800" dirty="0" smtClean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1125"/>
              </a:spcAft>
              <a:buFont typeface="Wingdings" panose="05000000000000000000" pitchFamily="2" charset="2"/>
              <a:buChar char="Ø"/>
            </a:pPr>
            <a:r>
              <a:rPr lang="sr-Latn-ME" sz="2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osebno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svaka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kasnija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korekcija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tekstu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zaht</a:t>
            </a:r>
            <a:r>
              <a:rPr lang="sr-Latn-ME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korekciju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sadržaju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7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96620" y="1470162"/>
            <a:ext cx="7842913" cy="424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 bi se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izb</a:t>
            </a:r>
            <a:r>
              <a:rPr lang="sr-Latn-ME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egli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ovakvi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postoji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pravljenja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automatskog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sadržaja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Wordu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ME" sz="2800" dirty="0" smtClean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sr-Latn-ME" sz="2800" dirty="0" smtClean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Uslov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možete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napraviti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automatski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sadržaj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jeste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naslovi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podnaslovi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želite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se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pojave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sadržaju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moraju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imati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pridružen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neki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 </a:t>
            </a:r>
            <a:r>
              <a:rPr lang="sr-Latn-ME" sz="28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Style </a:t>
            </a:r>
            <a:r>
              <a:rPr lang="sr-Latn-ME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elemenata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(Heading 1, Heading 2,...).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44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233" y="455610"/>
            <a:ext cx="11104728" cy="2009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07000"/>
              </a:lnSpc>
              <a:spcAft>
                <a:spcPts val="750"/>
              </a:spcAft>
              <a:buAutoNum type="arabicPeriod"/>
            </a:pPr>
            <a:r>
              <a:rPr lang="en-US" sz="2800" b="1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Dod</a:t>
            </a:r>
            <a:r>
              <a:rPr lang="sr-Latn-ME" sz="28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sz="28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elite </a:t>
            </a:r>
            <a:r>
              <a:rPr lang="en-US" sz="2800" b="1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svim</a:t>
            </a:r>
            <a:r>
              <a:rPr lang="en-US" sz="28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naslovima</a:t>
            </a:r>
            <a:r>
              <a:rPr lang="en-US" sz="28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800" b="1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tekstu</a:t>
            </a:r>
            <a:r>
              <a:rPr lang="en-US" sz="28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stil</a:t>
            </a:r>
            <a:r>
              <a:rPr lang="en-US" sz="28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Heading 1</a:t>
            </a:r>
            <a:endParaRPr lang="sr-Latn-ME" sz="2800" b="1" dirty="0" smtClean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radite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označite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određeni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naslov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kliknete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Heading 1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u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okviru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tab-a Home,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Styles: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D:\Users\Korisnik\Downloads\sadržaj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33" y="2593966"/>
            <a:ext cx="7563906" cy="37629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415746" y="4036479"/>
            <a:ext cx="616087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Nakon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označavanje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on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će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prom</a:t>
            </a:r>
            <a:r>
              <a:rPr lang="sr-Latn-ME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ij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eniti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boju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 font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format,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ali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to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lako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možete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da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izm</a:t>
            </a:r>
            <a:r>
              <a:rPr lang="sr-Latn-ME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ij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enite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Bitno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je da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kada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stanete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na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taj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d</a:t>
            </a:r>
            <a:r>
              <a:rPr lang="sr-Latn-ME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o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teksta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on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bude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označen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kao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Heading 1 (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Naslov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1).</a:t>
            </a:r>
            <a:endParaRPr lang="en-US" sz="24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69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033" y="376539"/>
            <a:ext cx="1153235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28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Dod</a:t>
            </a:r>
            <a:r>
              <a:rPr lang="sr-Latn-ME" sz="28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sz="28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elite </a:t>
            </a:r>
            <a:r>
              <a:rPr lang="en-US" sz="2800" b="1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svim</a:t>
            </a:r>
            <a:r>
              <a:rPr lang="en-US" sz="28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podnaslovima</a:t>
            </a:r>
            <a:r>
              <a:rPr lang="en-US" sz="28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800" b="1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okviru</a:t>
            </a:r>
            <a:r>
              <a:rPr lang="en-US" sz="28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određenih</a:t>
            </a:r>
            <a:r>
              <a:rPr lang="en-US" sz="28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celine</a:t>
            </a:r>
            <a:r>
              <a:rPr lang="en-US" sz="28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stil</a:t>
            </a:r>
            <a:r>
              <a:rPr lang="en-US" sz="28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Heading 2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550459" y="1490420"/>
            <a:ext cx="10981899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radite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označite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određeni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podnaslov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kliknete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Heading 2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u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okviru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tab-a Home, </a:t>
            </a:r>
            <a:r>
              <a:rPr lang="en-US" sz="24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en-US" sz="2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Styles: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D:\Users\Korisnik\Downloads\sadržaj2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42" y="2578089"/>
            <a:ext cx="7840169" cy="409632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5442657" y="4234268"/>
            <a:ext cx="5642684" cy="193899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U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meniju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možete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da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ubacite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podnaslov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ispod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podnaslova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(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naslov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3, 4..)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sve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tako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. To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radite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sa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svakim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elementom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za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koji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želite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da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bude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prisutan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.</a:t>
            </a:r>
            <a:endParaRPr lang="en-US" sz="24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75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2033" y="196894"/>
            <a:ext cx="6665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sz="28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Napravite</a:t>
            </a:r>
            <a:r>
              <a:rPr lang="en-US" sz="28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automatski</a:t>
            </a:r>
            <a:r>
              <a:rPr lang="en-US" sz="28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sadržaj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195937" y="2436321"/>
            <a:ext cx="310877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Odete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na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početak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dokumenta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 to jest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na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mesto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gde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želite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da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bude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sadržaj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 pa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kliknete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Reference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– </a:t>
            </a:r>
            <a:r>
              <a:rPr lang="en-US" sz="2400" b="1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Insert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– </a:t>
            </a:r>
            <a:r>
              <a:rPr lang="en-US" sz="2400" b="1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Table of Contents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(Reference –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Umetni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–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Sadržaj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).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3" descr="D:\Users\Korisnik\Downloads\sadržaj4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780" y="827833"/>
            <a:ext cx="6954220" cy="6030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105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3865" y="785716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1800"/>
              </a:spcAft>
            </a:pPr>
            <a:r>
              <a:rPr lang="en-US" sz="28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Odaberite</a:t>
            </a:r>
            <a:r>
              <a:rPr lang="en-US" sz="28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opciju</a:t>
            </a:r>
            <a:r>
              <a:rPr lang="en-US" sz="28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b="1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Automat</a:t>
            </a:r>
            <a:r>
              <a:rPr lang="sr-Latn-ME" sz="2800" b="1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ic</a:t>
            </a:r>
            <a:r>
              <a:rPr lang="en-US" sz="2800" b="1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table </a:t>
            </a:r>
            <a:r>
              <a:rPr lang="en-US" sz="28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ubacite</a:t>
            </a:r>
            <a:r>
              <a:rPr lang="en-US" sz="28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tekst</a:t>
            </a:r>
            <a:r>
              <a:rPr lang="en-US" sz="28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. Vid</a:t>
            </a:r>
            <a:r>
              <a:rPr lang="sr-Latn-ME" sz="28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j</a:t>
            </a:r>
            <a:r>
              <a:rPr lang="en-US" sz="28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ećete</a:t>
            </a:r>
            <a:r>
              <a:rPr lang="en-US" sz="28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da </a:t>
            </a:r>
            <a:r>
              <a:rPr lang="en-US" sz="28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su</a:t>
            </a:r>
            <a:r>
              <a:rPr lang="en-US" sz="28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se </a:t>
            </a:r>
            <a:r>
              <a:rPr lang="en-US" sz="28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svi</a:t>
            </a:r>
            <a:r>
              <a:rPr lang="en-US" sz="28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naslovi</a:t>
            </a:r>
            <a:r>
              <a:rPr lang="en-US" sz="28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pojavili</a:t>
            </a:r>
            <a:r>
              <a:rPr lang="en-US" sz="28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tabeli</a:t>
            </a:r>
            <a:r>
              <a:rPr lang="en-US" sz="28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2" descr="https://www.2bi.me/images/blog43-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054" y="303082"/>
            <a:ext cx="5240655" cy="64122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624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:\Users\Korisnik\Downloads\sadržaj6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335" y="3932213"/>
            <a:ext cx="7899233" cy="266356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796118" y="973011"/>
            <a:ext cx="10763535" cy="1450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125"/>
              </a:spcAft>
            </a:pP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Nakon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toga,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dobijate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sadržaj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napravio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Word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osnovu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onoga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nalazi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vašem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tekstu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izgleda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ovako</a:t>
            </a:r>
            <a:r>
              <a:rPr lang="en-US" sz="28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ttps://www.2bi.me/images/blog43-5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368" y="2318157"/>
            <a:ext cx="6737033" cy="11839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192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Sl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81</TotalTime>
  <Words>545</Words>
  <Application>Microsoft Office PowerPoint</Application>
  <PresentationFormat>Widescreen</PresentationFormat>
  <Paragraphs>33</Paragraphs>
  <Slides>16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Berlin Sans FB Demi</vt:lpstr>
      <vt:lpstr>Calibri</vt:lpstr>
      <vt:lpstr>Century Gothic</vt:lpstr>
      <vt:lpstr>Helvetica</vt:lpstr>
      <vt:lpstr>Times New Roman</vt:lpstr>
      <vt:lpstr>Verdana</vt:lpstr>
      <vt:lpstr>Wingdings</vt:lpstr>
      <vt:lpstr>Wingdings 3</vt:lpstr>
      <vt:lpstr>Slice</vt:lpstr>
      <vt:lpstr>Generisanje sadržaja u word-u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Generisanje sadržaja u word-u</dc:title>
  <dc:creator>Jelena Šćekić</dc:creator>
  <cp:lastModifiedBy>Jelena Šćekić</cp:lastModifiedBy>
  <cp:revision>20</cp:revision>
  <dcterms:created xsi:type="dcterms:W3CDTF">2018-09-26T12:06:14Z</dcterms:created>
  <dcterms:modified xsi:type="dcterms:W3CDTF">2018-09-26T13:32:29Z</dcterms:modified>
</cp:coreProperties>
</file>