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>
      <p:ext uri="{19B8F6BF-5375-455C-9EA6-DF929625EA0E}">
        <p15:presenceInfo xmlns:p15="http://schemas.microsoft.com/office/powerpoint/2012/main" userId="As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BA448E-AFCE-43F9-BCFD-AC710016C2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Conditional sentences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6D98ABF-38B1-4D26-A72A-62DBB21DF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Kunstler Script" panose="030304020206070D0D06" pitchFamily="66" charset="0"/>
              </a:rPr>
              <a:t>                 </a:t>
            </a:r>
            <a:endParaRPr lang="en-US" sz="3200" dirty="0"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917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C698247-B27A-4932-91CD-351F83CA8112}"/>
              </a:ext>
            </a:extLst>
          </p:cNvPr>
          <p:cNvSpPr txBox="1"/>
          <p:nvPr/>
        </p:nvSpPr>
        <p:spPr>
          <a:xfrm>
            <a:off x="2809461" y="901148"/>
            <a:ext cx="63345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0" i="0" dirty="0"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20C6FAF-5FCB-43AF-8429-9117E99D34E4}"/>
              </a:ext>
            </a:extLst>
          </p:cNvPr>
          <p:cNvSpPr txBox="1"/>
          <p:nvPr/>
        </p:nvSpPr>
        <p:spPr>
          <a:xfrm>
            <a:off x="2663687" y="636104"/>
            <a:ext cx="648031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Conditional sentences are statements discussing known factors or hypothetical situations and their consequences. Complete conditional sentences contain a conditional clause (often referred to as the if-clause) and the consequence.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xmlns="" id="{B66FC780-5C50-4A53-AA17-090069FE5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521" y="636104"/>
            <a:ext cx="7958331" cy="1077229"/>
          </a:xfrm>
        </p:spPr>
        <p:txBody>
          <a:bodyPr/>
          <a:lstStyle/>
          <a:p>
            <a:endParaRPr lang="en-US"/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xmlns="" id="{EBFBBCF7-5A26-41D1-80DC-5CC04D929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4661" y="2378476"/>
            <a:ext cx="7958331" cy="407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792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61EBEE4-7A77-4B79-AE37-3C52411B0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0"/>
            <a:ext cx="8825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119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{9521ACC5-F612-4E82-B6CF-A4D1F63CFEAA}tf16401375</Template>
  <TotalTime>57</TotalTime>
  <Words>5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Arial</vt:lpstr>
      <vt:lpstr>Kunstler Script</vt:lpstr>
      <vt:lpstr>MS Shell Dlg 2</vt:lpstr>
      <vt:lpstr>Wingdings</vt:lpstr>
      <vt:lpstr>Wingdings 3</vt:lpstr>
      <vt:lpstr>Madison</vt:lpstr>
      <vt:lpstr>Conditional sentences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 sentences type 2</dc:title>
  <dc:creator>Asus</dc:creator>
  <cp:lastModifiedBy>Microsoft account</cp:lastModifiedBy>
  <cp:revision>12</cp:revision>
  <dcterms:created xsi:type="dcterms:W3CDTF">2020-11-21T21:31:29Z</dcterms:created>
  <dcterms:modified xsi:type="dcterms:W3CDTF">2021-12-24T14:09:28Z</dcterms:modified>
</cp:coreProperties>
</file>