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80" r:id="rId1"/>
  </p:sldMasterIdLst>
  <p:sldIdLst>
    <p:sldId id="256" r:id="rId2"/>
    <p:sldId id="258" r:id="rId3"/>
    <p:sldId id="259" r:id="rId4"/>
    <p:sldId id="270" r:id="rId5"/>
    <p:sldId id="271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1" r:id="rId1"/>
    <p:sldLayoutId id="2147484382" r:id="rId2"/>
    <p:sldLayoutId id="2147484383" r:id="rId3"/>
    <p:sldLayoutId id="2147484384" r:id="rId4"/>
    <p:sldLayoutId id="2147484385" r:id="rId5"/>
    <p:sldLayoutId id="2147484386" r:id="rId6"/>
    <p:sldLayoutId id="2147484387" r:id="rId7"/>
    <p:sldLayoutId id="2147484388" r:id="rId8"/>
    <p:sldLayoutId id="2147484389" r:id="rId9"/>
    <p:sldLayoutId id="2147484390" r:id="rId10"/>
    <p:sldLayoutId id="2147484391" r:id="rId11"/>
  </p:sldLayoutIdLst>
  <p:transition>
    <p:comb dir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220px-Aleksa_Santic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5300" b="15300"/>
          <a:stretch>
            <a:fillRect/>
          </a:stretch>
        </p:blipFill>
        <p:spPr>
          <a:xfrm>
            <a:off x="914400" y="1143000"/>
            <a:ext cx="4419600" cy="4419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33800" y="5867400"/>
            <a:ext cx="4419600" cy="762000"/>
          </a:xfrm>
        </p:spPr>
        <p:txBody>
          <a:bodyPr>
            <a:normAutofit/>
          </a:bodyPr>
          <a:lstStyle/>
          <a:p>
            <a:r>
              <a:rPr lang="sr-Latn-CS" sz="3200" dirty="0" smtClean="0">
                <a:solidFill>
                  <a:schemeClr val="tx1"/>
                </a:solidFill>
              </a:rPr>
              <a:t>ALEKSA ŠANTIĆ</a:t>
            </a:r>
          </a:p>
          <a:p>
            <a:endParaRPr lang="sr-Latn-CS" sz="3200" dirty="0" smtClean="0">
              <a:solidFill>
                <a:schemeClr val="tx1"/>
              </a:solidFill>
            </a:endParaRPr>
          </a:p>
          <a:p>
            <a:r>
              <a:rPr lang="sr-Latn-CS" sz="3200" dirty="0" smtClean="0">
                <a:solidFill>
                  <a:schemeClr val="tx1"/>
                </a:solidFill>
              </a:rPr>
              <a:t>“Pretprazničko veče”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2438400"/>
            <a:ext cx="7406640" cy="3429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sr-Latn-CS" dirty="0" smtClean="0"/>
              <a:t>Aleksa Šantić je rođen u Mostaru 1868.godine, gdje je živio, stvarao i umro 1924. godine.</a:t>
            </a:r>
            <a:endParaRPr lang="en-US" dirty="0" smtClean="0"/>
          </a:p>
          <a:p>
            <a:endParaRPr lang="sr-Latn-CS" dirty="0" smtClean="0"/>
          </a:p>
          <a:p>
            <a:pPr>
              <a:buFont typeface="Wingdings" pitchFamily="2" charset="2"/>
              <a:buChar char="§"/>
            </a:pPr>
            <a:r>
              <a:rPr lang="sr-Latn-CS" dirty="0" smtClean="0"/>
              <a:t>Šantić je ostao narodni pjesnik, pjesnik u službi svoga naroda, borac za socijalnu pravdu. Kao pjesnik i kao čovjek Šantić je bio na strani seljaka, radnika, sirotinje. Ostao je trajno vezan za Mostar, nije mnogo putovao, nije se školovao, nije stekao šire opšte i književno obrazovanje.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0"/>
            <a:ext cx="2095500" cy="2181225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8600"/>
            <a:ext cx="7498080" cy="6019800"/>
          </a:xfrm>
        </p:spPr>
        <p:txBody>
          <a:bodyPr>
            <a:normAutofit/>
          </a:bodyPr>
          <a:lstStyle/>
          <a:p>
            <a:pPr algn="just"/>
            <a:r>
              <a:rPr lang="sr-Latn-CS" sz="2400" dirty="0" smtClean="0"/>
              <a:t>Književna kritika izdvaja </a:t>
            </a:r>
            <a:r>
              <a:rPr lang="sr-Latn-CS" sz="2400" b="1" u="sng" dirty="0" smtClean="0"/>
              <a:t>tri grupe </a:t>
            </a:r>
            <a:r>
              <a:rPr lang="sr-Latn-CS" sz="2400" dirty="0" smtClean="0"/>
              <a:t>Šantićevih pjesama:</a:t>
            </a:r>
          </a:p>
          <a:p>
            <a:pPr lvl="1" algn="just">
              <a:buFont typeface="Wingdings" pitchFamily="2" charset="2"/>
              <a:buChar char="v"/>
            </a:pPr>
            <a:r>
              <a:rPr lang="sr-Latn-CS" sz="2400" dirty="0" smtClean="0"/>
              <a:t>ljubavne pjesme i elegije</a:t>
            </a:r>
          </a:p>
          <a:p>
            <a:pPr lvl="1" algn="just">
              <a:buFont typeface="Wingdings" pitchFamily="2" charset="2"/>
              <a:buChar char="v"/>
            </a:pPr>
            <a:r>
              <a:rPr lang="sr-Latn-CS" sz="2400" dirty="0" smtClean="0"/>
              <a:t>rodoljubive i socijalne pjesme</a:t>
            </a:r>
          </a:p>
          <a:p>
            <a:pPr lvl="1" algn="just">
              <a:buFont typeface="Wingdings" pitchFamily="2" charset="2"/>
              <a:buChar char="v"/>
            </a:pPr>
            <a:r>
              <a:rPr lang="sr-Latn-CS" sz="2400" dirty="0" smtClean="0"/>
              <a:t>opisne i meditativne pjesme</a:t>
            </a:r>
          </a:p>
          <a:p>
            <a:pPr lvl="1" algn="just">
              <a:buNone/>
            </a:pPr>
            <a:endParaRPr lang="sr-Latn-CS" sz="2400" dirty="0" smtClean="0"/>
          </a:p>
          <a:p>
            <a:pPr lvl="1" algn="just">
              <a:buNone/>
            </a:pPr>
            <a:r>
              <a:rPr lang="sr-Latn-CS" sz="2400" dirty="0" smtClean="0"/>
              <a:t>Aleksa Šantić je pjesnik, dramski pisac, pripovjedač.</a:t>
            </a:r>
          </a:p>
          <a:p>
            <a:pPr lvl="1" algn="just">
              <a:buNone/>
            </a:pPr>
            <a:r>
              <a:rPr lang="sr-Latn-CS" sz="2400" dirty="0" smtClean="0"/>
              <a:t>Najuspješniji je kao lirski pjesnik.</a:t>
            </a:r>
          </a:p>
          <a:p>
            <a:pPr lvl="1" algn="just">
              <a:buFont typeface="Wingdings" pitchFamily="2" charset="2"/>
              <a:buChar char="§"/>
            </a:pPr>
            <a:r>
              <a:rPr lang="sr-Latn-CS" sz="2400" dirty="0" smtClean="0"/>
              <a:t>U njegovom lirskom pjevanju dominiraju socijalni i rodoljubivi motivi. Težak život hercegovačkog seljaka i radnika, iseljavanja, ustanci, ratovi za oslobođenje od Turaka, našli su svoje mjesto u Šantićevoj lirici.</a:t>
            </a:r>
          </a:p>
          <a:p>
            <a:pPr lvl="1" algn="just">
              <a:buFont typeface="Wingdings" pitchFamily="2" charset="2"/>
              <a:buChar char="§"/>
            </a:pPr>
            <a:r>
              <a:rPr lang="sr-Latn-CS" sz="2400" dirty="0" smtClean="0"/>
              <a:t>Brojne elegije imaju porodično-intimni karakter. U njima je tuga za prošlim vremenima, bol za porodicom i porodičnom toplinom, osjećanje usamljenosti.</a:t>
            </a:r>
          </a:p>
          <a:p>
            <a:pPr lvl="1">
              <a:buNone/>
            </a:pPr>
            <a:endParaRPr lang="sr-Latn-CS" sz="2400" dirty="0" smtClean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CS" sz="2400" dirty="0" smtClean="0"/>
              <a:t>Šantić je već bio zašao u pozne godine, kad su mu umrli svi članovi porodice, a on je ostao neoženjen i živio je usamljen u porodičnoj kući. Zato u svojim elegijama izražava tugu za izumrlim domom i žal što je nestala stara, patrijarhalna atmosfera. </a:t>
            </a:r>
            <a:endParaRPr lang="en-US" sz="2400" dirty="0" smtClean="0"/>
          </a:p>
          <a:p>
            <a:pPr marL="82296" indent="0">
              <a:buNone/>
            </a:pPr>
            <a:endParaRPr lang="sr-Latn-CS" sz="2400" dirty="0" smtClean="0"/>
          </a:p>
          <a:p>
            <a:r>
              <a:rPr lang="sr-Latn-CS" sz="2400" dirty="0" smtClean="0"/>
              <a:t>Ta osjećanja i raspoloženja najpotpunije i najbolje je izrazio u pjesmi </a:t>
            </a:r>
            <a:r>
              <a:rPr lang="sr-Latn-CS" sz="2400" i="1" dirty="0" smtClean="0"/>
              <a:t>Pretprazničko veče.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_sp-pretpraznicko-vece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224" r="5224"/>
          <a:stretch>
            <a:fillRect/>
          </a:stretch>
        </p:blipFill>
        <p:spPr>
          <a:xfrm>
            <a:off x="304800" y="685800"/>
            <a:ext cx="7315200" cy="5105400"/>
          </a:xfr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533400"/>
            <a:ext cx="7866888" cy="6705600"/>
          </a:xfrm>
        </p:spPr>
        <p:txBody>
          <a:bodyPr>
            <a:normAutofit fontScale="92500" lnSpcReduction="20000"/>
          </a:bodyPr>
          <a:lstStyle/>
          <a:p>
            <a:pPr fontAlgn="base">
              <a:buNone/>
            </a:pPr>
            <a:r>
              <a:rPr lang="en-US" sz="2400" b="1" dirty="0"/>
              <a:t> </a:t>
            </a:r>
            <a:r>
              <a:rPr lang="en-US" sz="2400" b="1" dirty="0" smtClean="0"/>
              <a:t>         </a:t>
            </a:r>
            <a:r>
              <a:rPr lang="en-US" sz="2400" b="1" dirty="0" err="1" smtClean="0"/>
              <a:t>Pretprazničko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veče</a:t>
            </a:r>
            <a:r>
              <a:rPr lang="en-US" sz="2400" b="1" dirty="0" smtClean="0"/>
              <a:t> (1910)</a:t>
            </a:r>
            <a:endParaRPr lang="sr-Latn-CS" sz="2400" b="1" dirty="0" smtClean="0"/>
          </a:p>
          <a:p>
            <a:pPr fontAlgn="base">
              <a:buNone/>
            </a:pPr>
            <a:endParaRPr lang="en-US" sz="2400" dirty="0" smtClean="0"/>
          </a:p>
          <a:p>
            <a:pPr fontAlgn="base">
              <a:buFont typeface="Wingdings" pitchFamily="2" charset="2"/>
              <a:buChar char="ü"/>
            </a:pPr>
            <a:r>
              <a:rPr lang="sr-Latn-CS" sz="2400" dirty="0" smtClean="0"/>
              <a:t>    	</a:t>
            </a:r>
            <a:r>
              <a:rPr lang="en-US" sz="2400" dirty="0" err="1" smtClean="0"/>
              <a:t>Sjutra</a:t>
            </a:r>
            <a:r>
              <a:rPr lang="en-US" sz="2400" dirty="0" smtClean="0"/>
              <a:t> je </a:t>
            </a:r>
            <a:r>
              <a:rPr lang="en-US" sz="2400" dirty="0" err="1" smtClean="0"/>
              <a:t>praznik</a:t>
            </a:r>
            <a:r>
              <a:rPr lang="en-US" sz="2400" dirty="0" smtClean="0"/>
              <a:t>. </a:t>
            </a:r>
            <a:r>
              <a:rPr lang="en-US" sz="2400" dirty="0" err="1" smtClean="0"/>
              <a:t>Svoju</a:t>
            </a:r>
            <a:r>
              <a:rPr lang="en-US" sz="2400" dirty="0" smtClean="0"/>
              <a:t> </a:t>
            </a:r>
            <a:r>
              <a:rPr lang="en-US" sz="2400" dirty="0" err="1" smtClean="0"/>
              <a:t>svjetlost</a:t>
            </a:r>
            <a:r>
              <a:rPr lang="en-US" sz="2400" dirty="0" smtClean="0"/>
              <a:t> </a:t>
            </a:r>
            <a:r>
              <a:rPr lang="en-US" sz="2400" dirty="0" err="1" smtClean="0"/>
              <a:t>meku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err="1" smtClean="0"/>
              <a:t>Kandilo</a:t>
            </a:r>
            <a:r>
              <a:rPr lang="en-US" sz="2400" dirty="0" smtClean="0"/>
              <a:t> </a:t>
            </a:r>
            <a:r>
              <a:rPr lang="en-US" sz="2400" dirty="0" err="1" smtClean="0"/>
              <a:t>baca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sobu</a:t>
            </a:r>
            <a:r>
              <a:rPr lang="en-US" sz="2400" dirty="0" smtClean="0"/>
              <a:t> mi </a:t>
            </a:r>
            <a:r>
              <a:rPr lang="en-US" sz="2400" dirty="0" err="1" smtClean="0"/>
              <a:t>zâri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err="1" smtClean="0"/>
              <a:t>Sâm</a:t>
            </a:r>
            <a:r>
              <a:rPr lang="en-US" sz="2400" dirty="0" smtClean="0"/>
              <a:t> </a:t>
            </a:r>
            <a:r>
              <a:rPr lang="en-US" sz="2400" dirty="0" err="1" smtClean="0"/>
              <a:t>sam</a:t>
            </a:r>
            <a:r>
              <a:rPr lang="en-US" sz="2400" dirty="0" smtClean="0"/>
              <a:t>. </a:t>
            </a:r>
            <a:r>
              <a:rPr lang="en-US" sz="2400" dirty="0" err="1" smtClean="0"/>
              <a:t>Iz</a:t>
            </a:r>
            <a:r>
              <a:rPr lang="en-US" sz="2400" dirty="0" smtClean="0"/>
              <a:t> </a:t>
            </a:r>
            <a:r>
              <a:rPr lang="en-US" sz="2400" dirty="0" err="1" smtClean="0"/>
              <a:t>kuta</a:t>
            </a:r>
            <a:r>
              <a:rPr lang="en-US" sz="2400" dirty="0" smtClean="0"/>
              <a:t> </a:t>
            </a:r>
            <a:r>
              <a:rPr lang="en-US" sz="2400" dirty="0" err="1" smtClean="0"/>
              <a:t>bije</a:t>
            </a:r>
            <a:r>
              <a:rPr lang="en-US" sz="2400" dirty="0" smtClean="0"/>
              <a:t> </a:t>
            </a:r>
            <a:r>
              <a:rPr lang="en-US" sz="2400" dirty="0" err="1" smtClean="0"/>
              <a:t>sahat</a:t>
            </a:r>
            <a:r>
              <a:rPr lang="en-US" sz="2400" dirty="0" smtClean="0"/>
              <a:t> </a:t>
            </a:r>
            <a:r>
              <a:rPr lang="en-US" sz="2400" dirty="0" err="1" smtClean="0"/>
              <a:t>stari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smtClean="0"/>
              <a:t>I </a:t>
            </a:r>
            <a:r>
              <a:rPr lang="en-US" sz="2400" dirty="0" err="1" smtClean="0"/>
              <a:t>gluhi</a:t>
            </a:r>
            <a:r>
              <a:rPr lang="en-US" sz="2400" dirty="0" smtClean="0"/>
              <a:t> </a:t>
            </a:r>
            <a:r>
              <a:rPr lang="en-US" sz="2400" dirty="0" err="1" smtClean="0"/>
              <a:t>časi</a:t>
            </a:r>
            <a:r>
              <a:rPr lang="en-US" sz="2400" dirty="0" smtClean="0"/>
              <a:t> </a:t>
            </a:r>
            <a:r>
              <a:rPr lang="en-US" sz="2400" dirty="0" err="1" smtClean="0"/>
              <a:t>neosjetno</a:t>
            </a:r>
            <a:r>
              <a:rPr lang="en-US" sz="2400" dirty="0" smtClean="0"/>
              <a:t> </a:t>
            </a:r>
            <a:r>
              <a:rPr lang="en-US" sz="2400" dirty="0" err="1" smtClean="0"/>
              <a:t>teku</a:t>
            </a:r>
            <a:r>
              <a:rPr lang="en-US" sz="2400" dirty="0" smtClean="0"/>
              <a:t>.</a:t>
            </a:r>
            <a:endParaRPr lang="sr-Latn-CS" sz="2400" dirty="0" smtClean="0"/>
          </a:p>
          <a:p>
            <a:pPr fontAlgn="base">
              <a:buFont typeface="Wingdings" pitchFamily="2" charset="2"/>
              <a:buChar char="ü"/>
            </a:pPr>
            <a:endParaRPr lang="en-US" sz="2400" dirty="0" smtClean="0"/>
          </a:p>
          <a:p>
            <a:pPr fontAlgn="base">
              <a:buFont typeface="Wingdings" pitchFamily="2" charset="2"/>
              <a:buChar char="ü"/>
            </a:pPr>
            <a:r>
              <a:rPr lang="sr-Latn-CS" sz="2400" dirty="0" smtClean="0"/>
              <a:t>	</a:t>
            </a:r>
            <a:r>
              <a:rPr lang="en-US" sz="2400" dirty="0" err="1" smtClean="0"/>
              <a:t>Napolju</a:t>
            </a:r>
            <a:r>
              <a:rPr lang="en-US" sz="2400" dirty="0" smtClean="0"/>
              <a:t> </a:t>
            </a:r>
            <a:r>
              <a:rPr lang="en-US" sz="2400" dirty="0" err="1" smtClean="0"/>
              <a:t>studen</a:t>
            </a:r>
            <a:r>
              <a:rPr lang="en-US" sz="2400" dirty="0" smtClean="0"/>
              <a:t>. </a:t>
            </a:r>
            <a:r>
              <a:rPr lang="en-US" sz="2400" dirty="0" err="1" smtClean="0"/>
              <a:t>Peć</a:t>
            </a:r>
            <a:r>
              <a:rPr lang="en-US" sz="2400" dirty="0" smtClean="0"/>
              <a:t> </a:t>
            </a:r>
            <a:r>
              <a:rPr lang="en-US" sz="2400" dirty="0" err="1" smtClean="0"/>
              <a:t>pucka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grije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err="1" smtClean="0"/>
              <a:t>Ja</a:t>
            </a:r>
            <a:r>
              <a:rPr lang="en-US" sz="2400" dirty="0" smtClean="0"/>
              <a:t> </a:t>
            </a:r>
            <a:r>
              <a:rPr lang="en-US" sz="2400" dirty="0" err="1" smtClean="0"/>
              <a:t>ležim</a:t>
            </a:r>
            <a:r>
              <a:rPr lang="en-US" sz="2400" dirty="0" smtClean="0"/>
              <a:t>. </a:t>
            </a:r>
            <a:r>
              <a:rPr lang="en-US" sz="2400" dirty="0" err="1" smtClean="0"/>
              <a:t>Ruke</a:t>
            </a:r>
            <a:r>
              <a:rPr lang="en-US" sz="2400" dirty="0" smtClean="0"/>
              <a:t> pod </a:t>
            </a:r>
            <a:r>
              <a:rPr lang="en-US" sz="2400" dirty="0" err="1" smtClean="0"/>
              <a:t>glavom</a:t>
            </a:r>
            <a:r>
              <a:rPr lang="en-US" sz="2400" dirty="0" smtClean="0"/>
              <a:t>, pa </a:t>
            </a:r>
            <a:r>
              <a:rPr lang="en-US" sz="2400" dirty="0" err="1" smtClean="0"/>
              <a:t>ćutim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smtClean="0"/>
              <a:t>I </a:t>
            </a:r>
            <a:r>
              <a:rPr lang="en-US" sz="2400" dirty="0" err="1" smtClean="0"/>
              <a:t>slušam</a:t>
            </a:r>
            <a:r>
              <a:rPr lang="en-US" sz="2400" dirty="0" smtClean="0"/>
              <a:t> </a:t>
            </a:r>
            <a:r>
              <a:rPr lang="en-US" sz="2400" dirty="0" err="1" smtClean="0"/>
              <a:t>kako</a:t>
            </a:r>
            <a:r>
              <a:rPr lang="en-US" sz="2400" dirty="0" smtClean="0"/>
              <a:t> </a:t>
            </a:r>
            <a:r>
              <a:rPr lang="en-US" sz="2400" dirty="0" err="1" smtClean="0"/>
              <a:t>granjem</a:t>
            </a:r>
            <a:r>
              <a:rPr lang="en-US" sz="2400" dirty="0" smtClean="0"/>
              <a:t> </a:t>
            </a:r>
            <a:r>
              <a:rPr lang="en-US" sz="2400" dirty="0" err="1" smtClean="0"/>
              <a:t>zamrznutim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smtClean="0"/>
              <a:t>U </a:t>
            </a:r>
            <a:r>
              <a:rPr lang="en-US" sz="2400" dirty="0" err="1" smtClean="0"/>
              <a:t>moja</a:t>
            </a:r>
            <a:r>
              <a:rPr lang="en-US" sz="2400" dirty="0" smtClean="0"/>
              <a:t> </a:t>
            </a:r>
            <a:r>
              <a:rPr lang="en-US" sz="2400" dirty="0" err="1" smtClean="0"/>
              <a:t>okna</a:t>
            </a:r>
            <a:r>
              <a:rPr lang="en-US" sz="2400" dirty="0" smtClean="0"/>
              <a:t> </a:t>
            </a:r>
            <a:r>
              <a:rPr lang="en-US" sz="2400" dirty="0" err="1" smtClean="0"/>
              <a:t>goli</a:t>
            </a:r>
            <a:r>
              <a:rPr lang="en-US" sz="2400" dirty="0" smtClean="0"/>
              <a:t> </a:t>
            </a:r>
            <a:r>
              <a:rPr lang="en-US" sz="2400" dirty="0" err="1" smtClean="0"/>
              <a:t>orah</a:t>
            </a:r>
            <a:r>
              <a:rPr lang="en-US" sz="2400" dirty="0" smtClean="0"/>
              <a:t> </a:t>
            </a:r>
            <a:r>
              <a:rPr lang="en-US" sz="2400" dirty="0" err="1" smtClean="0"/>
              <a:t>bije</a:t>
            </a:r>
            <a:r>
              <a:rPr lang="en-US" sz="2400" dirty="0" smtClean="0"/>
              <a:t>.</a:t>
            </a:r>
            <a:endParaRPr lang="sr-Latn-CS" sz="2400" dirty="0" smtClean="0"/>
          </a:p>
          <a:p>
            <a:pPr fontAlgn="base">
              <a:buFont typeface="Wingdings" pitchFamily="2" charset="2"/>
              <a:buChar char="ü"/>
            </a:pPr>
            <a:endParaRPr lang="sr-Latn-CS" sz="2400" dirty="0" smtClean="0"/>
          </a:p>
          <a:p>
            <a:pPr fontAlgn="base">
              <a:buFont typeface="Wingdings" pitchFamily="2" charset="2"/>
              <a:buChar char="ü"/>
            </a:pPr>
            <a:r>
              <a:rPr lang="sr-Latn-CS" sz="2400" dirty="0" smtClean="0"/>
              <a:t>	</a:t>
            </a:r>
            <a:r>
              <a:rPr lang="en-US" sz="2600" dirty="0" err="1" smtClean="0"/>
              <a:t>Tako</a:t>
            </a:r>
            <a:r>
              <a:rPr lang="en-US" sz="2600" dirty="0" smtClean="0"/>
              <a:t> </a:t>
            </a:r>
            <a:r>
              <a:rPr lang="en-US" sz="2600" dirty="0" err="1" smtClean="0"/>
              <a:t>na</a:t>
            </a:r>
            <a:r>
              <a:rPr lang="en-US" sz="2600" dirty="0" smtClean="0"/>
              <a:t> </a:t>
            </a:r>
            <a:r>
              <a:rPr lang="en-US" sz="2600" dirty="0" err="1" smtClean="0"/>
              <a:t>vrata</a:t>
            </a:r>
            <a:r>
              <a:rPr lang="en-US" sz="2600" dirty="0" smtClean="0"/>
              <a:t> </a:t>
            </a:r>
            <a:r>
              <a:rPr lang="en-US" sz="2600" dirty="0" err="1" smtClean="0"/>
              <a:t>sumornog</a:t>
            </a:r>
            <a:r>
              <a:rPr lang="en-US" sz="2600" dirty="0" smtClean="0"/>
              <a:t> mi </a:t>
            </a:r>
            <a:r>
              <a:rPr lang="en-US" sz="2600" dirty="0" err="1" smtClean="0"/>
              <a:t>srca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sr-Latn-CS" sz="2600" dirty="0" smtClean="0"/>
              <a:t>	</a:t>
            </a:r>
            <a:r>
              <a:rPr lang="en-US" sz="2600" dirty="0" err="1" smtClean="0"/>
              <a:t>Sjećanje</a:t>
            </a:r>
            <a:r>
              <a:rPr lang="en-US" sz="2600" dirty="0" smtClean="0"/>
              <a:t> </a:t>
            </a:r>
            <a:r>
              <a:rPr lang="en-US" sz="2600" dirty="0" err="1" smtClean="0"/>
              <a:t>jedno</a:t>
            </a:r>
            <a:r>
              <a:rPr lang="en-US" sz="2600" dirty="0" smtClean="0"/>
              <a:t> </a:t>
            </a:r>
            <a:r>
              <a:rPr lang="en-US" sz="2600" dirty="0" err="1" smtClean="0"/>
              <a:t>udara</a:t>
            </a:r>
            <a:r>
              <a:rPr lang="en-US" sz="2600" dirty="0" smtClean="0"/>
              <a:t> </a:t>
            </a:r>
            <a:r>
              <a:rPr lang="en-US" sz="2600" dirty="0" err="1" smtClean="0"/>
              <a:t>i</a:t>
            </a:r>
            <a:r>
              <a:rPr lang="en-US" sz="2600" dirty="0" smtClean="0"/>
              <a:t> </a:t>
            </a:r>
            <a:r>
              <a:rPr lang="en-US" sz="2600" dirty="0" err="1" smtClean="0"/>
              <a:t>čeka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sr-Latn-CS" sz="2600" dirty="0" smtClean="0"/>
              <a:t>	</a:t>
            </a:r>
            <a:r>
              <a:rPr lang="en-US" sz="2600" dirty="0" err="1" smtClean="0"/>
              <a:t>Kô</a:t>
            </a:r>
            <a:r>
              <a:rPr lang="en-US" sz="2600" dirty="0" smtClean="0"/>
              <a:t> drug </a:t>
            </a:r>
            <a:r>
              <a:rPr lang="en-US" sz="2600" dirty="0" err="1" smtClean="0"/>
              <a:t>i</a:t>
            </a:r>
            <a:r>
              <a:rPr lang="en-US" sz="2600" dirty="0" smtClean="0"/>
              <a:t> </a:t>
            </a:r>
            <a:r>
              <a:rPr lang="en-US" sz="2600" dirty="0" err="1" smtClean="0"/>
              <a:t>sabrat</a:t>
            </a:r>
            <a:r>
              <a:rPr lang="en-US" sz="2600" dirty="0" smtClean="0"/>
              <a:t>, </a:t>
            </a:r>
            <a:r>
              <a:rPr lang="en-US" sz="2600" dirty="0" err="1" smtClean="0"/>
              <a:t>kao</a:t>
            </a:r>
            <a:r>
              <a:rPr lang="en-US" sz="2600" dirty="0" smtClean="0"/>
              <a:t> </a:t>
            </a:r>
            <a:r>
              <a:rPr lang="en-US" sz="2600" dirty="0" err="1" smtClean="0"/>
              <a:t>duša</a:t>
            </a:r>
            <a:r>
              <a:rPr lang="en-US" sz="2600" dirty="0" smtClean="0"/>
              <a:t> </a:t>
            </a:r>
            <a:r>
              <a:rPr lang="en-US" sz="2600" dirty="0" err="1" smtClean="0"/>
              <a:t>neka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sr-Latn-CS" sz="2600" dirty="0" smtClean="0"/>
              <a:t>	</a:t>
            </a:r>
            <a:r>
              <a:rPr lang="en-US" sz="2600" dirty="0" err="1" smtClean="0"/>
              <a:t>Što</a:t>
            </a:r>
            <a:r>
              <a:rPr lang="en-US" sz="2600" dirty="0" smtClean="0"/>
              <a:t> </a:t>
            </a:r>
            <a:r>
              <a:rPr lang="en-US" sz="2600" dirty="0" err="1" smtClean="0"/>
              <a:t>sa</a:t>
            </a:r>
            <a:r>
              <a:rPr lang="en-US" sz="2600" dirty="0" smtClean="0"/>
              <a:t> </a:t>
            </a:r>
            <a:r>
              <a:rPr lang="en-US" sz="2600" dirty="0" err="1" smtClean="0"/>
              <a:t>mnom</a:t>
            </a:r>
            <a:r>
              <a:rPr lang="en-US" sz="2600" dirty="0" smtClean="0"/>
              <a:t> </a:t>
            </a:r>
            <a:r>
              <a:rPr lang="en-US" sz="2600" dirty="0" err="1" smtClean="0"/>
              <a:t>plače</a:t>
            </a:r>
            <a:r>
              <a:rPr lang="en-US" sz="2600" dirty="0" smtClean="0"/>
              <a:t> </a:t>
            </a:r>
            <a:r>
              <a:rPr lang="en-US" sz="2600" dirty="0" err="1" smtClean="0"/>
              <a:t>i</a:t>
            </a:r>
            <a:r>
              <a:rPr lang="en-US" sz="2600" dirty="0" smtClean="0"/>
              <a:t> u </a:t>
            </a:r>
            <a:r>
              <a:rPr lang="en-US" sz="2600" dirty="0" err="1" smtClean="0"/>
              <a:t>bolu</a:t>
            </a:r>
            <a:r>
              <a:rPr lang="en-US" sz="2600" dirty="0" smtClean="0"/>
              <a:t> </a:t>
            </a:r>
            <a:r>
              <a:rPr lang="en-US" sz="2600" dirty="0" err="1" smtClean="0"/>
              <a:t>grca</a:t>
            </a:r>
            <a:r>
              <a:rPr lang="en-US" sz="2600" dirty="0" smtClean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8600"/>
            <a:ext cx="7498080" cy="6019800"/>
          </a:xfrm>
        </p:spPr>
        <p:txBody>
          <a:bodyPr>
            <a:normAutofit/>
          </a:bodyPr>
          <a:lstStyle/>
          <a:p>
            <a:pPr fontAlgn="base"/>
            <a:r>
              <a:rPr lang="vi-VN" sz="2400" dirty="0" smtClean="0"/>
              <a:t>Negda u take noći, kada otka</a:t>
            </a:r>
            <a:br>
              <a:rPr lang="vi-VN" sz="2400" dirty="0" smtClean="0"/>
            </a:br>
            <a:r>
              <a:rPr lang="vi-VN" sz="2400" dirty="0" smtClean="0"/>
              <a:t>Pomrlom granju zima pokrov ledan,</a:t>
            </a:r>
            <a:br>
              <a:rPr lang="vi-VN" sz="2400" dirty="0" smtClean="0"/>
            </a:br>
            <a:r>
              <a:rPr lang="vi-VN" sz="2400" dirty="0" smtClean="0"/>
              <a:t>Ova je soba bila kô vrt jedan,</a:t>
            </a:r>
            <a:br>
              <a:rPr lang="vi-VN" sz="2400" dirty="0" smtClean="0"/>
            </a:br>
            <a:r>
              <a:rPr lang="vi-VN" sz="2400" dirty="0" smtClean="0"/>
              <a:t>Gdje je kô potok tekla sreća krotka:</a:t>
            </a:r>
            <a:endParaRPr lang="sr-Latn-CS" sz="2400" dirty="0" smtClean="0"/>
          </a:p>
          <a:p>
            <a:pPr fontAlgn="base"/>
            <a:endParaRPr lang="vi-VN" sz="2400" dirty="0" smtClean="0"/>
          </a:p>
          <a:p>
            <a:pPr fontAlgn="base"/>
            <a:r>
              <a:rPr lang="vi-VN" sz="2400" dirty="0" smtClean="0"/>
              <a:t>Kao i sada, pred ikonom sjaji</a:t>
            </a:r>
            <a:br>
              <a:rPr lang="vi-VN" sz="2400" dirty="0" smtClean="0"/>
            </a:br>
            <a:r>
              <a:rPr lang="vi-VN" sz="2400" dirty="0" smtClean="0"/>
              <a:t>Kandila svjetlost. Iz ikonostasa</a:t>
            </a:r>
            <a:br>
              <a:rPr lang="vi-VN" sz="2400" dirty="0" smtClean="0"/>
            </a:br>
            <a:r>
              <a:rPr lang="vi-VN" sz="2400" dirty="0" smtClean="0"/>
              <a:t>Suh bršljan viri. Lako se talasa</a:t>
            </a:r>
            <a:br>
              <a:rPr lang="vi-VN" sz="2400" dirty="0" smtClean="0"/>
            </a:br>
            <a:r>
              <a:rPr lang="vi-VN" sz="2400" dirty="0" smtClean="0"/>
              <a:t>Izmirne plamen i blagoslov taji.</a:t>
            </a:r>
            <a:endParaRPr lang="sr-Latn-CS" sz="2400" dirty="0" smtClean="0"/>
          </a:p>
          <a:p>
            <a:pPr fontAlgn="base"/>
            <a:endParaRPr lang="vi-VN" sz="2400" dirty="0" smtClean="0"/>
          </a:p>
          <a:p>
            <a:pPr fontAlgn="base"/>
            <a:r>
              <a:rPr lang="vi-VN" sz="2400" dirty="0" smtClean="0"/>
              <a:t>Sva okađena miriše nam soba.</a:t>
            </a:r>
            <a:br>
              <a:rPr lang="vi-VN" sz="2400" dirty="0" smtClean="0"/>
            </a:br>
            <a:r>
              <a:rPr lang="vi-VN" sz="2400" dirty="0" smtClean="0"/>
              <a:t>Okolo žute lojane svijeće,</a:t>
            </a:r>
            <a:br>
              <a:rPr lang="vi-VN" sz="2400" dirty="0" smtClean="0"/>
            </a:br>
            <a:r>
              <a:rPr lang="vi-VN" sz="2400" dirty="0" smtClean="0"/>
              <a:t>Mi, djeca, sjeli, kô kakvo vijeće,</a:t>
            </a:r>
            <a:br>
              <a:rPr lang="vi-VN" sz="2400" dirty="0" smtClean="0"/>
            </a:br>
            <a:r>
              <a:rPr lang="vi-VN" sz="2400" dirty="0" smtClean="0"/>
              <a:t>Radosni što je već grudanju doba.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914400"/>
            <a:ext cx="7498080" cy="5562600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en-US" sz="6200" dirty="0" smtClean="0"/>
              <a:t>Pod </a:t>
            </a:r>
            <a:r>
              <a:rPr lang="en-US" sz="6200" dirty="0" err="1" smtClean="0"/>
              <a:t>tankim</a:t>
            </a:r>
            <a:r>
              <a:rPr lang="en-US" sz="6200" dirty="0" smtClean="0"/>
              <a:t> </a:t>
            </a:r>
            <a:r>
              <a:rPr lang="en-US" sz="6200" dirty="0" err="1" smtClean="0"/>
              <a:t>velom</a:t>
            </a:r>
            <a:r>
              <a:rPr lang="en-US" sz="6200" dirty="0" smtClean="0"/>
              <a:t> </a:t>
            </a:r>
            <a:r>
              <a:rPr lang="en-US" sz="6200" dirty="0" err="1" smtClean="0"/>
              <a:t>plavkastoga</a:t>
            </a:r>
            <a:r>
              <a:rPr lang="en-US" sz="6200" dirty="0" smtClean="0"/>
              <a:t> </a:t>
            </a:r>
            <a:r>
              <a:rPr lang="en-US" sz="6200" dirty="0" err="1" smtClean="0"/>
              <a:t>dima</a:t>
            </a:r>
            <a:r>
              <a:rPr lang="en-US" sz="6200" dirty="0" smtClean="0"/>
              <a:t/>
            </a:r>
            <a:br>
              <a:rPr lang="en-US" sz="6200" dirty="0" smtClean="0"/>
            </a:br>
            <a:r>
              <a:rPr lang="en-US" sz="6200" dirty="0" smtClean="0"/>
              <a:t>U </a:t>
            </a:r>
            <a:r>
              <a:rPr lang="en-US" sz="6200" dirty="0" err="1" smtClean="0"/>
              <a:t>peći</a:t>
            </a:r>
            <a:r>
              <a:rPr lang="en-US" sz="6200" dirty="0" smtClean="0"/>
              <a:t> </a:t>
            </a:r>
            <a:r>
              <a:rPr lang="en-US" sz="6200" dirty="0" err="1" smtClean="0"/>
              <a:t>vatra</a:t>
            </a:r>
            <a:r>
              <a:rPr lang="en-US" sz="6200" dirty="0" smtClean="0"/>
              <a:t> </a:t>
            </a:r>
            <a:r>
              <a:rPr lang="en-US" sz="6200" dirty="0" err="1" smtClean="0"/>
              <a:t>plamti</a:t>
            </a:r>
            <a:r>
              <a:rPr lang="en-US" sz="6200" dirty="0" smtClean="0"/>
              <a:t> </a:t>
            </a:r>
            <a:r>
              <a:rPr lang="en-US" sz="6200" dirty="0" err="1" smtClean="0"/>
              <a:t>punim</a:t>
            </a:r>
            <a:r>
              <a:rPr lang="en-US" sz="6200" dirty="0" smtClean="0"/>
              <a:t> </a:t>
            </a:r>
            <a:r>
              <a:rPr lang="en-US" sz="6200" dirty="0" err="1" smtClean="0"/>
              <a:t>žarom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smtClean="0"/>
              <a:t>I </a:t>
            </a:r>
            <a:r>
              <a:rPr lang="en-US" sz="6200" dirty="0" err="1" smtClean="0"/>
              <a:t>sjajne</a:t>
            </a:r>
            <a:r>
              <a:rPr lang="en-US" sz="6200" dirty="0" smtClean="0"/>
              <a:t> </a:t>
            </a:r>
            <a:r>
              <a:rPr lang="en-US" sz="6200" dirty="0" err="1" smtClean="0"/>
              <a:t>pruge</a:t>
            </a:r>
            <a:r>
              <a:rPr lang="en-US" sz="6200" dirty="0" smtClean="0"/>
              <a:t> </a:t>
            </a:r>
            <a:r>
              <a:rPr lang="en-US" sz="6200" dirty="0" err="1" smtClean="0"/>
              <a:t>po</a:t>
            </a:r>
            <a:r>
              <a:rPr lang="en-US" sz="6200" dirty="0" smtClean="0"/>
              <a:t> </a:t>
            </a:r>
            <a:r>
              <a:rPr lang="en-US" sz="6200" dirty="0" err="1" smtClean="0"/>
              <a:t>ćilimu</a:t>
            </a:r>
            <a:r>
              <a:rPr lang="en-US" sz="6200" dirty="0" smtClean="0"/>
              <a:t> </a:t>
            </a:r>
            <a:r>
              <a:rPr lang="en-US" sz="6200" dirty="0" err="1" smtClean="0"/>
              <a:t>starom</a:t>
            </a:r>
            <a:r>
              <a:rPr lang="en-US" sz="6200" dirty="0" smtClean="0"/>
              <a:t/>
            </a:r>
            <a:br>
              <a:rPr lang="en-US" sz="6200" dirty="0" smtClean="0"/>
            </a:br>
            <a:r>
              <a:rPr lang="en-US" sz="6200" dirty="0" err="1" smtClean="0"/>
              <a:t>Veselo</a:t>
            </a:r>
            <a:r>
              <a:rPr lang="en-US" sz="6200" dirty="0" smtClean="0"/>
              <a:t> </a:t>
            </a:r>
            <a:r>
              <a:rPr lang="en-US" sz="6200" dirty="0" err="1" smtClean="0"/>
              <a:t>baca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</a:t>
            </a:r>
            <a:r>
              <a:rPr lang="en-US" sz="6200" dirty="0" err="1" smtClean="0"/>
              <a:t>treperi</a:t>
            </a:r>
            <a:r>
              <a:rPr lang="en-US" sz="6200" dirty="0" smtClean="0"/>
              <a:t> </a:t>
            </a:r>
            <a:r>
              <a:rPr lang="en-US" sz="6200" dirty="0" err="1" smtClean="0"/>
              <a:t>njima</a:t>
            </a:r>
            <a:r>
              <a:rPr lang="en-US" sz="6200" dirty="0" smtClean="0"/>
              <a:t>.</a:t>
            </a:r>
            <a:endParaRPr lang="sr-Latn-CS" sz="6200" dirty="0" smtClean="0"/>
          </a:p>
          <a:p>
            <a:pPr fontAlgn="base"/>
            <a:endParaRPr lang="en-US" sz="6200" dirty="0" smtClean="0"/>
          </a:p>
          <a:p>
            <a:pPr fontAlgn="base"/>
            <a:r>
              <a:rPr lang="en-US" sz="6200" dirty="0" err="1" smtClean="0"/>
              <a:t>Uvrh</a:t>
            </a:r>
            <a:r>
              <a:rPr lang="en-US" sz="6200" dirty="0" smtClean="0"/>
              <a:t>, </a:t>
            </a:r>
            <a:r>
              <a:rPr lang="en-US" sz="6200" dirty="0" err="1" smtClean="0"/>
              <a:t>na</a:t>
            </a:r>
            <a:r>
              <a:rPr lang="en-US" sz="6200" dirty="0" smtClean="0"/>
              <a:t> </a:t>
            </a:r>
            <a:r>
              <a:rPr lang="en-US" sz="6200" dirty="0" err="1" smtClean="0"/>
              <a:t>meku</a:t>
            </a:r>
            <a:r>
              <a:rPr lang="en-US" sz="6200" dirty="0" smtClean="0"/>
              <a:t> </a:t>
            </a:r>
            <a:r>
              <a:rPr lang="en-US" sz="6200" dirty="0" err="1" smtClean="0"/>
              <a:t>šiljtu</a:t>
            </a:r>
            <a:r>
              <a:rPr lang="en-US" sz="6200" dirty="0" smtClean="0"/>
              <a:t>, </a:t>
            </a:r>
            <a:r>
              <a:rPr lang="en-US" sz="6200" dirty="0" err="1" smtClean="0"/>
              <a:t>otac</a:t>
            </a:r>
            <a:r>
              <a:rPr lang="en-US" sz="6200" dirty="0" smtClean="0"/>
              <a:t> </a:t>
            </a:r>
            <a:r>
              <a:rPr lang="en-US" sz="6200" dirty="0" err="1" smtClean="0"/>
              <a:t>sio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err="1" smtClean="0"/>
              <a:t>Pružio</a:t>
            </a:r>
            <a:r>
              <a:rPr lang="en-US" sz="6200" dirty="0" smtClean="0"/>
              <a:t> </a:t>
            </a:r>
            <a:r>
              <a:rPr lang="en-US" sz="6200" dirty="0" err="1" smtClean="0"/>
              <a:t>čibuk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dim se </a:t>
            </a:r>
            <a:r>
              <a:rPr lang="en-US" sz="6200" dirty="0" err="1" smtClean="0"/>
              <a:t>koluta</a:t>
            </a:r>
            <a:r>
              <a:rPr lang="en-US" sz="6200" dirty="0" smtClean="0"/>
              <a:t>;</a:t>
            </a:r>
            <a:br>
              <a:rPr lang="en-US" sz="6200" dirty="0" smtClean="0"/>
            </a:br>
            <a:r>
              <a:rPr lang="en-US" sz="6200" dirty="0" err="1" smtClean="0"/>
              <a:t>Njegova</a:t>
            </a:r>
            <a:r>
              <a:rPr lang="en-US" sz="6200" dirty="0" smtClean="0"/>
              <a:t> </a:t>
            </a:r>
            <a:r>
              <a:rPr lang="en-US" sz="6200" dirty="0" err="1" smtClean="0"/>
              <a:t>misô</a:t>
            </a:r>
            <a:r>
              <a:rPr lang="en-US" sz="6200" dirty="0" smtClean="0"/>
              <a:t> </a:t>
            </a:r>
            <a:r>
              <a:rPr lang="en-US" sz="6200" dirty="0" err="1" smtClean="0"/>
              <a:t>nadaleko</a:t>
            </a:r>
            <a:r>
              <a:rPr lang="en-US" sz="6200" dirty="0" smtClean="0"/>
              <a:t> </a:t>
            </a:r>
            <a:r>
              <a:rPr lang="en-US" sz="6200" dirty="0" err="1" smtClean="0"/>
              <a:t>luta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smtClean="0"/>
              <a:t>I </a:t>
            </a:r>
            <a:r>
              <a:rPr lang="en-US" sz="6200" dirty="0" err="1" smtClean="0"/>
              <a:t>pogled</a:t>
            </a:r>
            <a:r>
              <a:rPr lang="en-US" sz="6200" dirty="0" smtClean="0"/>
              <a:t> </a:t>
            </a:r>
            <a:r>
              <a:rPr lang="en-US" sz="6200" dirty="0" err="1" smtClean="0"/>
              <a:t>bludi</a:t>
            </a:r>
            <a:r>
              <a:rPr lang="en-US" sz="6200" dirty="0" smtClean="0"/>
              <a:t> </a:t>
            </a:r>
            <a:r>
              <a:rPr lang="en-US" sz="6200" dirty="0" err="1" smtClean="0"/>
              <a:t>sanjiv</a:t>
            </a:r>
            <a:r>
              <a:rPr lang="en-US" sz="6200" dirty="0" smtClean="0"/>
              <a:t>, </a:t>
            </a:r>
            <a:r>
              <a:rPr lang="en-US" sz="6200" dirty="0" err="1" smtClean="0"/>
              <a:t>blag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</a:t>
            </a:r>
            <a:r>
              <a:rPr lang="en-US" sz="6200" dirty="0" err="1" smtClean="0"/>
              <a:t>mio</a:t>
            </a:r>
            <a:r>
              <a:rPr lang="en-US" sz="6200" dirty="0" smtClean="0"/>
              <a:t>.</a:t>
            </a:r>
            <a:endParaRPr lang="sr-Latn-CS" sz="6200" dirty="0" smtClean="0"/>
          </a:p>
          <a:p>
            <a:pPr fontAlgn="base">
              <a:buNone/>
            </a:pPr>
            <a:endParaRPr lang="en-US" sz="6200" dirty="0" smtClean="0"/>
          </a:p>
          <a:p>
            <a:pPr fontAlgn="base"/>
            <a:r>
              <a:rPr lang="en-US" sz="6200" dirty="0" err="1" smtClean="0"/>
              <a:t>Uza</a:t>
            </a:r>
            <a:r>
              <a:rPr lang="en-US" sz="6200" dirty="0" smtClean="0"/>
              <a:t> n</a:t>
            </a:r>
            <a:r>
              <a:rPr lang="sr-Latn-CS" sz="6200" dirty="0" smtClean="0"/>
              <a:t>j,</a:t>
            </a:r>
            <a:r>
              <a:rPr lang="en-US" sz="6200" dirty="0" smtClean="0"/>
              <a:t> </a:t>
            </a:r>
            <a:r>
              <a:rPr lang="en-US" sz="6200" dirty="0" err="1" smtClean="0"/>
              <a:t>tek</a:t>
            </a:r>
            <a:r>
              <a:rPr lang="en-US" sz="6200" dirty="0" smtClean="0"/>
              <a:t> </a:t>
            </a:r>
            <a:r>
              <a:rPr lang="en-US" sz="6200" dirty="0" err="1" smtClean="0"/>
              <a:t>malko</a:t>
            </a:r>
            <a:r>
              <a:rPr lang="en-US" sz="6200" dirty="0" smtClean="0"/>
              <a:t> </a:t>
            </a:r>
            <a:r>
              <a:rPr lang="en-US" sz="6200" dirty="0" err="1" smtClean="0"/>
              <a:t>na</a:t>
            </a:r>
            <a:r>
              <a:rPr lang="en-US" sz="6200" dirty="0" smtClean="0"/>
              <a:t> </a:t>
            </a:r>
            <a:r>
              <a:rPr lang="en-US" sz="6200" dirty="0" err="1" smtClean="0"/>
              <a:t>šiljtetu</a:t>
            </a:r>
            <a:r>
              <a:rPr lang="en-US" sz="6200" dirty="0" smtClean="0"/>
              <a:t> </a:t>
            </a:r>
            <a:r>
              <a:rPr lang="en-US" sz="6200" dirty="0" err="1" smtClean="0"/>
              <a:t>niže</a:t>
            </a:r>
            <a:r>
              <a:rPr lang="en-US" sz="6200" dirty="0" smtClean="0"/>
              <a:t/>
            </a:r>
            <a:br>
              <a:rPr lang="en-US" sz="6200" dirty="0" smtClean="0"/>
            </a:br>
            <a:r>
              <a:rPr lang="en-US" sz="6200" dirty="0" err="1" smtClean="0"/>
              <a:t>Kô</a:t>
            </a:r>
            <a:r>
              <a:rPr lang="en-US" sz="6200" dirty="0" smtClean="0"/>
              <a:t> </a:t>
            </a:r>
            <a:r>
              <a:rPr lang="en-US" sz="6200" dirty="0" err="1" smtClean="0"/>
              <a:t>simbol</a:t>
            </a:r>
            <a:r>
              <a:rPr lang="en-US" sz="6200" dirty="0" smtClean="0"/>
              <a:t> </a:t>
            </a:r>
            <a:r>
              <a:rPr lang="en-US" sz="6200" dirty="0" err="1" smtClean="0"/>
              <a:t>sreće</a:t>
            </a:r>
            <a:r>
              <a:rPr lang="en-US" sz="6200" dirty="0" smtClean="0"/>
              <a:t>, </a:t>
            </a:r>
            <a:r>
              <a:rPr lang="en-US" sz="6200" dirty="0" err="1" smtClean="0"/>
              <a:t>naša</a:t>
            </a:r>
            <a:r>
              <a:rPr lang="en-US" sz="6200" dirty="0" smtClean="0"/>
              <a:t> </a:t>
            </a:r>
            <a:r>
              <a:rPr lang="en-US" sz="6200" dirty="0" err="1" smtClean="0"/>
              <a:t>majka</a:t>
            </a:r>
            <a:r>
              <a:rPr lang="en-US" sz="6200" dirty="0" smtClean="0"/>
              <a:t> </a:t>
            </a:r>
            <a:r>
              <a:rPr lang="en-US" sz="6200" dirty="0" err="1" smtClean="0"/>
              <a:t>bdije</a:t>
            </a:r>
            <a:r>
              <a:rPr lang="en-US" sz="6200" dirty="0" smtClean="0"/>
              <a:t>;</a:t>
            </a:r>
            <a:br>
              <a:rPr lang="en-US" sz="6200" dirty="0" smtClean="0"/>
            </a:br>
            <a:r>
              <a:rPr lang="en-US" sz="6200" dirty="0" err="1" smtClean="0"/>
              <a:t>Za</a:t>
            </a:r>
            <a:r>
              <a:rPr lang="en-US" sz="6200" dirty="0" smtClean="0"/>
              <a:t> </a:t>
            </a:r>
            <a:r>
              <a:rPr lang="en-US" sz="6200" dirty="0" err="1" smtClean="0"/>
              <a:t>skori</a:t>
            </a:r>
            <a:r>
              <a:rPr lang="en-US" sz="6200" dirty="0" smtClean="0"/>
              <a:t> </a:t>
            </a:r>
            <a:r>
              <a:rPr lang="en-US" sz="6200" dirty="0" err="1" smtClean="0"/>
              <a:t>Božić</a:t>
            </a:r>
            <a:r>
              <a:rPr lang="en-US" sz="6200" dirty="0" smtClean="0"/>
              <a:t> </a:t>
            </a:r>
            <a:r>
              <a:rPr lang="en-US" sz="6200" dirty="0" err="1" smtClean="0"/>
              <a:t>košulje</a:t>
            </a:r>
            <a:r>
              <a:rPr lang="en-US" sz="6200" dirty="0" smtClean="0"/>
              <a:t> </a:t>
            </a:r>
            <a:r>
              <a:rPr lang="en-US" sz="6200" dirty="0" err="1" smtClean="0"/>
              <a:t>nam</a:t>
            </a:r>
            <a:r>
              <a:rPr lang="en-US" sz="6200" dirty="0" smtClean="0"/>
              <a:t> </a:t>
            </a:r>
            <a:r>
              <a:rPr lang="en-US" sz="6200" dirty="0" err="1" smtClean="0"/>
              <a:t>šije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smtClean="0"/>
              <a:t>I </a:t>
            </a:r>
            <a:r>
              <a:rPr lang="en-US" sz="6200" dirty="0" err="1" smtClean="0"/>
              <a:t>katkad</a:t>
            </a:r>
            <a:r>
              <a:rPr lang="en-US" sz="6200" dirty="0" smtClean="0"/>
              <a:t> </a:t>
            </a:r>
            <a:r>
              <a:rPr lang="en-US" sz="6200" dirty="0" err="1" smtClean="0"/>
              <a:t>na</a:t>
            </a:r>
            <a:r>
              <a:rPr lang="en-US" sz="6200" dirty="0" smtClean="0"/>
              <a:t> </a:t>
            </a:r>
            <a:r>
              <a:rPr lang="en-US" sz="6200" dirty="0" err="1" smtClean="0"/>
              <a:t>nas</a:t>
            </a:r>
            <a:r>
              <a:rPr lang="en-US" sz="6200" dirty="0" smtClean="0"/>
              <a:t> </a:t>
            </a:r>
            <a:r>
              <a:rPr lang="en-US" sz="6200" dirty="0" err="1" smtClean="0"/>
              <a:t>blage</a:t>
            </a:r>
            <a:r>
              <a:rPr lang="en-US" sz="6200" dirty="0" smtClean="0"/>
              <a:t> </a:t>
            </a:r>
            <a:r>
              <a:rPr lang="en-US" sz="6200" dirty="0" err="1" smtClean="0"/>
              <a:t>oči</a:t>
            </a:r>
            <a:r>
              <a:rPr lang="en-US" sz="6200" dirty="0" smtClean="0"/>
              <a:t> </a:t>
            </a:r>
            <a:r>
              <a:rPr lang="en-US" sz="6200" dirty="0" err="1" smtClean="0"/>
              <a:t>diže</a:t>
            </a:r>
            <a:r>
              <a:rPr lang="en-US" sz="6200" dirty="0" smtClean="0"/>
              <a:t>.</a:t>
            </a:r>
            <a:endParaRPr lang="sr-Latn-CS" sz="6200" dirty="0" smtClean="0"/>
          </a:p>
          <a:p>
            <a:pPr fontAlgn="base"/>
            <a:endParaRPr lang="sr-Latn-CS" sz="6200" dirty="0" smtClean="0"/>
          </a:p>
          <a:p>
            <a:pPr fontAlgn="base"/>
            <a:r>
              <a:rPr lang="en-US" sz="6200" dirty="0" smtClean="0"/>
              <a:t>U to bi </a:t>
            </a:r>
            <a:r>
              <a:rPr lang="en-US" sz="6200" dirty="0" err="1" smtClean="0"/>
              <a:t>halka</a:t>
            </a:r>
            <a:r>
              <a:rPr lang="en-US" sz="6200" dirty="0" smtClean="0"/>
              <a:t> </a:t>
            </a:r>
            <a:r>
              <a:rPr lang="en-US" sz="6200" dirty="0" err="1" smtClean="0"/>
              <a:t>zakucala</a:t>
            </a:r>
            <a:r>
              <a:rPr lang="en-US" sz="6200" dirty="0" smtClean="0"/>
              <a:t>. – „</a:t>
            </a:r>
            <a:r>
              <a:rPr lang="en-US" sz="6200" dirty="0" err="1" smtClean="0"/>
              <a:t>Petar</a:t>
            </a:r>
            <a:r>
              <a:rPr lang="en-US" sz="6200" dirty="0" smtClean="0"/>
              <a:t>!“</a:t>
            </a:r>
            <a:br>
              <a:rPr lang="en-US" sz="6200" dirty="0" smtClean="0"/>
            </a:br>
            <a:r>
              <a:rPr lang="en-US" sz="6200" dirty="0" smtClean="0"/>
              <a:t>– </a:t>
            </a:r>
            <a:r>
              <a:rPr lang="en-US" sz="6200" dirty="0" err="1" smtClean="0"/>
              <a:t>Usklikne</a:t>
            </a:r>
            <a:r>
              <a:rPr lang="en-US" sz="6200" dirty="0" smtClean="0"/>
              <a:t> </a:t>
            </a:r>
            <a:r>
              <a:rPr lang="en-US" sz="6200" dirty="0" err="1" smtClean="0"/>
              <a:t>otac</a:t>
            </a:r>
            <a:r>
              <a:rPr lang="en-US" sz="6200" dirty="0" smtClean="0"/>
              <a:t> – „On je </a:t>
            </a:r>
            <a:r>
              <a:rPr lang="en-US" sz="6200" dirty="0" err="1" smtClean="0"/>
              <a:t>zacijelo</a:t>
            </a:r>
            <a:r>
              <a:rPr lang="en-US" sz="6200" dirty="0" smtClean="0"/>
              <a:t>!</a:t>
            </a:r>
            <a:br>
              <a:rPr lang="en-US" sz="6200" dirty="0" smtClean="0"/>
            </a:br>
            <a:r>
              <a:rPr lang="en-US" sz="6200" dirty="0" smtClean="0"/>
              <a:t>On </a:t>
            </a:r>
            <a:r>
              <a:rPr lang="en-US" sz="6200" dirty="0" err="1" smtClean="0"/>
              <a:t>vazda</a:t>
            </a:r>
            <a:r>
              <a:rPr lang="en-US" sz="6200" dirty="0" smtClean="0"/>
              <a:t> </a:t>
            </a:r>
            <a:r>
              <a:rPr lang="en-US" sz="6200" dirty="0" err="1" smtClean="0"/>
              <a:t>voli</a:t>
            </a:r>
            <a:r>
              <a:rPr lang="en-US" sz="6200" dirty="0" smtClean="0"/>
              <a:t> </a:t>
            </a:r>
            <a:r>
              <a:rPr lang="en-US" sz="6200" dirty="0" err="1" smtClean="0"/>
              <a:t>govor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</a:t>
            </a:r>
            <a:r>
              <a:rPr lang="en-US" sz="6200" dirty="0" err="1" smtClean="0"/>
              <a:t>sijelo</a:t>
            </a:r>
            <a:r>
              <a:rPr lang="en-US" sz="6200" dirty="0" smtClean="0"/>
              <a:t> –</a:t>
            </a:r>
            <a:br>
              <a:rPr lang="en-US" sz="6200" dirty="0" smtClean="0"/>
            </a:br>
            <a:r>
              <a:rPr lang="en-US" sz="6200" dirty="0" err="1" smtClean="0"/>
              <a:t>Otvorite</a:t>
            </a:r>
            <a:r>
              <a:rPr lang="en-US" sz="6200" dirty="0" smtClean="0"/>
              <a:t> mu!“… – I mi </a:t>
            </a:r>
            <a:r>
              <a:rPr lang="en-US" sz="6200" dirty="0" err="1" smtClean="0"/>
              <a:t>svi</a:t>
            </a:r>
            <a:r>
              <a:rPr lang="en-US" sz="6200" dirty="0" smtClean="0"/>
              <a:t>, </a:t>
            </a:r>
            <a:r>
              <a:rPr lang="en-US" sz="6200" dirty="0" err="1" smtClean="0"/>
              <a:t>kô</a:t>
            </a:r>
            <a:r>
              <a:rPr lang="en-US" sz="6200" dirty="0" smtClean="0"/>
              <a:t> </a:t>
            </a:r>
            <a:r>
              <a:rPr lang="en-US" sz="6200" dirty="0" err="1" smtClean="0"/>
              <a:t>vjetar</a:t>
            </a:r>
            <a:r>
              <a:rPr lang="en-US" sz="6200" dirty="0" smtClean="0"/>
              <a:t>,</a:t>
            </a:r>
            <a:r>
              <a:rPr lang="en-US" sz="4200" dirty="0" smtClean="0"/>
              <a:t/>
            </a:r>
            <a:br>
              <a:rPr lang="en-US" sz="42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 smtClean="0"/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 fontScale="40000" lnSpcReduction="20000"/>
          </a:bodyPr>
          <a:lstStyle/>
          <a:p>
            <a:pPr fontAlgn="base"/>
            <a:endParaRPr lang="sr-Latn-CS" sz="31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base"/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Trči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vratâ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prijevor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izvuci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susjed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visok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kao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brijeg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Tresući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ruha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napanuli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snijeg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Javio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bi se s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fenjerom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u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ruci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Svaki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mu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od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nas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u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zagrljaj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hita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Majka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krotko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susreta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gleda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on se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javlja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pa do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oca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sjeda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brišuć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čelo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zdravlje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pita.</a:t>
            </a: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smtClean="0"/>
              <a:t/>
            </a:r>
            <a:br>
              <a:rPr lang="en-US" sz="4200" b="1" dirty="0" smtClean="0"/>
            </a:br>
            <a:endParaRPr lang="en-US" sz="4200" b="1" dirty="0" smtClean="0"/>
          </a:p>
          <a:p>
            <a:pPr fontAlgn="base"/>
            <a:r>
              <a:rPr lang="en-US" sz="4200" b="1" dirty="0" err="1" smtClean="0"/>
              <a:t>Sva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novom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srećom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ograne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nam</a:t>
            </a:r>
            <a:r>
              <a:rPr lang="en-US" sz="4200" b="1" dirty="0" smtClean="0"/>
              <a:t> soba!</a:t>
            </a:r>
            <a:br>
              <a:rPr lang="en-US" sz="4200" b="1" dirty="0" smtClean="0"/>
            </a:br>
            <a:r>
              <a:rPr lang="en-US" sz="4200" b="1" dirty="0" smtClean="0"/>
              <a:t>Na </a:t>
            </a:r>
            <a:r>
              <a:rPr lang="en-US" sz="4200" b="1" dirty="0" err="1" smtClean="0"/>
              <a:t>svakom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licu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sveto</a:t>
            </a:r>
            <a:r>
              <a:rPr lang="en-US" sz="4200" b="1" dirty="0" smtClean="0"/>
              <a:t>, </a:t>
            </a:r>
            <a:r>
              <a:rPr lang="en-US" sz="4200" b="1" dirty="0" err="1" smtClean="0"/>
              <a:t>sjajno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nešto</a:t>
            </a:r>
            <a:r>
              <a:rPr lang="en-US" sz="4200" b="1" dirty="0" smtClean="0"/>
              <a:t>.</a:t>
            </a:r>
            <a:br>
              <a:rPr lang="en-US" sz="4200" b="1" dirty="0" smtClean="0"/>
            </a:br>
            <a:r>
              <a:rPr lang="en-US" sz="4200" b="1" dirty="0" err="1" smtClean="0"/>
              <a:t>Sučući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brke</a:t>
            </a:r>
            <a:r>
              <a:rPr lang="en-US" sz="4200" b="1" dirty="0" smtClean="0"/>
              <a:t>, </a:t>
            </a:r>
            <a:r>
              <a:rPr lang="en-US" sz="4200" b="1" dirty="0" err="1" smtClean="0"/>
              <a:t>stari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susjed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vješto</a:t>
            </a: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err="1" smtClean="0"/>
              <a:t>Počô</a:t>
            </a:r>
            <a:r>
              <a:rPr lang="en-US" sz="4200" b="1" dirty="0" smtClean="0"/>
              <a:t> bi </a:t>
            </a:r>
            <a:r>
              <a:rPr lang="en-US" sz="4200" b="1" dirty="0" err="1" smtClean="0"/>
              <a:t>priču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iz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dalekog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doba</a:t>
            </a:r>
            <a:r>
              <a:rPr lang="en-US" sz="4200" b="1" dirty="0" smtClean="0"/>
              <a:t>.</a:t>
            </a:r>
            <a:br>
              <a:rPr lang="en-US" sz="4200" b="1" dirty="0" smtClean="0"/>
            </a:b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smtClean="0"/>
              <a:t>I </a:t>
            </a:r>
            <a:r>
              <a:rPr lang="en-US" sz="4200" b="1" dirty="0" err="1" smtClean="0"/>
              <a:t>dokle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prozor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hladna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drma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ciča</a:t>
            </a:r>
            <a:r>
              <a:rPr lang="en-US" sz="4200" b="1" dirty="0" smtClean="0"/>
              <a:t>,</a:t>
            </a:r>
            <a:br>
              <a:rPr lang="en-US" sz="4200" b="1" dirty="0" smtClean="0"/>
            </a:br>
            <a:r>
              <a:rPr lang="en-US" sz="4200" b="1" dirty="0" smtClean="0"/>
              <a:t>Mi </a:t>
            </a:r>
            <a:r>
              <a:rPr lang="en-US" sz="4200" b="1" dirty="0" err="1" smtClean="0"/>
              <a:t>svaku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riječ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gutamo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nijemi</a:t>
            </a:r>
            <a:r>
              <a:rPr lang="en-US" sz="4200" b="1" dirty="0" smtClean="0"/>
              <a:t>;</a:t>
            </a:r>
            <a:br>
              <a:rPr lang="en-US" sz="4200" b="1" dirty="0" smtClean="0"/>
            </a:br>
            <a:r>
              <a:rPr lang="en-US" sz="4200" b="1" dirty="0" err="1" smtClean="0"/>
              <a:t>Srca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nam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dršću</a:t>
            </a:r>
            <a:r>
              <a:rPr lang="en-US" sz="4200" b="1" dirty="0" smtClean="0"/>
              <a:t> u </a:t>
            </a:r>
            <a:r>
              <a:rPr lang="en-US" sz="4200" b="1" dirty="0" err="1" smtClean="0"/>
              <a:t>radosnoj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tremi</a:t>
            </a: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err="1" smtClean="0"/>
              <a:t>Sve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dogod</a:t>
            </a:r>
            <a:r>
              <a:rPr lang="en-US" sz="4200" b="1" dirty="0" smtClean="0"/>
              <a:t> ne bi </a:t>
            </a:r>
            <a:r>
              <a:rPr lang="en-US" sz="4200" b="1" dirty="0" err="1" smtClean="0"/>
              <a:t>dovršio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čiča</a:t>
            </a:r>
            <a:r>
              <a:rPr lang="en-US" sz="4200" b="1" dirty="0" smtClean="0"/>
              <a:t>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6477000"/>
          </a:xfrm>
        </p:spPr>
        <p:txBody>
          <a:bodyPr/>
          <a:lstStyle/>
          <a:p>
            <a:r>
              <a:rPr lang="en-US" sz="2000" dirty="0" err="1" smtClean="0"/>
              <a:t>Zatim</a:t>
            </a:r>
            <a:r>
              <a:rPr lang="en-US" sz="2000" dirty="0" smtClean="0"/>
              <a:t> bi </a:t>
            </a:r>
            <a:r>
              <a:rPr lang="en-US" sz="2000" dirty="0" err="1" smtClean="0"/>
              <a:t>otac</a:t>
            </a:r>
            <a:r>
              <a:rPr lang="en-US" sz="2000" dirty="0" smtClean="0"/>
              <a:t>, </a:t>
            </a:r>
            <a:r>
              <a:rPr lang="en-US" sz="2000" dirty="0" err="1" smtClean="0"/>
              <a:t>vedar</a:t>
            </a:r>
            <a:r>
              <a:rPr lang="en-US" sz="2000" dirty="0" smtClean="0"/>
              <a:t> </a:t>
            </a:r>
            <a:r>
              <a:rPr lang="en-US" sz="2000" dirty="0" err="1" smtClean="0"/>
              <a:t>kô</a:t>
            </a:r>
            <a:r>
              <a:rPr lang="en-US" sz="2000" dirty="0" smtClean="0"/>
              <a:t> </a:t>
            </a:r>
            <a:r>
              <a:rPr lang="en-US" sz="2000" dirty="0" err="1" smtClean="0"/>
              <a:t>sjaj</a:t>
            </a:r>
            <a:r>
              <a:rPr lang="en-US" sz="2000" dirty="0" smtClean="0"/>
              <a:t> </a:t>
            </a:r>
            <a:r>
              <a:rPr lang="en-US" sz="2000" dirty="0" err="1" smtClean="0"/>
              <a:t>dana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err="1" smtClean="0"/>
              <a:t>Uzeo</a:t>
            </a:r>
            <a:r>
              <a:rPr lang="en-US" sz="2000" dirty="0" smtClean="0"/>
              <a:t> </a:t>
            </a:r>
            <a:r>
              <a:rPr lang="en-US" sz="2000" dirty="0" err="1" smtClean="0"/>
              <a:t>gusle</a:t>
            </a:r>
            <a:r>
              <a:rPr lang="en-US" sz="2000" dirty="0" smtClean="0"/>
              <a:t> u </a:t>
            </a:r>
            <a:r>
              <a:rPr lang="en-US" sz="2000" dirty="0" err="1" smtClean="0"/>
              <a:t>žilave</a:t>
            </a:r>
            <a:r>
              <a:rPr lang="en-US" sz="2000" dirty="0" smtClean="0"/>
              <a:t> </a:t>
            </a:r>
            <a:r>
              <a:rPr lang="en-US" sz="2000" dirty="0" err="1" smtClean="0"/>
              <a:t>ruke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smtClean="0"/>
              <a:t>I </a:t>
            </a:r>
            <a:r>
              <a:rPr lang="en-US" sz="2000" dirty="0" err="1" smtClean="0"/>
              <a:t>glasno</a:t>
            </a:r>
            <a:r>
              <a:rPr lang="en-US" sz="2000" dirty="0" smtClean="0"/>
              <a:t> </a:t>
            </a:r>
            <a:r>
              <a:rPr lang="en-US" sz="2000" dirty="0" err="1" smtClean="0"/>
              <a:t>počô</a:t>
            </a:r>
            <a:r>
              <a:rPr lang="en-US" sz="2000" dirty="0" smtClean="0"/>
              <a:t>, </a:t>
            </a:r>
            <a:r>
              <a:rPr lang="en-US" sz="2000" dirty="0" err="1" smtClean="0"/>
              <a:t>uz</a:t>
            </a:r>
            <a:r>
              <a:rPr lang="en-US" sz="2000" dirty="0" smtClean="0"/>
              <a:t> </a:t>
            </a:r>
            <a:r>
              <a:rPr lang="en-US" sz="2000" dirty="0" err="1" smtClean="0"/>
              <a:t>ganjive</a:t>
            </a:r>
            <a:r>
              <a:rPr lang="en-US" sz="2000" dirty="0" smtClean="0"/>
              <a:t> </a:t>
            </a:r>
            <a:r>
              <a:rPr lang="en-US" sz="2000" dirty="0" err="1" smtClean="0"/>
              <a:t>zvuke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err="1" smtClean="0"/>
              <a:t>Lijepu</a:t>
            </a:r>
            <a:r>
              <a:rPr lang="en-US" sz="2000" dirty="0" smtClean="0"/>
              <a:t> </a:t>
            </a:r>
            <a:r>
              <a:rPr lang="en-US" sz="2000" dirty="0" err="1" smtClean="0"/>
              <a:t>pjesmu</a:t>
            </a:r>
            <a:r>
              <a:rPr lang="en-US" sz="2000" dirty="0" smtClean="0"/>
              <a:t> </a:t>
            </a:r>
            <a:r>
              <a:rPr lang="en-US" sz="2000" dirty="0" err="1" smtClean="0"/>
              <a:t>Strahinjića</a:t>
            </a:r>
            <a:r>
              <a:rPr lang="en-US" sz="2000" dirty="0" smtClean="0"/>
              <a:t> </a:t>
            </a:r>
            <a:r>
              <a:rPr lang="en-US" sz="2000" dirty="0" err="1" smtClean="0"/>
              <a:t>Bana</a:t>
            </a:r>
            <a:r>
              <a:rPr lang="en-US" sz="2000" dirty="0" smtClean="0"/>
              <a:t>...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Meni</a:t>
            </a:r>
            <a:r>
              <a:rPr lang="en-US" sz="2000" dirty="0" smtClean="0"/>
              <a:t> je </a:t>
            </a:r>
            <a:r>
              <a:rPr lang="en-US" sz="2000" dirty="0" err="1" smtClean="0"/>
              <a:t>bilo</a:t>
            </a:r>
            <a:r>
              <a:rPr lang="en-US" sz="2000" dirty="0" smtClean="0"/>
              <a:t> </a:t>
            </a:r>
            <a:r>
              <a:rPr lang="en-US" sz="2000" dirty="0" err="1" smtClean="0"/>
              <a:t>kô</a:t>
            </a:r>
            <a:r>
              <a:rPr lang="en-US" sz="2000" dirty="0" smtClean="0"/>
              <a:t> </a:t>
            </a:r>
            <a:r>
              <a:rPr lang="en-US" sz="2000" dirty="0" err="1" smtClean="0"/>
              <a:t>da</a:t>
            </a:r>
            <a:r>
              <a:rPr lang="en-US" sz="2000" dirty="0" smtClean="0"/>
              <a:t> </a:t>
            </a:r>
            <a:r>
              <a:rPr lang="en-US" sz="2000" dirty="0" err="1" smtClean="0"/>
              <a:t>pjesme</a:t>
            </a:r>
            <a:r>
              <a:rPr lang="en-US" sz="2000" dirty="0" smtClean="0"/>
              <a:t> </a:t>
            </a:r>
            <a:r>
              <a:rPr lang="en-US" sz="2000" dirty="0" err="1" smtClean="0"/>
              <a:t>ove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Svaki</a:t>
            </a:r>
            <a:r>
              <a:rPr lang="en-US" sz="2000" dirty="0" smtClean="0"/>
              <a:t> </a:t>
            </a:r>
            <a:r>
              <a:rPr lang="en-US" sz="2000" dirty="0" err="1" smtClean="0"/>
              <a:t>stih</a:t>
            </a:r>
            <a:r>
              <a:rPr lang="en-US" sz="2000" dirty="0" smtClean="0"/>
              <a:t> </a:t>
            </a:r>
            <a:r>
              <a:rPr lang="en-US" sz="2000" dirty="0" err="1" smtClean="0"/>
              <a:t>posta</a:t>
            </a:r>
            <a:r>
              <a:rPr lang="en-US" sz="2000" dirty="0" smtClean="0"/>
              <a:t> pun </a:t>
            </a:r>
            <a:r>
              <a:rPr lang="en-US" sz="2000" dirty="0" err="1" smtClean="0"/>
              <a:t>behar</a:t>
            </a:r>
            <a:r>
              <a:rPr lang="en-US" sz="2000" dirty="0" smtClean="0"/>
              <a:t> u </a:t>
            </a:r>
            <a:r>
              <a:rPr lang="en-US" sz="2000" dirty="0" err="1" smtClean="0"/>
              <a:t>rosi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smtClean="0"/>
              <a:t>Pa </a:t>
            </a:r>
            <a:r>
              <a:rPr lang="en-US" sz="2000" dirty="0" err="1" smtClean="0"/>
              <a:t>trepti</a:t>
            </a:r>
            <a:r>
              <a:rPr lang="en-US" sz="2000" dirty="0" smtClean="0"/>
              <a:t>, </a:t>
            </a:r>
            <a:r>
              <a:rPr lang="en-US" sz="2000" dirty="0" err="1" smtClean="0"/>
              <a:t>sjaje</a:t>
            </a:r>
            <a:r>
              <a:rPr lang="en-US" sz="2000" dirty="0" smtClean="0"/>
              <a:t>, </a:t>
            </a:r>
            <a:r>
              <a:rPr lang="en-US" sz="2000" dirty="0" err="1" smtClean="0"/>
              <a:t>i</a:t>
            </a:r>
            <a:r>
              <a:rPr lang="en-US" sz="2000" dirty="0" smtClean="0"/>
              <a:t> </a:t>
            </a:r>
            <a:r>
              <a:rPr lang="en-US" sz="2000" dirty="0" err="1" smtClean="0"/>
              <a:t>meni</a:t>
            </a:r>
            <a:r>
              <a:rPr lang="en-US" sz="2000" dirty="0" smtClean="0"/>
              <a:t> </a:t>
            </a:r>
            <a:r>
              <a:rPr lang="en-US" sz="2000" dirty="0" err="1" smtClean="0"/>
              <a:t>po</a:t>
            </a:r>
            <a:r>
              <a:rPr lang="en-US" sz="2000" dirty="0" smtClean="0"/>
              <a:t> </a:t>
            </a:r>
            <a:r>
              <a:rPr lang="en-US" sz="2000" dirty="0" err="1" smtClean="0"/>
              <a:t>kosi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Prosipa</a:t>
            </a:r>
            <a:r>
              <a:rPr lang="en-US" sz="2000" dirty="0" smtClean="0"/>
              <a:t> </a:t>
            </a:r>
            <a:r>
              <a:rPr lang="en-US" sz="2000" dirty="0" err="1" smtClean="0"/>
              <a:t>meke</a:t>
            </a:r>
            <a:r>
              <a:rPr lang="en-US" sz="2000" dirty="0" smtClean="0"/>
              <a:t> </a:t>
            </a:r>
            <a:r>
              <a:rPr lang="en-US" sz="2000" dirty="0" err="1" smtClean="0"/>
              <a:t>pahuljice</a:t>
            </a:r>
            <a:r>
              <a:rPr lang="en-US" sz="2000" dirty="0" smtClean="0"/>
              <a:t> </a:t>
            </a:r>
            <a:r>
              <a:rPr lang="en-US" sz="2000" dirty="0" err="1" smtClean="0"/>
              <a:t>nove</a:t>
            </a:r>
            <a:r>
              <a:rPr lang="en-US" sz="2000" dirty="0" smtClean="0"/>
              <a:t>...</a:t>
            </a:r>
            <a:endParaRPr lang="sr-Latn-CS" sz="2000" dirty="0" smtClean="0"/>
          </a:p>
          <a:p>
            <a:endParaRPr lang="sr-Latn-CS" sz="2000" dirty="0" smtClean="0"/>
          </a:p>
          <a:p>
            <a:r>
              <a:rPr lang="en-US" sz="2000" b="1" dirty="0" smtClean="0"/>
              <a:t>O </a:t>
            </a:r>
            <a:r>
              <a:rPr lang="en-US" sz="2000" b="1" dirty="0" err="1" smtClean="0"/>
              <a:t>mili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časi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kako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ste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daleko</a:t>
            </a:r>
            <a:r>
              <a:rPr lang="en-US" sz="2000" b="1" dirty="0" smtClean="0"/>
              <a:t>!</a:t>
            </a:r>
            <a:br>
              <a:rPr lang="en-US" sz="2000" b="1" dirty="0" smtClean="0"/>
            </a:br>
            <a:r>
              <a:rPr lang="en-US" sz="2000" b="1" dirty="0" smtClean="0"/>
              <a:t>Vi, </a:t>
            </a:r>
            <a:r>
              <a:rPr lang="en-US" sz="2000" b="1" dirty="0" err="1" smtClean="0"/>
              <a:t>draga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lica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iščezla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ste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davno</a:t>
            </a:r>
            <a:r>
              <a:rPr lang="en-US" sz="2000" b="1" dirty="0" smtClean="0"/>
              <a:t>!</a:t>
            </a:r>
            <a:br>
              <a:rPr lang="en-US" sz="2000" b="1" dirty="0" smtClean="0"/>
            </a:br>
            <a:r>
              <a:rPr lang="en-US" sz="2000" b="1" dirty="0" err="1" smtClean="0"/>
              <a:t>Pusta</a:t>
            </a:r>
            <a:r>
              <a:rPr lang="en-US" sz="2000" b="1" dirty="0" smtClean="0"/>
              <a:t> je soba... </a:t>
            </a:r>
            <a:r>
              <a:rPr lang="en-US" sz="2000" b="1" dirty="0" err="1" smtClean="0"/>
              <a:t>moje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srce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tavno</a:t>
            </a:r>
            <a:r>
              <a:rPr lang="en-US" sz="2000" b="1" dirty="0" smtClean="0"/>
              <a:t>...</a:t>
            </a:r>
            <a:br>
              <a:rPr lang="en-US" sz="2000" b="1" dirty="0" smtClean="0"/>
            </a:br>
            <a:r>
              <a:rPr lang="en-US" sz="2000" b="1" dirty="0" smtClean="0"/>
              <a:t>I </a:t>
            </a:r>
            <a:r>
              <a:rPr lang="en-US" sz="2000" b="1" dirty="0" err="1" smtClean="0"/>
              <a:t>bez</a:t>
            </a:r>
            <a:r>
              <a:rPr lang="en-US" sz="2000" b="1" dirty="0" smtClean="0"/>
              <a:t> vas </a:t>
            </a:r>
            <a:r>
              <a:rPr lang="en-US" sz="2000" b="1" dirty="0" err="1" smtClean="0"/>
              <a:t>više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sreće</a:t>
            </a:r>
            <a:r>
              <a:rPr lang="en-US" sz="2000" b="1" dirty="0" smtClean="0"/>
              <a:t> ne </a:t>
            </a:r>
            <a:r>
              <a:rPr lang="en-US" sz="2000" b="1" dirty="0" err="1" smtClean="0"/>
              <a:t>steko</a:t>
            </a:r>
            <a:r>
              <a:rPr lang="en-US" sz="2000" b="1" dirty="0" smtClean="0"/>
              <a:t>'...</a:t>
            </a:r>
            <a:endParaRPr lang="sr-Latn-CS" sz="2000" b="1" dirty="0" smtClean="0"/>
          </a:p>
          <a:p>
            <a:r>
              <a:rPr lang="en-US" sz="2000" dirty="0" err="1" smtClean="0"/>
              <a:t>Kandilo</a:t>
            </a:r>
            <a:r>
              <a:rPr lang="en-US" sz="2000" dirty="0" smtClean="0"/>
              <a:t> </a:t>
            </a:r>
            <a:r>
              <a:rPr lang="en-US" sz="2000" dirty="0" err="1" smtClean="0"/>
              <a:t>i</a:t>
            </a:r>
            <a:r>
              <a:rPr lang="en-US" sz="2000" dirty="0" smtClean="0"/>
              <a:t> sad </a:t>
            </a:r>
            <a:r>
              <a:rPr lang="en-US" sz="2000" dirty="0" err="1" smtClean="0"/>
              <a:t>pred</a:t>
            </a:r>
            <a:r>
              <a:rPr lang="en-US" sz="2000" dirty="0" smtClean="0"/>
              <a:t> </a:t>
            </a:r>
            <a:r>
              <a:rPr lang="en-US" sz="2000" dirty="0" err="1" smtClean="0"/>
              <a:t>ikonom</a:t>
            </a:r>
            <a:r>
              <a:rPr lang="en-US" sz="2000" dirty="0" smtClean="0"/>
              <a:t> </a:t>
            </a:r>
            <a:r>
              <a:rPr lang="en-US" sz="2000" dirty="0" err="1" smtClean="0"/>
              <a:t>tinja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smtClean="0"/>
              <a:t>I sad je </a:t>
            </a:r>
            <a:r>
              <a:rPr lang="en-US" sz="2000" dirty="0" err="1" smtClean="0"/>
              <a:t>pozno</a:t>
            </a:r>
            <a:r>
              <a:rPr lang="en-US" sz="2000" dirty="0" smtClean="0"/>
              <a:t> </a:t>
            </a:r>
            <a:r>
              <a:rPr lang="en-US" sz="2000" dirty="0" err="1" smtClean="0"/>
              <a:t>predbožićnje</a:t>
            </a:r>
            <a:r>
              <a:rPr lang="en-US" sz="2000" dirty="0" smtClean="0"/>
              <a:t> </a:t>
            </a:r>
            <a:r>
              <a:rPr lang="en-US" sz="2000" dirty="0" err="1" smtClean="0"/>
              <a:t>doba</a:t>
            </a:r>
            <a:r>
              <a:rPr lang="en-US" sz="2000" dirty="0" smtClean="0"/>
              <a:t>;</a:t>
            </a:r>
            <a:br>
              <a:rPr lang="en-US" sz="2000" dirty="0" smtClean="0"/>
            </a:br>
            <a:r>
              <a:rPr lang="en-US" sz="2000" dirty="0" smtClean="0"/>
              <a:t>Al' </a:t>
            </a:r>
            <a:r>
              <a:rPr lang="en-US" sz="2000" dirty="0" err="1" smtClean="0"/>
              <a:t>gluha</a:t>
            </a:r>
            <a:r>
              <a:rPr lang="en-US" sz="2000" dirty="0" smtClean="0"/>
              <a:t> </a:t>
            </a:r>
            <a:r>
              <a:rPr lang="en-US" sz="2000" dirty="0" err="1" smtClean="0"/>
              <a:t>jama</a:t>
            </a:r>
            <a:r>
              <a:rPr lang="en-US" sz="2000" dirty="0" smtClean="0"/>
              <a:t> sad je </a:t>
            </a:r>
            <a:r>
              <a:rPr lang="en-US" sz="2000" dirty="0" err="1" smtClean="0"/>
              <a:t>moja</a:t>
            </a:r>
            <a:r>
              <a:rPr lang="en-US" sz="2000" dirty="0" smtClean="0"/>
              <a:t> soba,</a:t>
            </a:r>
            <a:br>
              <a:rPr lang="en-US" sz="2000" dirty="0" smtClean="0"/>
            </a:br>
            <a:r>
              <a:rPr lang="en-US" sz="2000" dirty="0" smtClean="0"/>
              <a:t>A </a:t>
            </a:r>
            <a:r>
              <a:rPr lang="en-US" sz="2000" dirty="0" err="1" smtClean="0"/>
              <a:t>ja</a:t>
            </a:r>
            <a:r>
              <a:rPr lang="en-US" sz="2000" dirty="0" smtClean="0"/>
              <a:t> list </a:t>
            </a:r>
            <a:r>
              <a:rPr lang="en-US" sz="2000" dirty="0" err="1" smtClean="0"/>
              <a:t>sveo</a:t>
            </a:r>
            <a:r>
              <a:rPr lang="en-US" sz="2000" dirty="0" smtClean="0"/>
              <a:t> pod </a:t>
            </a:r>
            <a:r>
              <a:rPr lang="en-US" sz="2000" dirty="0" err="1" smtClean="0"/>
              <a:t>bjelinom</a:t>
            </a:r>
            <a:r>
              <a:rPr lang="en-US" sz="2000" dirty="0" smtClean="0"/>
              <a:t> </a:t>
            </a:r>
            <a:r>
              <a:rPr lang="en-US" sz="2000" dirty="0" err="1" smtClean="0"/>
              <a:t>inja</a:t>
            </a:r>
            <a:r>
              <a:rPr lang="en-US" sz="2000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 lnSpcReduction="10000"/>
          </a:bodyPr>
          <a:lstStyle/>
          <a:p>
            <a:r>
              <a:rPr lang="en-US" sz="2600" dirty="0" err="1" smtClean="0"/>
              <a:t>Uzalud</a:t>
            </a:r>
            <a:r>
              <a:rPr lang="en-US" sz="2600" dirty="0" smtClean="0"/>
              <a:t> </a:t>
            </a:r>
            <a:r>
              <a:rPr lang="en-US" sz="2600" dirty="0" err="1" smtClean="0"/>
              <a:t>čekam</a:t>
            </a:r>
            <a:r>
              <a:rPr lang="en-US" sz="2600" dirty="0" smtClean="0"/>
              <a:t>... U </a:t>
            </a:r>
            <a:r>
              <a:rPr lang="en-US" sz="2600" dirty="0" err="1" smtClean="0"/>
              <a:t>nijemoj</a:t>
            </a:r>
            <a:r>
              <a:rPr lang="en-US" sz="2600" dirty="0" smtClean="0"/>
              <a:t> </a:t>
            </a:r>
            <a:r>
              <a:rPr lang="en-US" sz="2600" dirty="0" err="1" smtClean="0"/>
              <a:t>sjeni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en-US" sz="2600" dirty="0" err="1" smtClean="0"/>
              <a:t>Nikoga</a:t>
            </a:r>
            <a:r>
              <a:rPr lang="en-US" sz="2600" dirty="0" smtClean="0"/>
              <a:t> </a:t>
            </a:r>
            <a:r>
              <a:rPr lang="en-US" sz="2600" dirty="0" err="1" smtClean="0"/>
              <a:t>nema</a:t>
            </a:r>
            <a:r>
              <a:rPr lang="en-US" sz="2600" dirty="0" smtClean="0"/>
              <a:t>... Sam, </a:t>
            </a: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kamen</a:t>
            </a:r>
            <a:r>
              <a:rPr lang="en-US" sz="2600" dirty="0" smtClean="0"/>
              <a:t> </a:t>
            </a:r>
            <a:r>
              <a:rPr lang="en-US" sz="2600" dirty="0" err="1" smtClean="0"/>
              <a:t>ćutim</a:t>
            </a:r>
            <a:r>
              <a:rPr lang="en-US" sz="2600" dirty="0" smtClean="0"/>
              <a:t>.</a:t>
            </a:r>
            <a:br>
              <a:rPr lang="en-US" sz="2600" dirty="0" smtClean="0"/>
            </a:br>
            <a:r>
              <a:rPr lang="en-US" sz="2600" dirty="0" err="1" smtClean="0"/>
              <a:t>Samo</a:t>
            </a:r>
            <a:r>
              <a:rPr lang="en-US" sz="2600" dirty="0" smtClean="0"/>
              <a:t> </a:t>
            </a:r>
            <a:r>
              <a:rPr lang="en-US" sz="2600" dirty="0" err="1" smtClean="0"/>
              <a:t>što</a:t>
            </a:r>
            <a:r>
              <a:rPr lang="en-US" sz="2600" dirty="0" smtClean="0"/>
              <a:t> </a:t>
            </a:r>
            <a:r>
              <a:rPr lang="en-US" sz="2600" dirty="0" err="1" smtClean="0"/>
              <a:t>orah</a:t>
            </a:r>
            <a:r>
              <a:rPr lang="en-US" sz="2600" dirty="0" smtClean="0"/>
              <a:t> </a:t>
            </a:r>
            <a:r>
              <a:rPr lang="en-US" sz="2600" dirty="0" err="1" smtClean="0"/>
              <a:t>granjem</a:t>
            </a:r>
            <a:r>
              <a:rPr lang="en-US" sz="2600" dirty="0" smtClean="0"/>
              <a:t> </a:t>
            </a:r>
            <a:r>
              <a:rPr lang="en-US" sz="2600" dirty="0" err="1" smtClean="0"/>
              <a:t>zamrznutim</a:t>
            </a:r>
            <a:r>
              <a:rPr lang="en-US" sz="2600" dirty="0" smtClean="0"/>
              <a:t> </a:t>
            </a:r>
            <a:br>
              <a:rPr lang="en-US" sz="2600" dirty="0" smtClean="0"/>
            </a:br>
            <a:r>
              <a:rPr lang="en-US" sz="2600" dirty="0" smtClean="0"/>
              <a:t>U </a:t>
            </a:r>
            <a:r>
              <a:rPr lang="en-US" sz="2600" dirty="0" err="1" smtClean="0"/>
              <a:t>okna</a:t>
            </a:r>
            <a:r>
              <a:rPr lang="en-US" sz="2600" dirty="0" smtClean="0"/>
              <a:t> </a:t>
            </a:r>
            <a:r>
              <a:rPr lang="en-US" sz="2600" dirty="0" err="1" smtClean="0"/>
              <a:t>bije</a:t>
            </a:r>
            <a:r>
              <a:rPr lang="en-US" sz="2600" dirty="0" smtClean="0"/>
              <a:t> </a:t>
            </a:r>
            <a:r>
              <a:rPr lang="en-US" sz="2600" dirty="0" err="1" smtClean="0"/>
              <a:t>i</a:t>
            </a:r>
            <a:r>
              <a:rPr lang="en-US" sz="2600" dirty="0" smtClean="0"/>
              <a:t> </a:t>
            </a:r>
            <a:r>
              <a:rPr lang="en-US" sz="2600" dirty="0" err="1" smtClean="0"/>
              <a:t>javlja</a:t>
            </a:r>
            <a:r>
              <a:rPr lang="en-US" sz="2600" dirty="0" smtClean="0"/>
              <a:t> se </a:t>
            </a:r>
            <a:r>
              <a:rPr lang="en-US" sz="2600" dirty="0" err="1" smtClean="0"/>
              <a:t>meni</a:t>
            </a:r>
            <a:r>
              <a:rPr lang="en-US" sz="2600" dirty="0" smtClean="0"/>
              <a:t>...</a:t>
            </a:r>
            <a:br>
              <a:rPr lang="en-US" sz="2600" dirty="0" smtClean="0"/>
            </a:b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en-US" sz="2600" dirty="0" smtClean="0"/>
              <a:t>No </a:t>
            </a:r>
            <a:r>
              <a:rPr lang="en-US" sz="2600" dirty="0" err="1" smtClean="0"/>
              <a:t>dok</a:t>
            </a:r>
            <a:r>
              <a:rPr lang="en-US" sz="2600" dirty="0" smtClean="0"/>
              <a:t> mi </a:t>
            </a:r>
            <a:r>
              <a:rPr lang="en-US" sz="2600" dirty="0" err="1" smtClean="0"/>
              <a:t>mutni</a:t>
            </a:r>
            <a:r>
              <a:rPr lang="en-US" sz="2600" dirty="0" smtClean="0"/>
              <a:t> </a:t>
            </a:r>
            <a:r>
              <a:rPr lang="en-US" sz="2600" dirty="0" err="1" smtClean="0"/>
              <a:t>boli</a:t>
            </a:r>
            <a:r>
              <a:rPr lang="en-US" sz="2600" dirty="0" smtClean="0"/>
              <a:t> </a:t>
            </a:r>
            <a:r>
              <a:rPr lang="en-US" sz="2600" dirty="0" err="1" smtClean="0"/>
              <a:t>srce</a:t>
            </a:r>
            <a:r>
              <a:rPr lang="en-US" sz="2600" dirty="0" smtClean="0"/>
              <a:t> </a:t>
            </a:r>
            <a:r>
              <a:rPr lang="en-US" sz="2600" dirty="0" err="1" smtClean="0"/>
              <a:t>kose</a:t>
            </a:r>
            <a:r>
              <a:rPr lang="en-US" sz="2600" dirty="0" smtClean="0"/>
              <a:t>,</a:t>
            </a:r>
            <a:br>
              <a:rPr lang="en-US" sz="2600" dirty="0" smtClean="0"/>
            </a:b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studen</a:t>
            </a:r>
            <a:r>
              <a:rPr lang="en-US" sz="2600" dirty="0" smtClean="0"/>
              <a:t> </a:t>
            </a:r>
            <a:r>
              <a:rPr lang="en-US" sz="2600" dirty="0" err="1" smtClean="0"/>
              <a:t>travku</a:t>
            </a:r>
            <a:r>
              <a:rPr lang="en-US" sz="2600" dirty="0" smtClean="0"/>
              <a:t> </a:t>
            </a:r>
            <a:r>
              <a:rPr lang="en-US" sz="2600" dirty="0" err="1" smtClean="0"/>
              <a:t>uvrh</a:t>
            </a:r>
            <a:r>
              <a:rPr lang="en-US" sz="2600" dirty="0" smtClean="0"/>
              <a:t> </a:t>
            </a:r>
            <a:r>
              <a:rPr lang="en-US" sz="2600" dirty="0" err="1" smtClean="0"/>
              <a:t>krša</a:t>
            </a:r>
            <a:r>
              <a:rPr lang="en-US" sz="2600" dirty="0" smtClean="0"/>
              <a:t> </a:t>
            </a:r>
            <a:r>
              <a:rPr lang="en-US" sz="2600" dirty="0" err="1" smtClean="0"/>
              <a:t>gola</a:t>
            </a:r>
            <a:r>
              <a:rPr lang="en-US" sz="2600" dirty="0" smtClean="0"/>
              <a:t> -</a:t>
            </a:r>
            <a:br>
              <a:rPr lang="en-US" sz="2600" dirty="0" smtClean="0"/>
            </a:br>
            <a:r>
              <a:rPr lang="en-US" sz="2600" dirty="0" err="1" smtClean="0"/>
              <a:t>Iz</a:t>
            </a:r>
            <a:r>
              <a:rPr lang="en-US" sz="2600" dirty="0" smtClean="0"/>
              <a:t> </a:t>
            </a:r>
            <a:r>
              <a:rPr lang="en-US" sz="2600" dirty="0" err="1" smtClean="0"/>
              <a:t>mojih</a:t>
            </a:r>
            <a:r>
              <a:rPr lang="en-US" sz="2600" dirty="0" smtClean="0"/>
              <a:t> </a:t>
            </a:r>
            <a:r>
              <a:rPr lang="en-US" sz="2600" dirty="0" err="1" smtClean="0"/>
              <a:t>knjiga</a:t>
            </a:r>
            <a:r>
              <a:rPr lang="en-US" sz="2600" dirty="0" smtClean="0"/>
              <a:t>, </a:t>
            </a:r>
            <a:r>
              <a:rPr lang="en-US" sz="2600" dirty="0" err="1" smtClean="0"/>
              <a:t>sa</a:t>
            </a:r>
            <a:r>
              <a:rPr lang="en-US" sz="2600" dirty="0" smtClean="0"/>
              <a:t> </a:t>
            </a:r>
            <a:r>
              <a:rPr lang="en-US" sz="2600" dirty="0" err="1" smtClean="0"/>
              <a:t>prašnjava</a:t>
            </a:r>
            <a:r>
              <a:rPr lang="en-US" sz="2600" dirty="0" smtClean="0"/>
              <a:t> </a:t>
            </a:r>
            <a:r>
              <a:rPr lang="en-US" sz="2600" dirty="0" err="1" smtClean="0"/>
              <a:t>stola</a:t>
            </a:r>
            <a:r>
              <a:rPr lang="en-US" sz="2600" dirty="0" smtClean="0"/>
              <a:t>,</a:t>
            </a:r>
            <a:br>
              <a:rPr lang="en-US" sz="2600" dirty="0" smtClean="0"/>
            </a:br>
            <a:r>
              <a:rPr lang="en-US" sz="2600" dirty="0" err="1" smtClean="0"/>
              <a:t>Ja</a:t>
            </a:r>
            <a:r>
              <a:rPr lang="en-US" sz="2600" dirty="0" smtClean="0"/>
              <a:t> </a:t>
            </a:r>
            <a:r>
              <a:rPr lang="en-US" sz="2600" dirty="0" err="1" smtClean="0"/>
              <a:t>čujem</a:t>
            </a:r>
            <a:r>
              <a:rPr lang="en-US" sz="2600" dirty="0" smtClean="0"/>
              <a:t> </a:t>
            </a:r>
            <a:r>
              <a:rPr lang="en-US" sz="2600" dirty="0" err="1" smtClean="0"/>
              <a:t>šušanj</a:t>
            </a:r>
            <a:r>
              <a:rPr lang="en-US" sz="2600" dirty="0" smtClean="0"/>
              <a:t> </a:t>
            </a: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viline</a:t>
            </a:r>
            <a:r>
              <a:rPr lang="en-US" sz="2600" dirty="0" smtClean="0"/>
              <a:t> </a:t>
            </a:r>
            <a:r>
              <a:rPr lang="en-US" sz="2600" dirty="0" err="1" smtClean="0"/>
              <a:t>kose</a:t>
            </a:r>
            <a:r>
              <a:rPr lang="en-US" sz="2600" dirty="0" smtClean="0"/>
              <a:t>.</a:t>
            </a:r>
            <a:br>
              <a:rPr lang="en-US" sz="2600" dirty="0" smtClean="0"/>
            </a:b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en-US" sz="2600" dirty="0" err="1" smtClean="0"/>
              <a:t>Gle</a:t>
            </a:r>
            <a:r>
              <a:rPr lang="en-US" sz="2600" dirty="0" smtClean="0"/>
              <a:t>! Sad se </a:t>
            </a:r>
            <a:r>
              <a:rPr lang="en-US" sz="2600" dirty="0" err="1" smtClean="0"/>
              <a:t>redom</a:t>
            </a:r>
            <a:r>
              <a:rPr lang="en-US" sz="2600" dirty="0" smtClean="0"/>
              <a:t> </a:t>
            </a:r>
            <a:r>
              <a:rPr lang="en-US" sz="2600" dirty="0" err="1" smtClean="0"/>
              <a:t>rasklapaju</a:t>
            </a:r>
            <a:r>
              <a:rPr lang="en-US" sz="2600" dirty="0" smtClean="0"/>
              <a:t> same</a:t>
            </a:r>
            <a:br>
              <a:rPr lang="en-US" sz="2600" dirty="0" smtClean="0"/>
            </a:br>
            <a:r>
              <a:rPr lang="en-US" sz="2600" dirty="0" err="1" smtClean="0"/>
              <a:t>Sve</a:t>
            </a:r>
            <a:r>
              <a:rPr lang="en-US" sz="2600" dirty="0" smtClean="0"/>
              <a:t> </a:t>
            </a:r>
            <a:r>
              <a:rPr lang="en-US" sz="2600" dirty="0" err="1" smtClean="0"/>
              <a:t>knjige</a:t>
            </a:r>
            <a:r>
              <a:rPr lang="en-US" sz="2600" dirty="0" smtClean="0"/>
              <a:t> stare, </a:t>
            </a:r>
            <a:r>
              <a:rPr lang="en-US" sz="2600" dirty="0" err="1" smtClean="0"/>
              <a:t>snovi</a:t>
            </a:r>
            <a:r>
              <a:rPr lang="en-US" sz="2600" dirty="0" smtClean="0"/>
              <a:t> </a:t>
            </a:r>
            <a:r>
              <a:rPr lang="en-US" sz="2600" dirty="0" err="1" smtClean="0"/>
              <a:t>čežnje</a:t>
            </a:r>
            <a:r>
              <a:rPr lang="en-US" sz="2600" dirty="0" smtClean="0"/>
              <a:t> </a:t>
            </a:r>
            <a:r>
              <a:rPr lang="en-US" sz="2600" dirty="0" err="1" smtClean="0"/>
              <a:t>duge</a:t>
            </a:r>
            <a:r>
              <a:rPr lang="en-US" sz="2600" dirty="0" smtClean="0"/>
              <a:t> -</a:t>
            </a:r>
            <a:br>
              <a:rPr lang="en-US" sz="2600" dirty="0" smtClean="0"/>
            </a:br>
            <a:r>
              <a:rPr lang="en-US" sz="2600" dirty="0" err="1" smtClean="0"/>
              <a:t>Miču</a:t>
            </a:r>
            <a:r>
              <a:rPr lang="en-US" sz="2600" dirty="0" smtClean="0"/>
              <a:t> se, </a:t>
            </a:r>
            <a:r>
              <a:rPr lang="en-US" sz="2600" dirty="0" err="1" smtClean="0"/>
              <a:t>trepte</a:t>
            </a:r>
            <a:r>
              <a:rPr lang="en-US" sz="2600" dirty="0" smtClean="0"/>
              <a:t> </a:t>
            </a:r>
            <a:r>
              <a:rPr lang="en-US" sz="2600" dirty="0" err="1" smtClean="0"/>
              <a:t>jedna</a:t>
            </a:r>
            <a:r>
              <a:rPr lang="en-US" sz="2600" dirty="0" smtClean="0"/>
              <a:t> </a:t>
            </a:r>
            <a:r>
              <a:rPr lang="en-US" sz="2600" dirty="0" err="1" smtClean="0"/>
              <a:t>pokraj</a:t>
            </a:r>
            <a:r>
              <a:rPr lang="en-US" sz="2600" dirty="0" smtClean="0"/>
              <a:t> </a:t>
            </a:r>
            <a:r>
              <a:rPr lang="en-US" sz="2600" dirty="0" err="1" smtClean="0"/>
              <a:t>druge</a:t>
            </a:r>
            <a:r>
              <a:rPr lang="en-US" sz="2600" dirty="0" smtClean="0"/>
              <a:t>,</a:t>
            </a:r>
            <a:br>
              <a:rPr lang="en-US" sz="2600" dirty="0" smtClean="0"/>
            </a:br>
            <a:r>
              <a:rPr lang="en-US" sz="2600" dirty="0" smtClean="0"/>
              <a:t>I </a:t>
            </a:r>
            <a:r>
              <a:rPr lang="en-US" sz="2600" dirty="0" err="1" smtClean="0"/>
              <a:t>njihov</a:t>
            </a:r>
            <a:r>
              <a:rPr lang="en-US" sz="2600" dirty="0" smtClean="0"/>
              <a:t> </a:t>
            </a:r>
            <a:r>
              <a:rPr lang="en-US" sz="2600" dirty="0" err="1" smtClean="0"/>
              <a:t>šumor</a:t>
            </a:r>
            <a:r>
              <a:rPr lang="en-US" sz="2600" dirty="0" smtClean="0"/>
              <a:t> </a:t>
            </a: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da</a:t>
            </a:r>
            <a:r>
              <a:rPr lang="en-US" sz="2600" dirty="0" smtClean="0"/>
              <a:t> </a:t>
            </a:r>
            <a:r>
              <a:rPr lang="en-US" sz="2600" dirty="0" err="1" smtClean="0"/>
              <a:t>pada</a:t>
            </a:r>
            <a:r>
              <a:rPr lang="en-US" sz="2600" dirty="0" smtClean="0"/>
              <a:t> </a:t>
            </a:r>
            <a:r>
              <a:rPr lang="en-US" sz="2600" dirty="0" err="1" smtClean="0"/>
              <a:t>na</a:t>
            </a:r>
            <a:r>
              <a:rPr lang="en-US" sz="2600" dirty="0" smtClean="0"/>
              <a:t> me.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5943600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Sanjam</a:t>
            </a:r>
            <a:r>
              <a:rPr lang="en-US" sz="2400" dirty="0" smtClean="0"/>
              <a:t> </a:t>
            </a:r>
            <a:r>
              <a:rPr lang="en-US" sz="2400" dirty="0" err="1" smtClean="0"/>
              <a:t>li</a:t>
            </a:r>
            <a:r>
              <a:rPr lang="en-US" sz="2400" dirty="0" smtClean="0"/>
              <a:t>? Il' bi </a:t>
            </a:r>
            <a:r>
              <a:rPr lang="en-US" sz="2400" dirty="0" err="1" smtClean="0"/>
              <a:t>ovo</a:t>
            </a:r>
            <a:r>
              <a:rPr lang="en-US" sz="2400" dirty="0" smtClean="0"/>
              <a:t> java </a:t>
            </a:r>
            <a:r>
              <a:rPr lang="en-US" sz="2400" dirty="0" err="1" smtClean="0"/>
              <a:t>bila</a:t>
            </a:r>
            <a:r>
              <a:rPr lang="en-US" sz="2400" dirty="0" smtClean="0"/>
              <a:t>?</a:t>
            </a:r>
            <a:br>
              <a:rPr lang="en-US" sz="2400" dirty="0" smtClean="0"/>
            </a:br>
            <a:r>
              <a:rPr lang="en-US" sz="2400" dirty="0" err="1" smtClean="0"/>
              <a:t>Iz</a:t>
            </a:r>
            <a:r>
              <a:rPr lang="en-US" sz="2400" dirty="0" smtClean="0"/>
              <a:t> </a:t>
            </a:r>
            <a:r>
              <a:rPr lang="en-US" sz="2400" dirty="0" err="1" smtClean="0"/>
              <a:t>rastvorenih</a:t>
            </a:r>
            <a:r>
              <a:rPr lang="en-US" sz="2400" dirty="0" smtClean="0"/>
              <a:t> </a:t>
            </a:r>
            <a:r>
              <a:rPr lang="en-US" sz="2400" dirty="0" err="1" smtClean="0"/>
              <a:t>listova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strana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Prhnuše</a:t>
            </a:r>
            <a:r>
              <a:rPr lang="en-US" sz="2400" dirty="0" smtClean="0"/>
              <a:t> lake </a:t>
            </a:r>
            <a:r>
              <a:rPr lang="en-US" sz="2400" dirty="0" err="1" smtClean="0"/>
              <a:t>tice</a:t>
            </a:r>
            <a:r>
              <a:rPr lang="en-US" sz="2400" dirty="0" smtClean="0"/>
              <a:t>,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sa</a:t>
            </a:r>
            <a:r>
              <a:rPr lang="en-US" sz="2400" dirty="0" smtClean="0"/>
              <a:t> </a:t>
            </a:r>
            <a:r>
              <a:rPr lang="en-US" sz="2400" dirty="0" err="1" smtClean="0"/>
              <a:t>grana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po</a:t>
            </a:r>
            <a:r>
              <a:rPr lang="en-US" sz="2400" dirty="0" smtClean="0"/>
              <a:t> </a:t>
            </a:r>
            <a:r>
              <a:rPr lang="en-US" sz="2400" dirty="0" err="1" smtClean="0"/>
              <a:t>sobi</a:t>
            </a:r>
            <a:r>
              <a:rPr lang="en-US" sz="2400" dirty="0" smtClean="0"/>
              <a:t> mi </a:t>
            </a:r>
            <a:r>
              <a:rPr lang="en-US" sz="2400" dirty="0" err="1" smtClean="0"/>
              <a:t>svud</a:t>
            </a:r>
            <a:r>
              <a:rPr lang="en-US" sz="2400" dirty="0" smtClean="0"/>
              <a:t> </a:t>
            </a:r>
            <a:r>
              <a:rPr lang="en-US" sz="2400" dirty="0" err="1" smtClean="0"/>
              <a:t>razviše</a:t>
            </a:r>
            <a:r>
              <a:rPr lang="en-US" sz="2400" dirty="0" smtClean="0"/>
              <a:t> </a:t>
            </a:r>
            <a:r>
              <a:rPr lang="en-US" sz="2400" dirty="0" err="1" smtClean="0"/>
              <a:t>krila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Sve</a:t>
            </a:r>
            <a:r>
              <a:rPr lang="en-US" sz="2400" dirty="0" smtClean="0"/>
              <a:t> se </a:t>
            </a:r>
            <a:r>
              <a:rPr lang="en-US" sz="2400" dirty="0" err="1" smtClean="0"/>
              <a:t>svijetle</a:t>
            </a:r>
            <a:r>
              <a:rPr lang="en-US" sz="2400" dirty="0" smtClean="0"/>
              <a:t>!... </a:t>
            </a:r>
            <a:r>
              <a:rPr lang="en-US" sz="2400" dirty="0" err="1" smtClean="0"/>
              <a:t>Sve</a:t>
            </a:r>
            <a:r>
              <a:rPr lang="en-US" sz="2400" dirty="0" smtClean="0"/>
              <a:t> u </a:t>
            </a:r>
            <a:r>
              <a:rPr lang="en-US" sz="2400" dirty="0" err="1" smtClean="0"/>
              <a:t>blijesku</a:t>
            </a:r>
            <a:r>
              <a:rPr lang="en-US" sz="2400" dirty="0" smtClean="0"/>
              <a:t> </a:t>
            </a:r>
            <a:r>
              <a:rPr lang="en-US" sz="2400" dirty="0" err="1" smtClean="0"/>
              <a:t>stoje</a:t>
            </a:r>
            <a:r>
              <a:rPr lang="en-US" sz="2400" dirty="0" smtClean="0"/>
              <a:t>!...</a:t>
            </a:r>
            <a:br>
              <a:rPr lang="en-US" sz="2400" dirty="0" smtClean="0"/>
            </a:br>
            <a:r>
              <a:rPr lang="en-US" sz="2400" dirty="0" err="1" smtClean="0"/>
              <a:t>Jedna</a:t>
            </a:r>
            <a:r>
              <a:rPr lang="en-US" sz="2400" dirty="0" smtClean="0"/>
              <a:t> </a:t>
            </a:r>
            <a:r>
              <a:rPr lang="en-US" sz="2400" dirty="0" err="1" smtClean="0"/>
              <a:t>okolo</a:t>
            </a:r>
            <a:r>
              <a:rPr lang="en-US" sz="2400" dirty="0" smtClean="0"/>
              <a:t> </a:t>
            </a:r>
            <a:r>
              <a:rPr lang="en-US" sz="2400" dirty="0" err="1" smtClean="0"/>
              <a:t>kandila</a:t>
            </a:r>
            <a:r>
              <a:rPr lang="en-US" sz="2400" dirty="0" smtClean="0"/>
              <a:t> se </a:t>
            </a:r>
            <a:r>
              <a:rPr lang="en-US" sz="2400" dirty="0" err="1" smtClean="0"/>
              <a:t>vije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A </a:t>
            </a:r>
            <a:r>
              <a:rPr lang="en-US" sz="2400" dirty="0" err="1" smtClean="0"/>
              <a:t>neka</a:t>
            </a:r>
            <a:r>
              <a:rPr lang="en-US" sz="2400" dirty="0" smtClean="0"/>
              <a:t> </a:t>
            </a:r>
            <a:r>
              <a:rPr lang="en-US" sz="2400" dirty="0" err="1" smtClean="0"/>
              <a:t>bolno</a:t>
            </a:r>
            <a:r>
              <a:rPr lang="en-US" sz="2400" dirty="0" smtClean="0"/>
              <a:t>,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da</a:t>
            </a:r>
            <a:r>
              <a:rPr lang="en-US" sz="2400" dirty="0" smtClean="0"/>
              <a:t> </a:t>
            </a:r>
            <a:r>
              <a:rPr lang="en-US" sz="2400" dirty="0" err="1" smtClean="0"/>
              <a:t>suze</a:t>
            </a:r>
            <a:r>
              <a:rPr lang="en-US" sz="2400" dirty="0" smtClean="0"/>
              <a:t> </a:t>
            </a:r>
            <a:r>
              <a:rPr lang="en-US" sz="2400" dirty="0" err="1" smtClean="0"/>
              <a:t>lije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Pred</a:t>
            </a:r>
            <a:r>
              <a:rPr lang="en-US" sz="2400" dirty="0" smtClean="0"/>
              <a:t> </a:t>
            </a:r>
            <a:r>
              <a:rPr lang="en-US" sz="2400" dirty="0" err="1" smtClean="0"/>
              <a:t>slikom</a:t>
            </a:r>
            <a:r>
              <a:rPr lang="en-US" sz="2400" dirty="0" smtClean="0"/>
              <a:t> </a:t>
            </a:r>
            <a:r>
              <a:rPr lang="en-US" sz="2400" dirty="0" err="1" smtClean="0"/>
              <a:t>dršće</a:t>
            </a:r>
            <a:r>
              <a:rPr lang="en-US" sz="2400" dirty="0" smtClean="0"/>
              <a:t> </a:t>
            </a:r>
            <a:r>
              <a:rPr lang="en-US" sz="2400" dirty="0" err="1" smtClean="0"/>
              <a:t>mrtve</a:t>
            </a:r>
            <a:r>
              <a:rPr lang="en-US" sz="2400" dirty="0" smtClean="0"/>
              <a:t> </a:t>
            </a:r>
            <a:r>
              <a:rPr lang="en-US" sz="2400" dirty="0" err="1" smtClean="0"/>
              <a:t>majke</a:t>
            </a:r>
            <a:r>
              <a:rPr lang="en-US" sz="2400" dirty="0" smtClean="0"/>
              <a:t> </a:t>
            </a:r>
            <a:r>
              <a:rPr lang="en-US" sz="2400" dirty="0" err="1" smtClean="0"/>
              <a:t>moje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Neke</a:t>
            </a:r>
            <a:r>
              <a:rPr lang="en-US" sz="2400" dirty="0" smtClean="0"/>
              <a:t> </a:t>
            </a:r>
            <a:r>
              <a:rPr lang="en-US" sz="2400" dirty="0" err="1" smtClean="0"/>
              <a:t>bijele</a:t>
            </a:r>
            <a:r>
              <a:rPr lang="en-US" sz="2400" dirty="0" smtClean="0"/>
              <a:t> </a:t>
            </a:r>
            <a:r>
              <a:rPr lang="en-US" sz="2400" dirty="0" err="1" smtClean="0"/>
              <a:t>kao</a:t>
            </a:r>
            <a:r>
              <a:rPr lang="en-US" sz="2400" dirty="0" smtClean="0"/>
              <a:t> </a:t>
            </a:r>
            <a:r>
              <a:rPr lang="en-US" sz="2400" dirty="0" err="1" smtClean="0"/>
              <a:t>ljiljan</a:t>
            </a:r>
            <a:r>
              <a:rPr lang="en-US" sz="2400" dirty="0" smtClean="0"/>
              <a:t> </a:t>
            </a:r>
            <a:r>
              <a:rPr lang="en-US" sz="2400" dirty="0" err="1" smtClean="0"/>
              <a:t>prvi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Samo</a:t>
            </a:r>
            <a:r>
              <a:rPr lang="en-US" sz="2400" dirty="0" smtClean="0"/>
              <a:t> </a:t>
            </a:r>
            <a:r>
              <a:rPr lang="en-US" sz="2400" dirty="0" err="1" smtClean="0"/>
              <a:t>im</a:t>
            </a:r>
            <a:r>
              <a:rPr lang="en-US" sz="2400" dirty="0" smtClean="0"/>
              <a:t> </a:t>
            </a:r>
            <a:r>
              <a:rPr lang="en-US" sz="2400" dirty="0" err="1" smtClean="0"/>
              <a:t>zlatno</a:t>
            </a:r>
            <a:r>
              <a:rPr lang="en-US" sz="2400" dirty="0" smtClean="0"/>
              <a:t> </a:t>
            </a:r>
            <a:r>
              <a:rPr lang="en-US" sz="2400" dirty="0" err="1" smtClean="0"/>
              <a:t>meko</a:t>
            </a:r>
            <a:r>
              <a:rPr lang="en-US" sz="2400" dirty="0" smtClean="0"/>
              <a:t> </a:t>
            </a:r>
            <a:r>
              <a:rPr lang="en-US" sz="2400" dirty="0" err="1" smtClean="0"/>
              <a:t>perje</a:t>
            </a:r>
            <a:r>
              <a:rPr lang="en-US" sz="2400" dirty="0" smtClean="0"/>
              <a:t> </a:t>
            </a:r>
            <a:r>
              <a:rPr lang="en-US" sz="2400" dirty="0" err="1" smtClean="0"/>
              <a:t>grudi</a:t>
            </a:r>
            <a:r>
              <a:rPr lang="en-US" sz="2400" dirty="0" smtClean="0"/>
              <a:t>;</a:t>
            </a:r>
            <a:br>
              <a:rPr lang="en-US" sz="2400" dirty="0" smtClean="0"/>
            </a:br>
            <a:r>
              <a:rPr lang="en-US" sz="2400" dirty="0" err="1" smtClean="0"/>
              <a:t>Neke</a:t>
            </a:r>
            <a:r>
              <a:rPr lang="en-US" sz="2400" dirty="0" smtClean="0"/>
              <a:t> </a:t>
            </a:r>
            <a:r>
              <a:rPr lang="en-US" sz="2400" dirty="0" err="1" smtClean="0"/>
              <a:t>sve</a:t>
            </a:r>
            <a:r>
              <a:rPr lang="en-US" sz="2400" dirty="0" smtClean="0"/>
              <a:t> </a:t>
            </a:r>
            <a:r>
              <a:rPr lang="en-US" sz="2400" dirty="0" err="1" smtClean="0"/>
              <a:t>plave</a:t>
            </a:r>
            <a:r>
              <a:rPr lang="en-US" sz="2400" dirty="0" smtClean="0"/>
              <a:t>, </a:t>
            </a:r>
            <a:r>
              <a:rPr lang="en-US" sz="2400" dirty="0" err="1" smtClean="0"/>
              <a:t>tek</a:t>
            </a:r>
            <a:r>
              <a:rPr lang="en-US" sz="2400" dirty="0" smtClean="0"/>
              <a:t> </a:t>
            </a:r>
            <a:r>
              <a:rPr lang="en-US" sz="2400" dirty="0" err="1" smtClean="0"/>
              <a:t>im</a:t>
            </a:r>
            <a:r>
              <a:rPr lang="en-US" sz="2400" dirty="0" smtClean="0"/>
              <a:t> </a:t>
            </a:r>
            <a:r>
              <a:rPr lang="en-US" sz="2400" dirty="0" err="1" smtClean="0"/>
              <a:t>grlo</a:t>
            </a:r>
            <a:r>
              <a:rPr lang="en-US" sz="2400" dirty="0" smtClean="0"/>
              <a:t> </a:t>
            </a:r>
            <a:r>
              <a:rPr lang="en-US" sz="2400" dirty="0" err="1" smtClean="0"/>
              <a:t>rudi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Kao </a:t>
            </a:r>
            <a:r>
              <a:rPr lang="en-US" sz="2400" dirty="0" err="1" smtClean="0"/>
              <a:t>da</a:t>
            </a:r>
            <a:r>
              <a:rPr lang="en-US" sz="2400" dirty="0" smtClean="0"/>
              <a:t> </a:t>
            </a:r>
            <a:r>
              <a:rPr lang="en-US" sz="2400" dirty="0" err="1" smtClean="0"/>
              <a:t>kanu</a:t>
            </a:r>
            <a:r>
              <a:rPr lang="en-US" sz="2400" dirty="0" smtClean="0"/>
              <a:t> </a:t>
            </a:r>
            <a:r>
              <a:rPr lang="en-US" sz="2400" dirty="0" err="1" smtClean="0"/>
              <a:t>kap</a:t>
            </a:r>
            <a:r>
              <a:rPr lang="en-US" sz="2400" dirty="0" smtClean="0"/>
              <a:t> </a:t>
            </a:r>
            <a:r>
              <a:rPr lang="en-US" sz="2400" dirty="0" err="1" smtClean="0"/>
              <a:t>zorine</a:t>
            </a:r>
            <a:r>
              <a:rPr lang="en-US" sz="2400" dirty="0" smtClean="0"/>
              <a:t> </a:t>
            </a:r>
            <a:r>
              <a:rPr lang="en-US" sz="2400" dirty="0" err="1" smtClean="0"/>
              <a:t>krvi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59436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err="1" smtClean="0"/>
              <a:t>Neke</a:t>
            </a:r>
            <a:r>
              <a:rPr lang="en-US" sz="2400" dirty="0" smtClean="0"/>
              <a:t> mi pale </a:t>
            </a:r>
            <a:r>
              <a:rPr lang="en-US" sz="2400" dirty="0" err="1" smtClean="0"/>
              <a:t>tu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srce</a:t>
            </a:r>
            <a:r>
              <a:rPr lang="en-US" sz="2400" dirty="0" smtClean="0"/>
              <a:t> </a:t>
            </a:r>
            <a:r>
              <a:rPr lang="en-US" sz="2400" dirty="0" err="1" smtClean="0"/>
              <a:t>svelo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Pa </a:t>
            </a:r>
            <a:r>
              <a:rPr lang="en-US" sz="2400" dirty="0" err="1" smtClean="0"/>
              <a:t>kril'ma</a:t>
            </a:r>
            <a:r>
              <a:rPr lang="en-US" sz="2400" dirty="0" smtClean="0"/>
              <a:t> </a:t>
            </a:r>
            <a:r>
              <a:rPr lang="en-US" sz="2400" dirty="0" err="1" smtClean="0"/>
              <a:t>trepte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šušte</a:t>
            </a:r>
            <a:r>
              <a:rPr lang="en-US" sz="2400" dirty="0" smtClean="0"/>
              <a:t>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svila</a:t>
            </a:r>
            <a:r>
              <a:rPr lang="en-US" sz="2400" dirty="0" smtClean="0"/>
              <a:t>;</a:t>
            </a:r>
            <a:br>
              <a:rPr lang="en-US" sz="2400" dirty="0" smtClean="0"/>
            </a:br>
            <a:r>
              <a:rPr lang="en-US" sz="2400" dirty="0" smtClean="0"/>
              <a:t>A </a:t>
            </a:r>
            <a:r>
              <a:rPr lang="en-US" sz="2400" dirty="0" err="1" smtClean="0"/>
              <a:t>jedna</a:t>
            </a:r>
            <a:r>
              <a:rPr lang="en-US" sz="2400" dirty="0" smtClean="0"/>
              <a:t> </a:t>
            </a:r>
            <a:r>
              <a:rPr lang="en-US" sz="2400" dirty="0" err="1" smtClean="0"/>
              <a:t>lako</a:t>
            </a:r>
            <a:r>
              <a:rPr lang="en-US" sz="2400" dirty="0" smtClean="0"/>
              <a:t>, </a:t>
            </a:r>
            <a:r>
              <a:rPr lang="en-US" sz="2400" dirty="0" err="1" smtClean="0"/>
              <a:t>vrhom</a:t>
            </a:r>
            <a:r>
              <a:rPr lang="en-US" sz="2400" dirty="0" smtClean="0"/>
              <a:t> </a:t>
            </a:r>
            <a:r>
              <a:rPr lang="en-US" sz="2400" dirty="0" err="1" smtClean="0"/>
              <a:t>svoga</a:t>
            </a:r>
            <a:r>
              <a:rPr lang="en-US" sz="2400" dirty="0" smtClean="0"/>
              <a:t> </a:t>
            </a:r>
            <a:r>
              <a:rPr lang="en-US" sz="2400" dirty="0" err="1" smtClean="0"/>
              <a:t>krila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S </a:t>
            </a:r>
            <a:r>
              <a:rPr lang="en-US" sz="2400" dirty="0" err="1" smtClean="0"/>
              <a:t>cvrkutom</a:t>
            </a:r>
            <a:r>
              <a:rPr lang="en-US" sz="2400" dirty="0" smtClean="0"/>
              <a:t> </a:t>
            </a:r>
            <a:r>
              <a:rPr lang="en-US" sz="2400" dirty="0" err="1" smtClean="0"/>
              <a:t>toplim</a:t>
            </a:r>
            <a:r>
              <a:rPr lang="en-US" sz="2400" dirty="0" smtClean="0"/>
              <a:t> </a:t>
            </a:r>
            <a:r>
              <a:rPr lang="en-US" sz="2400" dirty="0" err="1" smtClean="0"/>
              <a:t>dodirnu</a:t>
            </a:r>
            <a:r>
              <a:rPr lang="en-US" sz="2400" dirty="0" smtClean="0"/>
              <a:t> mi </a:t>
            </a:r>
            <a:r>
              <a:rPr lang="en-US" sz="2400" dirty="0" err="1" smtClean="0"/>
              <a:t>čelo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da</a:t>
            </a:r>
            <a:r>
              <a:rPr lang="en-US" sz="2400" dirty="0" smtClean="0"/>
              <a:t> bi </a:t>
            </a:r>
            <a:r>
              <a:rPr lang="en-US" sz="2400" dirty="0" err="1" smtClean="0"/>
              <a:t>htjela</a:t>
            </a:r>
            <a:r>
              <a:rPr lang="en-US" sz="2400" dirty="0" smtClean="0"/>
              <a:t> </a:t>
            </a:r>
            <a:r>
              <a:rPr lang="en-US" sz="2400" dirty="0" err="1" smtClean="0"/>
              <a:t>zbrisat</a:t>
            </a:r>
            <a:r>
              <a:rPr lang="en-US" sz="2400" dirty="0" smtClean="0"/>
              <a:t> </a:t>
            </a:r>
            <a:r>
              <a:rPr lang="en-US" sz="2400" dirty="0" err="1" smtClean="0"/>
              <a:t>sjen</a:t>
            </a:r>
            <a:r>
              <a:rPr lang="en-US" sz="2400" dirty="0" smtClean="0"/>
              <a:t> </a:t>
            </a:r>
            <a:r>
              <a:rPr lang="en-US" sz="2400" dirty="0" err="1" smtClean="0"/>
              <a:t>tuge</a:t>
            </a:r>
            <a:r>
              <a:rPr lang="en-US" sz="2400" dirty="0" smtClean="0"/>
              <a:t>...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slušaj</a:t>
            </a:r>
            <a:r>
              <a:rPr lang="en-US" sz="2400" dirty="0" smtClean="0"/>
              <a:t>! </a:t>
            </a:r>
            <a:r>
              <a:rPr lang="en-US" sz="2400" dirty="0" err="1" smtClean="0"/>
              <a:t>Redom</a:t>
            </a:r>
            <a:r>
              <a:rPr lang="en-US" sz="2400" dirty="0" smtClean="0"/>
              <a:t> </a:t>
            </a:r>
            <a:r>
              <a:rPr lang="en-US" sz="2400" dirty="0" err="1" smtClean="0"/>
              <a:t>zapjevaše</a:t>
            </a:r>
            <a:r>
              <a:rPr lang="en-US" sz="2400" dirty="0" smtClean="0"/>
              <a:t> one!...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glasi</a:t>
            </a:r>
            <a:r>
              <a:rPr lang="en-US" sz="2400" dirty="0" smtClean="0"/>
              <a:t> </a:t>
            </a:r>
            <a:r>
              <a:rPr lang="en-US" sz="2400" dirty="0" err="1" smtClean="0"/>
              <a:t>dršću</a:t>
            </a:r>
            <a:r>
              <a:rPr lang="en-US" sz="2400" dirty="0" smtClean="0"/>
              <a:t>, </a:t>
            </a:r>
            <a:r>
              <a:rPr lang="en-US" sz="2400" dirty="0" err="1" smtClean="0"/>
              <a:t>tresu</a:t>
            </a:r>
            <a:r>
              <a:rPr lang="en-US" sz="2400" dirty="0" smtClean="0"/>
              <a:t> se,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zvone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Mili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sjajni</a:t>
            </a:r>
            <a:r>
              <a:rPr lang="en-US" sz="2400" dirty="0" smtClean="0"/>
              <a:t>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luk</a:t>
            </a:r>
            <a:r>
              <a:rPr lang="en-US" sz="2400" dirty="0" smtClean="0"/>
              <a:t> </a:t>
            </a:r>
            <a:r>
              <a:rPr lang="en-US" sz="2400" dirty="0" err="1" smtClean="0"/>
              <a:t>mlade</a:t>
            </a:r>
            <a:r>
              <a:rPr lang="en-US" sz="2400" dirty="0" smtClean="0"/>
              <a:t> </a:t>
            </a:r>
            <a:r>
              <a:rPr lang="en-US" sz="2400" dirty="0" err="1" smtClean="0"/>
              <a:t>duge</a:t>
            </a:r>
            <a:r>
              <a:rPr lang="en-US" sz="2400" dirty="0" smtClean="0"/>
              <a:t>:</a:t>
            </a:r>
            <a:endParaRPr lang="sr-Latn-CS" sz="2400" dirty="0" smtClean="0"/>
          </a:p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"Ne </a:t>
            </a:r>
            <a:r>
              <a:rPr lang="en-US" sz="2400" dirty="0" err="1" smtClean="0"/>
              <a:t>tuži</a:t>
            </a:r>
            <a:r>
              <a:rPr lang="en-US" sz="2400" dirty="0" smtClean="0"/>
              <a:t>! S </a:t>
            </a:r>
            <a:r>
              <a:rPr lang="en-US" sz="2400" dirty="0" err="1" smtClean="0"/>
              <a:t>bolom</a:t>
            </a:r>
            <a:r>
              <a:rPr lang="en-US" sz="2400" dirty="0" smtClean="0"/>
              <a:t> </a:t>
            </a:r>
            <a:r>
              <a:rPr lang="en-US" sz="2400" dirty="0" err="1" smtClean="0"/>
              <a:t>kuda</a:t>
            </a:r>
            <a:r>
              <a:rPr lang="en-US" sz="2400" dirty="0" smtClean="0"/>
              <a:t> </a:t>
            </a:r>
            <a:r>
              <a:rPr lang="en-US" sz="2400" dirty="0" err="1" smtClean="0"/>
              <a:t>ćeš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gdje</a:t>
            </a:r>
            <a:r>
              <a:rPr lang="en-US" sz="2400" dirty="0" smtClean="0"/>
              <a:t> bi?!</a:t>
            </a:r>
            <a:br>
              <a:rPr lang="en-US" sz="2400" dirty="0" smtClean="0"/>
            </a:br>
            <a:r>
              <a:rPr lang="en-US" sz="2400" dirty="0" smtClean="0"/>
              <a:t>Mi </a:t>
            </a:r>
            <a:r>
              <a:rPr lang="en-US" sz="2400" dirty="0" err="1" smtClean="0"/>
              <a:t>pjesme</a:t>
            </a:r>
            <a:r>
              <a:rPr lang="en-US" sz="2400" dirty="0" smtClean="0"/>
              <a:t> </a:t>
            </a:r>
            <a:r>
              <a:rPr lang="en-US" sz="2400" dirty="0" err="1" smtClean="0"/>
              <a:t>tvoje</a:t>
            </a:r>
            <a:r>
              <a:rPr lang="en-US" sz="2400" dirty="0" smtClean="0"/>
              <a:t>,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drugova</a:t>
            </a:r>
            <a:r>
              <a:rPr lang="en-US" sz="2400" dirty="0" smtClean="0"/>
              <a:t> </a:t>
            </a:r>
            <a:r>
              <a:rPr lang="en-US" sz="2400" dirty="0" err="1" smtClean="0"/>
              <a:t>sviju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Što</a:t>
            </a:r>
            <a:r>
              <a:rPr lang="en-US" sz="2400" dirty="0" smtClean="0"/>
              <a:t> </a:t>
            </a:r>
            <a:r>
              <a:rPr lang="en-US" sz="2400" dirty="0" err="1" smtClean="0"/>
              <a:t>svoje</a:t>
            </a:r>
            <a:r>
              <a:rPr lang="en-US" sz="2400" dirty="0" smtClean="0"/>
              <a:t> </a:t>
            </a:r>
            <a:r>
              <a:rPr lang="en-US" sz="2400" dirty="0" err="1" smtClean="0"/>
              <a:t>duše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zvjezdama</a:t>
            </a:r>
            <a:r>
              <a:rPr lang="en-US" sz="2400" dirty="0" smtClean="0"/>
              <a:t> </a:t>
            </a:r>
            <a:r>
              <a:rPr lang="en-US" sz="2400" dirty="0" err="1" smtClean="0"/>
              <a:t>griju</a:t>
            </a:r>
            <a:r>
              <a:rPr lang="en-US" sz="2400" dirty="0" smtClean="0"/>
              <a:t> -</a:t>
            </a:r>
            <a:br>
              <a:rPr lang="en-US" sz="2400" dirty="0" smtClean="0"/>
            </a:br>
            <a:r>
              <a:rPr lang="en-US" sz="2400" dirty="0" err="1" smtClean="0"/>
              <a:t>Sveta</a:t>
            </a:r>
            <a:r>
              <a:rPr lang="en-US" sz="2400" dirty="0" smtClean="0"/>
              <a:t> </a:t>
            </a:r>
            <a:r>
              <a:rPr lang="en-US" sz="2400" dirty="0" err="1" smtClean="0"/>
              <a:t>smo</a:t>
            </a:r>
            <a:r>
              <a:rPr lang="en-US" sz="2400" dirty="0" smtClean="0"/>
              <a:t> </a:t>
            </a:r>
            <a:r>
              <a:rPr lang="en-US" sz="2400" dirty="0" err="1" smtClean="0"/>
              <a:t>živa</a:t>
            </a:r>
            <a:r>
              <a:rPr lang="en-US" sz="2400" dirty="0" smtClean="0"/>
              <a:t> </a:t>
            </a:r>
            <a:r>
              <a:rPr lang="en-US" sz="2400" dirty="0" err="1" smtClean="0"/>
              <a:t>porodica</a:t>
            </a:r>
            <a:r>
              <a:rPr lang="en-US" sz="2400" dirty="0" smtClean="0"/>
              <a:t> </a:t>
            </a:r>
            <a:r>
              <a:rPr lang="en-US" sz="2400" dirty="0" err="1" smtClean="0"/>
              <a:t>tebi</a:t>
            </a:r>
            <a:r>
              <a:rPr lang="en-US" sz="2400" dirty="0" smtClean="0"/>
              <a:t>!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62484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Mi </a:t>
            </a:r>
            <a:r>
              <a:rPr lang="en-US" sz="2400" dirty="0" err="1" smtClean="0"/>
              <a:t>kao</a:t>
            </a:r>
            <a:r>
              <a:rPr lang="en-US" sz="2400" dirty="0" smtClean="0"/>
              <a:t> </a:t>
            </a:r>
            <a:r>
              <a:rPr lang="en-US" sz="2400" dirty="0" err="1" smtClean="0"/>
              <a:t>rosa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samotne</a:t>
            </a:r>
            <a:r>
              <a:rPr lang="en-US" sz="2400" dirty="0" smtClean="0"/>
              <a:t> </a:t>
            </a:r>
            <a:r>
              <a:rPr lang="en-US" sz="2400" dirty="0" err="1" smtClean="0"/>
              <a:t>biljke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Padamo</a:t>
            </a:r>
            <a:r>
              <a:rPr lang="en-US" sz="2400" dirty="0" smtClean="0"/>
              <a:t> </a:t>
            </a:r>
            <a:r>
              <a:rPr lang="en-US" sz="2400" dirty="0" err="1" smtClean="0"/>
              <a:t>tiho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sva</a:t>
            </a:r>
            <a:r>
              <a:rPr lang="en-US" sz="2400" dirty="0" smtClean="0"/>
              <a:t> </a:t>
            </a:r>
            <a:r>
              <a:rPr lang="en-US" sz="2400" dirty="0" err="1" smtClean="0"/>
              <a:t>srca</a:t>
            </a:r>
            <a:r>
              <a:rPr lang="en-US" sz="2400" dirty="0" smtClean="0"/>
              <a:t> bona,</a:t>
            </a:r>
            <a:br>
              <a:rPr lang="en-US" sz="2400" dirty="0" smtClean="0"/>
            </a:br>
            <a:r>
              <a:rPr lang="en-US" sz="2400" dirty="0" smtClean="0"/>
              <a:t>I u </a:t>
            </a:r>
            <a:r>
              <a:rPr lang="en-US" sz="2400" dirty="0" err="1" smtClean="0"/>
              <a:t>noć</a:t>
            </a:r>
            <a:r>
              <a:rPr lang="en-US" sz="2400" dirty="0" smtClean="0"/>
              <a:t> </a:t>
            </a:r>
            <a:r>
              <a:rPr lang="en-US" sz="2400" dirty="0" err="1" smtClean="0"/>
              <a:t>hladnu</a:t>
            </a:r>
            <a:r>
              <a:rPr lang="en-US" sz="2400" dirty="0" smtClean="0"/>
              <a:t> </a:t>
            </a:r>
            <a:r>
              <a:rPr lang="en-US" sz="2400" dirty="0" err="1" smtClean="0"/>
              <a:t>mnogih</a:t>
            </a:r>
            <a:r>
              <a:rPr lang="en-US" sz="2400" dirty="0" smtClean="0"/>
              <a:t> </a:t>
            </a:r>
            <a:r>
              <a:rPr lang="en-US" sz="2400" dirty="0" err="1" smtClean="0"/>
              <a:t>miliona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Snosimo</a:t>
            </a:r>
            <a:r>
              <a:rPr lang="en-US" sz="2400" dirty="0" smtClean="0"/>
              <a:t> </a:t>
            </a:r>
            <a:r>
              <a:rPr lang="en-US" sz="2400" dirty="0" err="1" smtClean="0"/>
              <a:t>tople</a:t>
            </a:r>
            <a:r>
              <a:rPr lang="en-US" sz="2400" dirty="0" smtClean="0"/>
              <a:t> </a:t>
            </a:r>
            <a:r>
              <a:rPr lang="en-US" sz="2400" dirty="0" err="1" smtClean="0"/>
              <a:t>božije</a:t>
            </a:r>
            <a:r>
              <a:rPr lang="en-US" sz="2400" dirty="0" smtClean="0"/>
              <a:t> </a:t>
            </a:r>
            <a:r>
              <a:rPr lang="en-US" sz="2400" dirty="0" err="1" smtClean="0"/>
              <a:t>svjetiljke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Mi </a:t>
            </a:r>
            <a:r>
              <a:rPr lang="en-US" sz="2400" dirty="0" err="1" smtClean="0"/>
              <a:t>združujemo</a:t>
            </a:r>
            <a:r>
              <a:rPr lang="en-US" sz="2400" dirty="0" smtClean="0"/>
              <a:t> </a:t>
            </a:r>
            <a:r>
              <a:rPr lang="en-US" sz="2400" dirty="0" err="1" smtClean="0"/>
              <a:t>duše</a:t>
            </a:r>
            <a:r>
              <a:rPr lang="en-US" sz="2400" dirty="0" smtClean="0"/>
              <a:t> </a:t>
            </a:r>
            <a:r>
              <a:rPr lang="en-US" sz="2400" dirty="0" err="1" smtClean="0"/>
              <a:t>ljudi</a:t>
            </a:r>
            <a:r>
              <a:rPr lang="en-US" sz="2400" dirty="0" smtClean="0"/>
              <a:t> </a:t>
            </a:r>
            <a:r>
              <a:rPr lang="en-US" sz="2400" dirty="0" err="1" smtClean="0"/>
              <a:t>svije</a:t>
            </a:r>
            <a:r>
              <a:rPr lang="en-US" sz="2400" dirty="0" smtClean="0"/>
              <a:t>'!</a:t>
            </a:r>
            <a:br>
              <a:rPr lang="en-US" sz="2400" dirty="0" smtClean="0"/>
            </a:br>
            <a:r>
              <a:rPr lang="en-US" sz="2400" dirty="0" err="1" smtClean="0"/>
              <a:t>Mrtve</a:t>
            </a:r>
            <a:r>
              <a:rPr lang="en-US" sz="2400" dirty="0" smtClean="0"/>
              <a:t> </a:t>
            </a:r>
            <a:r>
              <a:rPr lang="en-US" sz="2400" dirty="0" err="1" smtClean="0"/>
              <a:t>sa</a:t>
            </a:r>
            <a:r>
              <a:rPr lang="en-US" sz="2400" dirty="0" smtClean="0"/>
              <a:t> </a:t>
            </a:r>
            <a:r>
              <a:rPr lang="en-US" sz="2400" dirty="0" err="1" smtClean="0"/>
              <a:t>živim</a:t>
            </a:r>
            <a:r>
              <a:rPr lang="en-US" sz="2400" dirty="0" smtClean="0"/>
              <a:t> </a:t>
            </a:r>
            <a:r>
              <a:rPr lang="en-US" sz="2400" dirty="0" err="1" smtClean="0"/>
              <a:t>vežu</a:t>
            </a:r>
            <a:r>
              <a:rPr lang="en-US" sz="2400" dirty="0" smtClean="0"/>
              <a:t> </a:t>
            </a:r>
            <a:r>
              <a:rPr lang="en-US" sz="2400" dirty="0" err="1" smtClean="0"/>
              <a:t>naše</a:t>
            </a:r>
            <a:r>
              <a:rPr lang="en-US" sz="2400" dirty="0" smtClean="0"/>
              <a:t> </a:t>
            </a:r>
            <a:r>
              <a:rPr lang="en-US" sz="2400" dirty="0" err="1" smtClean="0"/>
              <a:t>niti</a:t>
            </a:r>
            <a:r>
              <a:rPr lang="en-US" sz="2400" dirty="0" smtClean="0"/>
              <a:t>:</a:t>
            </a:r>
            <a:br>
              <a:rPr lang="en-US" sz="2400" dirty="0" smtClean="0"/>
            </a:br>
            <a:r>
              <a:rPr lang="en-US" sz="2400" dirty="0" smtClean="0"/>
              <a:t>I s </a:t>
            </a:r>
            <a:r>
              <a:rPr lang="en-US" sz="2400" dirty="0" err="1" smtClean="0"/>
              <a:t>nama</a:t>
            </a:r>
            <a:r>
              <a:rPr lang="en-US" sz="2400" dirty="0" smtClean="0"/>
              <a:t> </a:t>
            </a:r>
            <a:r>
              <a:rPr lang="en-US" sz="2400" dirty="0" err="1" smtClean="0"/>
              <a:t>vazda</a:t>
            </a:r>
            <a:r>
              <a:rPr lang="en-US" sz="2400" dirty="0" smtClean="0"/>
              <a:t> </a:t>
            </a:r>
            <a:r>
              <a:rPr lang="en-US" sz="2400" dirty="0" err="1" smtClean="0"/>
              <a:t>uza</a:t>
            </a:r>
            <a:r>
              <a:rPr lang="en-US" sz="2400" dirty="0" smtClean="0"/>
              <a:t> </a:t>
            </a:r>
            <a:r>
              <a:rPr lang="en-US" sz="2400" dirty="0" err="1" smtClean="0"/>
              <a:t>te</a:t>
            </a:r>
            <a:r>
              <a:rPr lang="en-US" sz="2400" dirty="0" smtClean="0"/>
              <a:t> </a:t>
            </a:r>
            <a:r>
              <a:rPr lang="en-US" sz="2400" dirty="0" err="1" smtClean="0"/>
              <a:t>će</a:t>
            </a:r>
            <a:r>
              <a:rPr lang="en-US" sz="2400" dirty="0" smtClean="0"/>
              <a:t> </a:t>
            </a:r>
            <a:r>
              <a:rPr lang="en-US" sz="2400" dirty="0" err="1" smtClean="0"/>
              <a:t>biti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oni</a:t>
            </a:r>
            <a:r>
              <a:rPr lang="en-US" sz="2400" dirty="0" smtClean="0"/>
              <a:t> </a:t>
            </a:r>
            <a:r>
              <a:rPr lang="en-US" sz="2400" dirty="0" err="1" smtClean="0"/>
              <a:t>koje</a:t>
            </a:r>
            <a:r>
              <a:rPr lang="en-US" sz="2400" dirty="0" smtClean="0"/>
              <a:t> </a:t>
            </a:r>
            <a:r>
              <a:rPr lang="en-US" sz="2400" dirty="0" err="1" smtClean="0"/>
              <a:t>davno</a:t>
            </a:r>
            <a:r>
              <a:rPr lang="en-US" sz="2400" dirty="0" smtClean="0"/>
              <a:t> </a:t>
            </a:r>
            <a:r>
              <a:rPr lang="en-US" sz="2400" dirty="0" err="1" smtClean="0"/>
              <a:t>trava</a:t>
            </a:r>
            <a:r>
              <a:rPr lang="en-US" sz="2400" dirty="0" smtClean="0"/>
              <a:t> </a:t>
            </a:r>
            <a:r>
              <a:rPr lang="en-US" sz="2400" dirty="0" err="1" smtClean="0"/>
              <a:t>krije</a:t>
            </a:r>
            <a:r>
              <a:rPr lang="en-US" sz="2400" dirty="0" smtClean="0"/>
              <a:t>!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Prigrli</a:t>
            </a:r>
            <a:r>
              <a:rPr lang="en-US" sz="2400" dirty="0" smtClean="0"/>
              <a:t> ova </a:t>
            </a:r>
            <a:r>
              <a:rPr lang="en-US" sz="2400" dirty="0" err="1" smtClean="0"/>
              <a:t>jata</a:t>
            </a:r>
            <a:r>
              <a:rPr lang="en-US" sz="2400" dirty="0" smtClean="0"/>
              <a:t> </a:t>
            </a:r>
            <a:r>
              <a:rPr lang="en-US" sz="2400" dirty="0" err="1" smtClean="0"/>
              <a:t>blagodatna</a:t>
            </a:r>
            <a:r>
              <a:rPr lang="en-US" sz="2400" dirty="0" smtClean="0"/>
              <a:t>!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kada</a:t>
            </a:r>
            <a:r>
              <a:rPr lang="en-US" sz="2400" dirty="0" smtClean="0"/>
              <a:t> </a:t>
            </a:r>
            <a:r>
              <a:rPr lang="en-US" sz="2400" dirty="0" err="1" smtClean="0"/>
              <a:t>jednom</a:t>
            </a:r>
            <a:r>
              <a:rPr lang="en-US" sz="2400" dirty="0" smtClean="0"/>
              <a:t> </a:t>
            </a:r>
            <a:r>
              <a:rPr lang="en-US" sz="2400" dirty="0" err="1" smtClean="0"/>
              <a:t>dođe</a:t>
            </a:r>
            <a:r>
              <a:rPr lang="en-US" sz="2400" dirty="0" smtClean="0"/>
              <a:t> </a:t>
            </a:r>
            <a:r>
              <a:rPr lang="en-US" sz="2400" dirty="0" err="1" smtClean="0"/>
              <a:t>smrti</a:t>
            </a:r>
            <a:r>
              <a:rPr lang="en-US" sz="2400" dirty="0" smtClean="0"/>
              <a:t> </a:t>
            </a:r>
            <a:r>
              <a:rPr lang="en-US" sz="2400" dirty="0" err="1" smtClean="0"/>
              <a:t>doba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Naša</a:t>
            </a:r>
            <a:r>
              <a:rPr lang="en-US" sz="2400" dirty="0" smtClean="0"/>
              <a:t> </a:t>
            </a:r>
            <a:r>
              <a:rPr lang="en-US" sz="2400" dirty="0" err="1" smtClean="0"/>
              <a:t>će</a:t>
            </a:r>
            <a:r>
              <a:rPr lang="en-US" sz="2400" dirty="0" smtClean="0"/>
              <a:t> </a:t>
            </a:r>
            <a:r>
              <a:rPr lang="en-US" sz="2400" dirty="0" err="1" smtClean="0"/>
              <a:t>suza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kan</a:t>
            </a:r>
            <a:r>
              <a:rPr lang="en-US" sz="2400" dirty="0" smtClean="0"/>
              <a:t> </a:t>
            </a:r>
            <a:r>
              <a:rPr lang="en-US" sz="2400" dirty="0" err="1" smtClean="0"/>
              <a:t>tvoga</a:t>
            </a:r>
            <a:r>
              <a:rPr lang="en-US" sz="2400" dirty="0" smtClean="0"/>
              <a:t> </a:t>
            </a:r>
            <a:r>
              <a:rPr lang="en-US" sz="2400" dirty="0" err="1" smtClean="0"/>
              <a:t>groba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Kanuti</a:t>
            </a:r>
            <a:r>
              <a:rPr lang="en-US" sz="2400" dirty="0" smtClean="0"/>
              <a:t> </a:t>
            </a:r>
            <a:r>
              <a:rPr lang="en-US" sz="2400" dirty="0" err="1" smtClean="0"/>
              <a:t>toplo</a:t>
            </a:r>
            <a:r>
              <a:rPr lang="en-US" sz="2400" dirty="0" smtClean="0"/>
              <a:t>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kap</a:t>
            </a:r>
            <a:r>
              <a:rPr lang="en-US" sz="2400" dirty="0" smtClean="0"/>
              <a:t> </a:t>
            </a:r>
            <a:r>
              <a:rPr lang="en-US" sz="2400" dirty="0" err="1" smtClean="0"/>
              <a:t>sunca</a:t>
            </a:r>
            <a:r>
              <a:rPr lang="en-US" sz="2400" dirty="0" smtClean="0"/>
              <a:t> </a:t>
            </a:r>
            <a:r>
              <a:rPr lang="en-US" sz="2400" dirty="0" err="1" smtClean="0"/>
              <a:t>zlatna</a:t>
            </a:r>
            <a:r>
              <a:rPr lang="en-US" sz="2400" dirty="0" smtClean="0"/>
              <a:t>"...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14400"/>
            <a:ext cx="7498080" cy="4495800"/>
          </a:xfrm>
        </p:spPr>
        <p:txBody>
          <a:bodyPr/>
          <a:lstStyle/>
          <a:p>
            <a:r>
              <a:rPr lang="en-US" sz="2800" dirty="0" smtClean="0"/>
              <a:t>I </a:t>
            </a:r>
            <a:r>
              <a:rPr lang="en-US" sz="2800" dirty="0" err="1" smtClean="0"/>
              <a:t>akord</a:t>
            </a:r>
            <a:r>
              <a:rPr lang="en-US" sz="2800" dirty="0" smtClean="0"/>
              <a:t> </a:t>
            </a:r>
            <a:r>
              <a:rPr lang="en-US" sz="2800" dirty="0" err="1" smtClean="0"/>
              <a:t>zvoni</a:t>
            </a:r>
            <a:r>
              <a:rPr lang="en-US" sz="2800" dirty="0" smtClean="0"/>
              <a:t>... </a:t>
            </a:r>
            <a:r>
              <a:rPr lang="en-US" sz="2800" dirty="0" err="1" smtClean="0"/>
              <a:t>Sve</a:t>
            </a:r>
            <a:r>
              <a:rPr lang="en-US" sz="2800" dirty="0" smtClean="0"/>
              <a:t> u </a:t>
            </a:r>
            <a:r>
              <a:rPr lang="en-US" sz="2800" dirty="0" err="1" smtClean="0"/>
              <a:t>sjaju</a:t>
            </a:r>
            <a:r>
              <a:rPr lang="en-US" sz="2800" dirty="0" smtClean="0"/>
              <a:t> </a:t>
            </a:r>
            <a:r>
              <a:rPr lang="en-US" sz="2800" dirty="0" err="1" smtClean="0"/>
              <a:t>jačem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Kandilo</a:t>
            </a:r>
            <a:r>
              <a:rPr lang="en-US" sz="2800" dirty="0" smtClean="0"/>
              <a:t> </a:t>
            </a:r>
            <a:r>
              <a:rPr lang="en-US" sz="2800" dirty="0" err="1" smtClean="0"/>
              <a:t>trepti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sobu</a:t>
            </a:r>
            <a:r>
              <a:rPr lang="en-US" sz="2800" dirty="0" smtClean="0"/>
              <a:t> mi </a:t>
            </a:r>
            <a:r>
              <a:rPr lang="en-US" sz="2800" dirty="0" err="1" smtClean="0"/>
              <a:t>zari</a:t>
            </a:r>
            <a:r>
              <a:rPr lang="en-US" sz="2800" dirty="0" smtClean="0"/>
              <a:t>...</a:t>
            </a:r>
            <a:br>
              <a:rPr lang="en-US" sz="2800" dirty="0" smtClean="0"/>
            </a:br>
            <a:r>
              <a:rPr lang="en-US" sz="2800" dirty="0" err="1" smtClean="0"/>
              <a:t>Iz</a:t>
            </a:r>
            <a:r>
              <a:rPr lang="en-US" sz="2800" dirty="0" smtClean="0"/>
              <a:t> </a:t>
            </a:r>
            <a:r>
              <a:rPr lang="en-US" sz="2800" dirty="0" err="1" smtClean="0"/>
              <a:t>kuta</a:t>
            </a:r>
            <a:r>
              <a:rPr lang="en-US" sz="2800" dirty="0" smtClean="0"/>
              <a:t> </a:t>
            </a:r>
            <a:r>
              <a:rPr lang="en-US" sz="2800" dirty="0" err="1" smtClean="0"/>
              <a:t>muklo</a:t>
            </a:r>
            <a:r>
              <a:rPr lang="en-US" sz="2800" dirty="0" smtClean="0"/>
              <a:t> </a:t>
            </a:r>
            <a:r>
              <a:rPr lang="en-US" sz="2800" dirty="0" err="1" smtClean="0"/>
              <a:t>bije</a:t>
            </a:r>
            <a:r>
              <a:rPr lang="en-US" sz="2800" dirty="0" smtClean="0"/>
              <a:t> </a:t>
            </a:r>
            <a:r>
              <a:rPr lang="en-US" sz="2800" dirty="0" err="1" smtClean="0"/>
              <a:t>sahat</a:t>
            </a:r>
            <a:r>
              <a:rPr lang="en-US" sz="2800" dirty="0" smtClean="0"/>
              <a:t> </a:t>
            </a:r>
            <a:r>
              <a:rPr lang="en-US" sz="2800" dirty="0" err="1" smtClean="0"/>
              <a:t>stari</a:t>
            </a:r>
            <a:r>
              <a:rPr lang="en-US" sz="2800" dirty="0" smtClean="0"/>
              <a:t>.</a:t>
            </a:r>
            <a:br>
              <a:rPr lang="en-US" sz="2800" dirty="0" smtClean="0"/>
            </a:br>
            <a:r>
              <a:rPr lang="en-US" sz="2800" dirty="0" err="1" smtClean="0"/>
              <a:t>Ja</a:t>
            </a:r>
            <a:r>
              <a:rPr lang="en-US" sz="2800" dirty="0" smtClean="0"/>
              <a:t> </a:t>
            </a:r>
            <a:r>
              <a:rPr lang="en-US" sz="2800" dirty="0" err="1" smtClean="0"/>
              <a:t>sklapam</a:t>
            </a:r>
            <a:r>
              <a:rPr lang="en-US" sz="2800" dirty="0" smtClean="0"/>
              <a:t> </a:t>
            </a:r>
            <a:r>
              <a:rPr lang="en-US" sz="2800" dirty="0" err="1" smtClean="0"/>
              <a:t>oči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od</a:t>
            </a:r>
            <a:r>
              <a:rPr lang="en-US" sz="2800" dirty="0" smtClean="0"/>
              <a:t> </a:t>
            </a:r>
            <a:r>
              <a:rPr lang="en-US" sz="2800" dirty="0" err="1" smtClean="0"/>
              <a:t>sreće</a:t>
            </a:r>
            <a:r>
              <a:rPr lang="en-US" sz="2800" dirty="0" smtClean="0"/>
              <a:t> </a:t>
            </a:r>
            <a:r>
              <a:rPr lang="en-US" sz="2800" dirty="0" err="1" smtClean="0"/>
              <a:t>plačem</a:t>
            </a:r>
            <a:r>
              <a:rPr lang="en-US" sz="2800" dirty="0" smtClean="0"/>
              <a:t>...</a:t>
            </a:r>
          </a:p>
          <a:p>
            <a:endParaRPr lang="sr-Latn-C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4800600"/>
          </a:xfrm>
        </p:spPr>
        <p:txBody>
          <a:bodyPr>
            <a:normAutofit/>
          </a:bodyPr>
          <a:lstStyle/>
          <a:p>
            <a:r>
              <a:rPr lang="sr-Latn-CS" sz="2000" dirty="0" smtClean="0"/>
              <a:t>Nepoznate riječi:</a:t>
            </a:r>
          </a:p>
          <a:p>
            <a:pPr>
              <a:buNone/>
            </a:pPr>
            <a:endParaRPr lang="sr-Latn-CS" sz="2000" dirty="0" smtClean="0"/>
          </a:p>
          <a:p>
            <a:r>
              <a:rPr lang="sr-Latn-CS" sz="2000" b="1" dirty="0" smtClean="0"/>
              <a:t>Ikonostas</a:t>
            </a:r>
            <a:r>
              <a:rPr lang="sr-Latn-CS" sz="2000" dirty="0" smtClean="0"/>
              <a:t> – ikonama iskićena drvena pregrada između oltara i ostaloga prostora crkve;</a:t>
            </a:r>
          </a:p>
          <a:p>
            <a:r>
              <a:rPr lang="sr-Latn-CS" sz="2000" b="1" dirty="0" smtClean="0"/>
              <a:t>Izmirna</a:t>
            </a:r>
            <a:r>
              <a:rPr lang="sr-Latn-CS" sz="2000" dirty="0" smtClean="0"/>
              <a:t> – mirišljava smola, tamjan;</a:t>
            </a:r>
          </a:p>
          <a:p>
            <a:r>
              <a:rPr lang="sr-Latn-CS" sz="2000" b="1" dirty="0" smtClean="0"/>
              <a:t>Šiljte</a:t>
            </a:r>
            <a:r>
              <a:rPr lang="sr-Latn-CS" sz="2000" dirty="0" smtClean="0"/>
              <a:t> – vuneni jastuk za sjeđenje;</a:t>
            </a:r>
          </a:p>
          <a:p>
            <a:r>
              <a:rPr lang="sr-Latn-CS" sz="2000" b="1" dirty="0" smtClean="0"/>
              <a:t>Čibuk</a:t>
            </a:r>
            <a:r>
              <a:rPr lang="sr-Latn-CS" sz="2000" dirty="0" smtClean="0"/>
              <a:t> – lula;</a:t>
            </a:r>
          </a:p>
          <a:p>
            <a:r>
              <a:rPr lang="sr-Latn-CS" sz="2000" b="1" dirty="0" smtClean="0"/>
              <a:t>Halka</a:t>
            </a:r>
            <a:r>
              <a:rPr lang="sr-Latn-CS" sz="2000" dirty="0" smtClean="0"/>
              <a:t> – metalni obruč naulaznim vratima kuće;</a:t>
            </a:r>
          </a:p>
          <a:p>
            <a:r>
              <a:rPr lang="sr-Latn-CS" sz="2000" b="1" dirty="0" smtClean="0"/>
              <a:t>Prijevor</a:t>
            </a:r>
            <a:r>
              <a:rPr lang="sr-Latn-CS" sz="2000" dirty="0" smtClean="0"/>
              <a:t> – poluga kojom se otvaraju i zatvaraju vrata;</a:t>
            </a:r>
          </a:p>
          <a:p>
            <a:r>
              <a:rPr lang="sr-Latn-CS" sz="2000" b="1" dirty="0" smtClean="0"/>
              <a:t>Behar</a:t>
            </a:r>
            <a:r>
              <a:rPr lang="sr-Latn-CS" sz="2000" dirty="0" smtClean="0"/>
              <a:t> – cvijet na voćkama;</a:t>
            </a:r>
          </a:p>
          <a:p>
            <a:r>
              <a:rPr lang="sr-Latn-CS" sz="2000" b="1" dirty="0" smtClean="0"/>
              <a:t>Akord</a:t>
            </a:r>
            <a:r>
              <a:rPr lang="sr-Latn-CS" sz="2000" dirty="0" smtClean="0"/>
              <a:t> – istovremeno zvučanje tri ili više tonova različite visine.</a:t>
            </a:r>
            <a:endParaRPr lang="en-US" sz="20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6096000"/>
          </a:xfrm>
        </p:spPr>
        <p:txBody>
          <a:bodyPr>
            <a:normAutofit/>
          </a:bodyPr>
          <a:lstStyle/>
          <a:p>
            <a:r>
              <a:rPr lang="sr-Latn-CS" sz="2400" dirty="0" smtClean="0"/>
              <a:t>Pjesma </a:t>
            </a:r>
            <a:r>
              <a:rPr lang="sr-Latn-CS" sz="2400" i="1" dirty="0" smtClean="0"/>
              <a:t>Pretprazničko veče </a:t>
            </a:r>
            <a:r>
              <a:rPr lang="sr-Latn-CS" sz="2400" dirty="0" smtClean="0"/>
              <a:t>je duga lirska priča sa svojom fabulom, događanjem i junakom – lirskim subjektom.</a:t>
            </a:r>
          </a:p>
          <a:p>
            <a:r>
              <a:rPr lang="sr-Latn-CS" sz="2400" b="1" dirty="0" smtClean="0">
                <a:solidFill>
                  <a:srgbClr val="FF0000"/>
                </a:solidFill>
              </a:rPr>
              <a:t>Dva vremenska toka </a:t>
            </a:r>
            <a:r>
              <a:rPr lang="sr-Latn-CS" sz="2400" dirty="0" smtClean="0"/>
              <a:t>– sadašnjost i prošlost</a:t>
            </a:r>
          </a:p>
          <a:p>
            <a:r>
              <a:rPr lang="sr-Latn-CS" sz="2400" dirty="0" smtClean="0"/>
              <a:t>31 strofa; strofa- katren; stih- jedanaesterac;  rima- obgrljena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sr-Latn-CS" sz="2400" dirty="0" smtClean="0"/>
          </a:p>
          <a:p>
            <a:r>
              <a:rPr lang="sr-Latn-CS" sz="2400" b="1" dirty="0" smtClean="0">
                <a:solidFill>
                  <a:srgbClr val="FF0000"/>
                </a:solidFill>
              </a:rPr>
              <a:t>Motivi</a:t>
            </a:r>
            <a:r>
              <a:rPr lang="sr-Latn-CS" sz="2400" dirty="0" smtClean="0"/>
              <a:t> :  - </a:t>
            </a:r>
            <a:r>
              <a:rPr lang="sr-Latn-CS" sz="2400" b="1" dirty="0" smtClean="0"/>
              <a:t>motiv usamljenosti </a:t>
            </a:r>
            <a:r>
              <a:rPr lang="sr-Latn-CS" sz="2400" dirty="0" smtClean="0"/>
              <a:t>i dubokog bola,</a:t>
            </a:r>
          </a:p>
          <a:p>
            <a:pPr>
              <a:buNone/>
            </a:pPr>
            <a:r>
              <a:rPr lang="sr-Latn-CS" sz="2400" dirty="0" smtClean="0"/>
              <a:t>		      - </a:t>
            </a:r>
            <a:r>
              <a:rPr lang="sr-Latn-CS" sz="2400" b="1" dirty="0" smtClean="0"/>
              <a:t>motiv prošlosti </a:t>
            </a:r>
            <a:r>
              <a:rPr lang="sr-Latn-CS" sz="2400" dirty="0" smtClean="0"/>
              <a:t>i topline porodičnog života iz djetinjstva,</a:t>
            </a:r>
          </a:p>
          <a:p>
            <a:pPr>
              <a:buNone/>
            </a:pPr>
            <a:r>
              <a:rPr lang="sr-Latn-CS" sz="2400" dirty="0" smtClean="0"/>
              <a:t>                - </a:t>
            </a:r>
            <a:r>
              <a:rPr lang="sr-Latn-CS" sz="2400" b="1" dirty="0" smtClean="0"/>
              <a:t>motiv stvaralaštva </a:t>
            </a:r>
            <a:r>
              <a:rPr lang="sr-Latn-CS" sz="2400" dirty="0" smtClean="0"/>
              <a:t>kao nadoknade i utjehe.</a:t>
            </a:r>
          </a:p>
          <a:p>
            <a:pPr>
              <a:buNone/>
            </a:pPr>
            <a:endParaRPr lang="sr-Latn-CS" sz="2400" dirty="0" smtClean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9496" indent="-457200">
              <a:buFont typeface="Wingdings" pitchFamily="2" charset="2"/>
              <a:buChar char="§"/>
            </a:pPr>
            <a:r>
              <a:rPr lang="sr-Latn-CS" sz="2000" dirty="0"/>
              <a:t>U </a:t>
            </a:r>
            <a:r>
              <a:rPr lang="sr-Latn-CS" sz="2000" b="1" dirty="0"/>
              <a:t>strukturi</a:t>
            </a:r>
            <a:r>
              <a:rPr lang="sr-Latn-CS" sz="2000" dirty="0"/>
              <a:t> pjesme </a:t>
            </a:r>
            <a:r>
              <a:rPr lang="sr-Latn-CS" sz="2000" dirty="0" smtClean="0"/>
              <a:t>uočava </a:t>
            </a:r>
            <a:r>
              <a:rPr lang="sr-Latn-CS" sz="2000" dirty="0"/>
              <a:t>se šest </a:t>
            </a:r>
            <a:r>
              <a:rPr lang="sr-Latn-CS" sz="2000" dirty="0" smtClean="0"/>
              <a:t>slika/cjelina:</a:t>
            </a:r>
            <a:endParaRPr lang="en-US" sz="2000" dirty="0" smtClean="0"/>
          </a:p>
          <a:p>
            <a:pPr marL="82296" indent="0">
              <a:buNone/>
            </a:pP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Usamljeni pjesnik u ambijentu </a:t>
            </a:r>
            <a:r>
              <a:rPr lang="sr-Latn-CS" sz="2000" dirty="0"/>
              <a:t>porodične </a:t>
            </a:r>
            <a:r>
              <a:rPr lang="sr-Latn-CS" sz="2000" dirty="0" smtClean="0"/>
              <a:t>kuće u pretprazničko veče;</a:t>
            </a:r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Pustoš u porodičnom domu i opsjednutost bolom;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Slika </a:t>
            </a:r>
            <a:r>
              <a:rPr lang="sr-Latn-CS" sz="2000" dirty="0"/>
              <a:t>porodične idile iz djetinjstva – roditelji, djeca, </a:t>
            </a:r>
            <a:r>
              <a:rPr lang="sr-Latn-CS" sz="2000" dirty="0" smtClean="0"/>
              <a:t>susjed;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Pjesme </a:t>
            </a:r>
            <a:r>
              <a:rPr lang="sr-Latn-CS" sz="2000" dirty="0"/>
              <a:t>u oživjele i okružile usamljenog </a:t>
            </a:r>
            <a:r>
              <a:rPr lang="sr-Latn-CS" sz="2000" dirty="0" smtClean="0"/>
              <a:t>pjesnika;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Ptice (pjesme) </a:t>
            </a:r>
            <a:r>
              <a:rPr lang="sr-Latn-CS" sz="2000" dirty="0"/>
              <a:t>tješe pjesnika, one su mu nova </a:t>
            </a:r>
            <a:r>
              <a:rPr lang="sr-Latn-CS" sz="2000" dirty="0" smtClean="0"/>
              <a:t>porodica; 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/>
              <a:t>Poenta: pjesnik shvata da je stvorio novu vrstu porodice, da nije sam.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744636"/>
      </p:ext>
    </p:extLst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err="1" smtClean="0"/>
              <a:t>Tema</a:t>
            </a:r>
            <a:r>
              <a:rPr lang="sr-Latn-ME" sz="2000" dirty="0" smtClean="0"/>
              <a:t> je u naslovu pjesme.</a:t>
            </a:r>
            <a:endParaRPr lang="sr-Latn-ME" sz="2000" dirty="0"/>
          </a:p>
          <a:p>
            <a:r>
              <a:rPr lang="sr-Latn-ME" sz="2000" dirty="0" smtClean="0"/>
              <a:t>Vrsta pjesme:  elegija</a:t>
            </a:r>
          </a:p>
          <a:p>
            <a:endParaRPr lang="sr-Latn-ME" sz="2000" dirty="0"/>
          </a:p>
          <a:p>
            <a:pPr marL="82296" indent="0">
              <a:buNone/>
            </a:pPr>
            <a:r>
              <a:rPr lang="sr-Latn-ME" sz="2000" dirty="0" smtClean="0"/>
              <a:t>* Elegija (od grčke riječi </a:t>
            </a:r>
            <a:r>
              <a:rPr lang="sr-Latn-ME" sz="2000" i="1" dirty="0" smtClean="0"/>
              <a:t>elegos</a:t>
            </a:r>
            <a:r>
              <a:rPr lang="sr-Latn-ME" sz="2000" dirty="0" smtClean="0"/>
              <a:t>, što znači tužbalica) je lirska pjesma u kojoj se iskazuju sjetna i tužna raspoloženja, tuga žalost, sjeta, čežnja i bol za nečim. Uzroci takvim osjećanjima mogu biti različiti: smrt voljenog bića ili prijatelja, tuga zbog izgubljene ljubavi, zbog promašenog života, tuga zbog prolaznosti života itd.</a:t>
            </a:r>
          </a:p>
        </p:txBody>
      </p:sp>
    </p:spTree>
    <p:extLst>
      <p:ext uri="{BB962C8B-B14F-4D97-AF65-F5344CB8AC3E}">
        <p14:creationId xmlns:p14="http://schemas.microsoft.com/office/powerpoint/2010/main" val="1591855480"/>
      </p:ext>
    </p:extLst>
  </p:cSld>
  <p:clrMapOvr>
    <a:masterClrMapping/>
  </p:clrMapOvr>
  <p:transition>
    <p:comb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457200"/>
            <a:ext cx="7498080" cy="960438"/>
          </a:xfrm>
        </p:spPr>
        <p:txBody>
          <a:bodyPr>
            <a:normAutofit/>
          </a:bodyPr>
          <a:lstStyle/>
          <a:p>
            <a:r>
              <a:rPr lang="sr-Latn-ME" sz="2800" dirty="0" smtClean="0"/>
              <a:t>1.</a:t>
            </a:r>
            <a:r>
              <a:rPr lang="sr-Latn-CS" sz="2800" dirty="0"/>
              <a:t> Usamljeni pjesnik u ambijentu porodične kuće u pretprazničko </a:t>
            </a:r>
            <a:r>
              <a:rPr lang="sr-Latn-CS" sz="2800" dirty="0" smtClean="0"/>
              <a:t>veče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09800"/>
            <a:ext cx="7498080" cy="4038600"/>
          </a:xfrm>
        </p:spPr>
        <p:txBody>
          <a:bodyPr>
            <a:normAutofit/>
          </a:bodyPr>
          <a:lstStyle/>
          <a:p>
            <a:r>
              <a:rPr lang="sr-Latn-ME" sz="1800" dirty="0" smtClean="0"/>
              <a:t>Motiv samoće, sobe, kandila, sahata i časova koji neosjetno teku</a:t>
            </a:r>
          </a:p>
          <a:p>
            <a:r>
              <a:rPr lang="sr-Latn-ME" sz="1800" dirty="0" smtClean="0"/>
              <a:t>Pjesnik najavljuje dolazak najljepšeg hrišćanskog praznika Božića koji se slavi u krugu porodice</a:t>
            </a:r>
          </a:p>
          <a:p>
            <a:r>
              <a:rPr lang="sr-Latn-ME" sz="1800" dirty="0" smtClean="0"/>
              <a:t>Tišina koju narušava kucanje sata (sahat - turcizam)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293752290"/>
      </p:ext>
    </p:extLst>
  </p:cSld>
  <p:clrMapOvr>
    <a:masterClrMapping/>
  </p:clrMapOvr>
  <p:transition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ME" sz="2400" dirty="0" smtClean="0"/>
              <a:t>2. Pustoš u porodičnom domu i opsjednutost bolom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ME" sz="2000" dirty="0" smtClean="0"/>
              <a:t>U kući  se čuje pucketanje peći, lirski subjekt leži, ruke je </a:t>
            </a:r>
            <a:r>
              <a:rPr lang="sr-Latn-ME" sz="2000" dirty="0" smtClean="0"/>
              <a:t>st</a:t>
            </a:r>
            <a:r>
              <a:rPr lang="en-US" sz="2000" dirty="0" smtClean="0"/>
              <a:t>a</a:t>
            </a:r>
            <a:r>
              <a:rPr lang="sr-Latn-ME" sz="2000" dirty="0" smtClean="0"/>
              <a:t>vio </a:t>
            </a:r>
            <a:r>
              <a:rPr lang="sr-Latn-ME" sz="2000" dirty="0" smtClean="0"/>
              <a:t>pod glavom, ćuti i sluša</a:t>
            </a:r>
          </a:p>
          <a:p>
            <a:r>
              <a:rPr lang="sr-Latn-ME" sz="2000" dirty="0" smtClean="0"/>
              <a:t>Napolju je studen i zamrznutim granjem orah bije u prozorska okna</a:t>
            </a:r>
          </a:p>
          <a:p>
            <a:r>
              <a:rPr lang="sr-Latn-ME" sz="2000" dirty="0" smtClean="0"/>
              <a:t>Dominiraju akustične slike</a:t>
            </a:r>
          </a:p>
          <a:p>
            <a:r>
              <a:rPr lang="sr-Latn-ME" sz="2000" dirty="0" smtClean="0"/>
              <a:t>Sjeća se srećnih vremena</a:t>
            </a:r>
          </a:p>
          <a:p>
            <a:pPr marL="82296" indent="0">
              <a:buNone/>
            </a:pPr>
            <a:endParaRPr lang="sr-Latn-ME" sz="2000" dirty="0" smtClean="0"/>
          </a:p>
          <a:p>
            <a:r>
              <a:rPr lang="sr-Latn-ME" sz="2000" dirty="0" smtClean="0"/>
              <a:t>„Sjećanje jedno udara i čeka“, „Plače i u bolu grca“ – </a:t>
            </a:r>
            <a:r>
              <a:rPr lang="sr-Latn-ME" sz="2000" dirty="0" smtClean="0">
                <a:solidFill>
                  <a:srgbClr val="FF0000"/>
                </a:solidFill>
              </a:rPr>
              <a:t>Personifikacija</a:t>
            </a:r>
            <a:endParaRPr lang="sr-Latn-ME" sz="2000" dirty="0" smtClean="0"/>
          </a:p>
          <a:p>
            <a:r>
              <a:rPr lang="sr-Latn-ME" sz="2000" dirty="0" smtClean="0"/>
              <a:t>„Kao drug i sabrat, kao duša neka“, „Ova je soba bila ko vrt jedan“, „gdje je ko potok tekla sreća krotka“ </a:t>
            </a:r>
            <a:r>
              <a:rPr lang="sr-Latn-ME" sz="2000" dirty="0" smtClean="0">
                <a:solidFill>
                  <a:srgbClr val="FF0000"/>
                </a:solidFill>
              </a:rPr>
              <a:t>– Poređenje</a:t>
            </a:r>
          </a:p>
          <a:p>
            <a:r>
              <a:rPr lang="sr-Latn-ME" sz="1800" dirty="0" smtClean="0"/>
              <a:t>„</a:t>
            </a:r>
            <a:r>
              <a:rPr lang="vi-VN" sz="1800" dirty="0" smtClean="0"/>
              <a:t>Kao </a:t>
            </a:r>
            <a:r>
              <a:rPr lang="vi-VN" sz="1800" dirty="0"/>
              <a:t>i sada, pred ikonom sjaji</a:t>
            </a:r>
            <a:br>
              <a:rPr lang="vi-VN" sz="1800" dirty="0"/>
            </a:br>
            <a:r>
              <a:rPr lang="sr-Latn-ME" sz="1800" dirty="0" smtClean="0"/>
              <a:t>k</a:t>
            </a:r>
            <a:r>
              <a:rPr lang="vi-VN" sz="1800" dirty="0" smtClean="0"/>
              <a:t>andila </a:t>
            </a:r>
            <a:r>
              <a:rPr lang="vi-VN" sz="1800" dirty="0"/>
              <a:t>svjetlost. Iz ikonostasa</a:t>
            </a:r>
            <a:br>
              <a:rPr lang="vi-VN" sz="1800" dirty="0"/>
            </a:br>
            <a:r>
              <a:rPr lang="vi-VN" sz="1800" dirty="0"/>
              <a:t>Suh bršljan viri. Lako se talasa</a:t>
            </a:r>
            <a:br>
              <a:rPr lang="vi-VN" sz="1800" dirty="0"/>
            </a:br>
            <a:r>
              <a:rPr lang="vi-VN" sz="1800" dirty="0"/>
              <a:t>Izmirne plamen i blagoslov taji</a:t>
            </a:r>
            <a:r>
              <a:rPr lang="vi-VN" sz="1800" dirty="0" smtClean="0"/>
              <a:t>.</a:t>
            </a:r>
            <a:r>
              <a:rPr lang="sr-Latn-ME" sz="1800" dirty="0" smtClean="0"/>
              <a:t>“ - </a:t>
            </a:r>
            <a:r>
              <a:rPr lang="sr-Latn-ME" sz="1800" dirty="0" smtClean="0">
                <a:solidFill>
                  <a:srgbClr val="FF0000"/>
                </a:solidFill>
              </a:rPr>
              <a:t>Opkoračenje</a:t>
            </a:r>
            <a:endParaRPr lang="sr-Latn-CS" sz="1800" dirty="0">
              <a:solidFill>
                <a:srgbClr val="FF0000"/>
              </a:solidFill>
            </a:endParaRPr>
          </a:p>
          <a:p>
            <a:endParaRPr lang="sr-Latn-ME" sz="2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89275"/>
      </p:ext>
    </p:extLst>
  </p:cSld>
  <p:clrMapOvr>
    <a:masterClrMapping/>
  </p:clrMapOvr>
  <p:transition>
    <p:comb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CS" sz="4400" dirty="0" smtClean="0"/>
              <a:t>3. Slika </a:t>
            </a:r>
            <a:r>
              <a:rPr lang="sr-Latn-CS" sz="4400" dirty="0"/>
              <a:t>porodične idile iz djetinjstva – roditelji, djeca, susjed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09800"/>
            <a:ext cx="7498080" cy="4419600"/>
          </a:xfrm>
        </p:spPr>
        <p:txBody>
          <a:bodyPr>
            <a:normAutofit fontScale="62500" lnSpcReduction="20000"/>
          </a:bodyPr>
          <a:lstStyle/>
          <a:p>
            <a:r>
              <a:rPr lang="sr-Latn-ME" sz="2400" dirty="0" smtClean="0">
                <a:solidFill>
                  <a:srgbClr val="FF0000"/>
                </a:solidFill>
              </a:rPr>
              <a:t>Ambijent porodičnog doma</a:t>
            </a:r>
          </a:p>
          <a:p>
            <a:pPr marL="82296" indent="0">
              <a:buNone/>
            </a:pPr>
            <a:endParaRPr lang="sr-Latn-ME" dirty="0" smtClean="0"/>
          </a:p>
          <a:p>
            <a:pPr marL="82296" indent="0">
              <a:buNone/>
            </a:pPr>
            <a:r>
              <a:rPr lang="sr-Latn-ME" sz="2400" dirty="0" smtClean="0">
                <a:solidFill>
                  <a:prstClr val="black"/>
                </a:solidFill>
              </a:rPr>
              <a:t>„</a:t>
            </a:r>
            <a:r>
              <a:rPr lang="vi-VN" sz="2400" dirty="0" smtClean="0">
                <a:solidFill>
                  <a:prstClr val="black"/>
                </a:solidFill>
              </a:rPr>
              <a:t>Mi</a:t>
            </a:r>
            <a:r>
              <a:rPr lang="vi-VN" sz="2400" dirty="0">
                <a:solidFill>
                  <a:prstClr val="black"/>
                </a:solidFill>
              </a:rPr>
              <a:t>, djeca, sjeli, kô kakvo </a:t>
            </a:r>
            <a:r>
              <a:rPr lang="vi-VN" sz="2400" dirty="0" smtClean="0">
                <a:solidFill>
                  <a:prstClr val="black"/>
                </a:solidFill>
              </a:rPr>
              <a:t>vijeće</a:t>
            </a:r>
            <a:r>
              <a:rPr lang="sr-Latn-ME" sz="2400" dirty="0" smtClean="0">
                <a:solidFill>
                  <a:prstClr val="black"/>
                </a:solidFill>
              </a:rPr>
              <a:t>“ – Poređenje</a:t>
            </a:r>
          </a:p>
          <a:p>
            <a:pPr marL="82296" indent="0">
              <a:buNone/>
            </a:pPr>
            <a:endParaRPr lang="sr-Latn-ME" sz="2400" dirty="0">
              <a:solidFill>
                <a:prstClr val="black"/>
              </a:solidFill>
            </a:endParaRPr>
          </a:p>
          <a:p>
            <a:pPr marL="82296" indent="0">
              <a:buNone/>
            </a:pPr>
            <a:r>
              <a:rPr lang="sr-Latn-ME" sz="2000" dirty="0" smtClean="0"/>
              <a:t>„</a:t>
            </a:r>
            <a:r>
              <a:rPr lang="en-US" sz="2000" dirty="0" err="1" smtClean="0"/>
              <a:t>Uvrh</a:t>
            </a:r>
            <a:r>
              <a:rPr lang="en-US" sz="2000" dirty="0"/>
              <a:t>,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meku</a:t>
            </a:r>
            <a:r>
              <a:rPr lang="en-US" sz="2000" dirty="0"/>
              <a:t> </a:t>
            </a:r>
            <a:r>
              <a:rPr lang="en-US" sz="2000" dirty="0" err="1"/>
              <a:t>šiljtu</a:t>
            </a:r>
            <a:r>
              <a:rPr lang="en-US" sz="2000" dirty="0"/>
              <a:t>, </a:t>
            </a:r>
            <a:r>
              <a:rPr lang="en-US" sz="2000" dirty="0" err="1"/>
              <a:t>otac</a:t>
            </a:r>
            <a:r>
              <a:rPr lang="en-US" sz="2000" dirty="0"/>
              <a:t> </a:t>
            </a:r>
            <a:r>
              <a:rPr lang="en-US" sz="2000" dirty="0" err="1"/>
              <a:t>sio</a:t>
            </a:r>
            <a:r>
              <a:rPr lang="en-US" sz="2000" dirty="0"/>
              <a:t>,</a:t>
            </a:r>
            <a:br>
              <a:rPr lang="en-US" sz="2000" dirty="0"/>
            </a:br>
            <a:r>
              <a:rPr lang="en-US" sz="2000" dirty="0" err="1"/>
              <a:t>Pružio</a:t>
            </a:r>
            <a:r>
              <a:rPr lang="en-US" sz="2000" dirty="0"/>
              <a:t> </a:t>
            </a:r>
            <a:r>
              <a:rPr lang="en-US" sz="2000" dirty="0" err="1"/>
              <a:t>čibuk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dim se </a:t>
            </a:r>
            <a:r>
              <a:rPr lang="en-US" sz="2000" dirty="0" err="1" smtClean="0"/>
              <a:t>koluta</a:t>
            </a:r>
            <a:r>
              <a:rPr lang="sr-Latn-ME" sz="2000" dirty="0" smtClean="0"/>
              <a:t>“</a:t>
            </a:r>
          </a:p>
          <a:p>
            <a:pPr marL="82296" indent="0">
              <a:buNone/>
            </a:pPr>
            <a:endParaRPr lang="sr-Latn-ME" sz="2000" dirty="0"/>
          </a:p>
          <a:p>
            <a:pPr marL="82296" indent="0">
              <a:buNone/>
            </a:pPr>
            <a:r>
              <a:rPr lang="sr-Latn-ME" sz="2100" dirty="0" smtClean="0"/>
              <a:t>„</a:t>
            </a:r>
            <a:r>
              <a:rPr lang="en-US" sz="2100" dirty="0" err="1" smtClean="0"/>
              <a:t>Uza</a:t>
            </a:r>
            <a:r>
              <a:rPr lang="en-US" sz="2100" dirty="0" smtClean="0"/>
              <a:t> </a:t>
            </a:r>
            <a:r>
              <a:rPr lang="en-US" sz="2100" dirty="0"/>
              <a:t>n</a:t>
            </a:r>
            <a:r>
              <a:rPr lang="sr-Latn-CS" sz="2100" dirty="0"/>
              <a:t>j,</a:t>
            </a:r>
            <a:r>
              <a:rPr lang="en-US" sz="2100" dirty="0"/>
              <a:t> </a:t>
            </a:r>
            <a:r>
              <a:rPr lang="en-US" sz="2100" dirty="0" err="1"/>
              <a:t>tek</a:t>
            </a:r>
            <a:r>
              <a:rPr lang="en-US" sz="2100" dirty="0"/>
              <a:t> </a:t>
            </a:r>
            <a:r>
              <a:rPr lang="en-US" sz="2100" dirty="0" err="1"/>
              <a:t>malko</a:t>
            </a:r>
            <a:r>
              <a:rPr lang="en-US" sz="2100" dirty="0"/>
              <a:t> </a:t>
            </a:r>
            <a:r>
              <a:rPr lang="en-US" sz="2100" dirty="0" err="1"/>
              <a:t>na</a:t>
            </a:r>
            <a:r>
              <a:rPr lang="en-US" sz="2100" dirty="0"/>
              <a:t> </a:t>
            </a:r>
            <a:r>
              <a:rPr lang="en-US" sz="2100" dirty="0" err="1"/>
              <a:t>šiljtetu</a:t>
            </a:r>
            <a:r>
              <a:rPr lang="en-US" sz="2100" dirty="0"/>
              <a:t> </a:t>
            </a:r>
            <a:r>
              <a:rPr lang="en-US" sz="2100" dirty="0" err="1"/>
              <a:t>niže</a:t>
            </a:r>
            <a:r>
              <a:rPr lang="en-US" sz="2100" dirty="0"/>
              <a:t/>
            </a:r>
            <a:br>
              <a:rPr lang="en-US" sz="2100" dirty="0"/>
            </a:br>
            <a:r>
              <a:rPr lang="en-US" sz="2100" dirty="0" err="1"/>
              <a:t>Kô</a:t>
            </a:r>
            <a:r>
              <a:rPr lang="en-US" sz="2100" dirty="0"/>
              <a:t> </a:t>
            </a:r>
            <a:r>
              <a:rPr lang="en-US" sz="2100" dirty="0" err="1"/>
              <a:t>simbol</a:t>
            </a:r>
            <a:r>
              <a:rPr lang="en-US" sz="2100" dirty="0"/>
              <a:t> </a:t>
            </a:r>
            <a:r>
              <a:rPr lang="en-US" sz="2100" dirty="0" err="1"/>
              <a:t>sreće</a:t>
            </a:r>
            <a:r>
              <a:rPr lang="en-US" sz="2100" dirty="0"/>
              <a:t>, </a:t>
            </a:r>
            <a:r>
              <a:rPr lang="en-US" sz="2100" dirty="0" err="1"/>
              <a:t>naša</a:t>
            </a:r>
            <a:r>
              <a:rPr lang="en-US" sz="2100" dirty="0"/>
              <a:t> </a:t>
            </a:r>
            <a:r>
              <a:rPr lang="en-US" sz="2100" dirty="0" err="1"/>
              <a:t>majka</a:t>
            </a:r>
            <a:r>
              <a:rPr lang="en-US" sz="2100" dirty="0"/>
              <a:t> </a:t>
            </a:r>
            <a:r>
              <a:rPr lang="en-US" sz="2100" dirty="0" err="1"/>
              <a:t>bdije</a:t>
            </a:r>
            <a:r>
              <a:rPr lang="en-US" sz="2100" dirty="0" smtClean="0"/>
              <a:t>;</a:t>
            </a:r>
            <a:r>
              <a:rPr lang="sr-Latn-ME" sz="2100" dirty="0" smtClean="0"/>
              <a:t> - (poređenje)</a:t>
            </a:r>
            <a:r>
              <a:rPr lang="en-US" sz="2100" dirty="0"/>
              <a:t/>
            </a:r>
            <a:br>
              <a:rPr lang="en-US" sz="2100" dirty="0"/>
            </a:br>
            <a:r>
              <a:rPr lang="en-US" sz="2100" dirty="0" err="1"/>
              <a:t>Za</a:t>
            </a:r>
            <a:r>
              <a:rPr lang="en-US" sz="2100" dirty="0"/>
              <a:t> </a:t>
            </a:r>
            <a:r>
              <a:rPr lang="en-US" sz="2100" dirty="0" err="1"/>
              <a:t>skori</a:t>
            </a:r>
            <a:r>
              <a:rPr lang="en-US" sz="2100" dirty="0"/>
              <a:t> </a:t>
            </a:r>
            <a:r>
              <a:rPr lang="en-US" sz="2100" dirty="0" err="1"/>
              <a:t>Božić</a:t>
            </a:r>
            <a:r>
              <a:rPr lang="en-US" sz="2100" dirty="0"/>
              <a:t> </a:t>
            </a:r>
            <a:r>
              <a:rPr lang="en-US" sz="2100" dirty="0" err="1"/>
              <a:t>košulje</a:t>
            </a:r>
            <a:r>
              <a:rPr lang="en-US" sz="2100" dirty="0"/>
              <a:t> </a:t>
            </a:r>
            <a:r>
              <a:rPr lang="en-US" sz="2100" dirty="0" err="1"/>
              <a:t>nam</a:t>
            </a:r>
            <a:r>
              <a:rPr lang="en-US" sz="2100" dirty="0"/>
              <a:t> </a:t>
            </a:r>
            <a:r>
              <a:rPr lang="en-US" sz="2100" dirty="0" err="1"/>
              <a:t>šije</a:t>
            </a:r>
            <a:r>
              <a:rPr lang="en-US" sz="2100" dirty="0"/>
              <a:t>,</a:t>
            </a:r>
            <a:br>
              <a:rPr lang="en-US" sz="2100" dirty="0"/>
            </a:br>
            <a:r>
              <a:rPr lang="en-US" sz="2100" dirty="0"/>
              <a:t>I </a:t>
            </a:r>
            <a:r>
              <a:rPr lang="en-US" sz="2100" dirty="0" err="1"/>
              <a:t>katkad</a:t>
            </a:r>
            <a:r>
              <a:rPr lang="en-US" sz="2100" dirty="0"/>
              <a:t> </a:t>
            </a:r>
            <a:r>
              <a:rPr lang="en-US" sz="2100" dirty="0" err="1"/>
              <a:t>na</a:t>
            </a:r>
            <a:r>
              <a:rPr lang="en-US" sz="2100" dirty="0"/>
              <a:t> </a:t>
            </a:r>
            <a:r>
              <a:rPr lang="en-US" sz="2100" dirty="0" err="1"/>
              <a:t>nas</a:t>
            </a:r>
            <a:r>
              <a:rPr lang="en-US" sz="2100" dirty="0"/>
              <a:t> </a:t>
            </a:r>
            <a:r>
              <a:rPr lang="en-US" sz="2100" dirty="0" err="1"/>
              <a:t>blage</a:t>
            </a:r>
            <a:r>
              <a:rPr lang="en-US" sz="2100" dirty="0"/>
              <a:t> </a:t>
            </a:r>
            <a:r>
              <a:rPr lang="en-US" sz="2100" dirty="0" err="1"/>
              <a:t>oči</a:t>
            </a:r>
            <a:r>
              <a:rPr lang="en-US" sz="2100" dirty="0"/>
              <a:t> </a:t>
            </a:r>
            <a:r>
              <a:rPr lang="en-US" sz="2100" dirty="0" err="1"/>
              <a:t>diže</a:t>
            </a:r>
            <a:r>
              <a:rPr lang="en-US" sz="2100" dirty="0" smtClean="0"/>
              <a:t>.</a:t>
            </a:r>
            <a:r>
              <a:rPr lang="sr-Latn-ME" sz="2100" dirty="0" smtClean="0"/>
              <a:t>“</a:t>
            </a:r>
          </a:p>
          <a:p>
            <a:pPr marL="82296" indent="0">
              <a:buNone/>
            </a:pPr>
            <a:endParaRPr lang="sr-Latn-ME" sz="2100" dirty="0"/>
          </a:p>
          <a:p>
            <a:pPr marL="82296" indent="0">
              <a:buNone/>
            </a:pPr>
            <a:endParaRPr lang="sr-Latn-CS" sz="2100" dirty="0"/>
          </a:p>
          <a:p>
            <a:pPr marL="82296" indent="0">
              <a:buNone/>
            </a:pPr>
            <a:r>
              <a:rPr lang="sr-Latn-ME" sz="2600" dirty="0" smtClean="0"/>
              <a:t>„</a:t>
            </a:r>
            <a:r>
              <a:rPr lang="en-US" sz="2600" dirty="0" err="1" smtClean="0"/>
              <a:t>Zatim</a:t>
            </a:r>
            <a:r>
              <a:rPr lang="en-US" sz="2600" dirty="0" smtClean="0"/>
              <a:t> </a:t>
            </a:r>
            <a:r>
              <a:rPr lang="en-US" sz="2600" dirty="0"/>
              <a:t>bi </a:t>
            </a:r>
            <a:r>
              <a:rPr lang="en-US" sz="2600" dirty="0" err="1"/>
              <a:t>otac</a:t>
            </a:r>
            <a:r>
              <a:rPr lang="en-US" sz="2600" dirty="0"/>
              <a:t>, </a:t>
            </a:r>
            <a:r>
              <a:rPr lang="en-US" sz="2600" dirty="0" err="1"/>
              <a:t>vedar</a:t>
            </a:r>
            <a:r>
              <a:rPr lang="en-US" sz="2600" dirty="0"/>
              <a:t> </a:t>
            </a:r>
            <a:r>
              <a:rPr lang="en-US" sz="2600" dirty="0" err="1"/>
              <a:t>kô</a:t>
            </a:r>
            <a:r>
              <a:rPr lang="en-US" sz="2600" dirty="0"/>
              <a:t> </a:t>
            </a:r>
            <a:r>
              <a:rPr lang="en-US" sz="2600" dirty="0" err="1"/>
              <a:t>sjaj</a:t>
            </a:r>
            <a:r>
              <a:rPr lang="en-US" sz="2600" dirty="0"/>
              <a:t> dana,</a:t>
            </a:r>
            <a:br>
              <a:rPr lang="en-US" sz="2600" dirty="0"/>
            </a:br>
            <a:r>
              <a:rPr lang="en-US" sz="2600" dirty="0" err="1"/>
              <a:t>Uzeo</a:t>
            </a:r>
            <a:r>
              <a:rPr lang="en-US" sz="2600" dirty="0"/>
              <a:t> </a:t>
            </a:r>
            <a:r>
              <a:rPr lang="en-US" sz="2600" dirty="0" err="1"/>
              <a:t>gusle</a:t>
            </a:r>
            <a:r>
              <a:rPr lang="en-US" sz="2600" dirty="0"/>
              <a:t> u </a:t>
            </a:r>
            <a:r>
              <a:rPr lang="en-US" sz="2600" dirty="0" err="1"/>
              <a:t>žilave</a:t>
            </a:r>
            <a:r>
              <a:rPr lang="en-US" sz="2600" dirty="0"/>
              <a:t> </a:t>
            </a:r>
            <a:r>
              <a:rPr lang="en-US" sz="2600" dirty="0" err="1"/>
              <a:t>ruke</a:t>
            </a:r>
            <a:r>
              <a:rPr lang="en-US" sz="2600" dirty="0"/>
              <a:t>,</a:t>
            </a:r>
            <a:br>
              <a:rPr lang="en-US" sz="2600" dirty="0"/>
            </a:br>
            <a:r>
              <a:rPr lang="en-US" sz="2600" dirty="0"/>
              <a:t>I </a:t>
            </a:r>
            <a:r>
              <a:rPr lang="en-US" sz="2600" dirty="0" err="1"/>
              <a:t>glasno</a:t>
            </a:r>
            <a:r>
              <a:rPr lang="en-US" sz="2600" dirty="0"/>
              <a:t> </a:t>
            </a:r>
            <a:r>
              <a:rPr lang="en-US" sz="2600" dirty="0" err="1"/>
              <a:t>počô</a:t>
            </a:r>
            <a:r>
              <a:rPr lang="en-US" sz="2600" dirty="0"/>
              <a:t>, </a:t>
            </a:r>
            <a:r>
              <a:rPr lang="en-US" sz="2600" dirty="0" err="1"/>
              <a:t>uz</a:t>
            </a:r>
            <a:r>
              <a:rPr lang="en-US" sz="2600" dirty="0"/>
              <a:t> </a:t>
            </a:r>
            <a:r>
              <a:rPr lang="en-US" sz="2600" dirty="0" err="1"/>
              <a:t>ganjive</a:t>
            </a:r>
            <a:r>
              <a:rPr lang="en-US" sz="2600" dirty="0"/>
              <a:t> </a:t>
            </a:r>
            <a:r>
              <a:rPr lang="en-US" sz="2600" dirty="0" err="1"/>
              <a:t>zvuke</a:t>
            </a:r>
            <a:r>
              <a:rPr lang="en-US" sz="2600" dirty="0"/>
              <a:t>,</a:t>
            </a:r>
            <a:br>
              <a:rPr lang="en-US" sz="2600" dirty="0"/>
            </a:br>
            <a:r>
              <a:rPr lang="en-US" sz="2600" dirty="0" err="1"/>
              <a:t>Lijepu</a:t>
            </a:r>
            <a:r>
              <a:rPr lang="en-US" sz="2600" dirty="0"/>
              <a:t> </a:t>
            </a:r>
            <a:r>
              <a:rPr lang="en-US" sz="2600" dirty="0" err="1"/>
              <a:t>pjesmu</a:t>
            </a:r>
            <a:r>
              <a:rPr lang="en-US" sz="2600" dirty="0"/>
              <a:t> </a:t>
            </a:r>
            <a:r>
              <a:rPr lang="en-US" sz="2600" dirty="0" err="1"/>
              <a:t>Strahinjića</a:t>
            </a:r>
            <a:r>
              <a:rPr lang="en-US" sz="2600" dirty="0"/>
              <a:t> </a:t>
            </a:r>
            <a:r>
              <a:rPr lang="en-US" sz="2600" dirty="0" smtClean="0"/>
              <a:t>Bana</a:t>
            </a:r>
            <a:r>
              <a:rPr lang="sr-Latn-ME" sz="2600" dirty="0" smtClean="0"/>
              <a:t>.“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138908"/>
      </p:ext>
    </p:extLst>
  </p:cSld>
  <p:clrMapOvr>
    <a:masterClrMapping/>
  </p:clrMapOvr>
  <p:transition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/>
          <a:lstStyle/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b="1" dirty="0" smtClean="0"/>
              <a:t>O </a:t>
            </a:r>
            <a:r>
              <a:rPr lang="en-US" sz="1800" b="1" dirty="0" err="1"/>
              <a:t>mili</a:t>
            </a:r>
            <a:r>
              <a:rPr lang="en-US" sz="1800" b="1" dirty="0"/>
              <a:t> </a:t>
            </a:r>
            <a:r>
              <a:rPr lang="en-US" sz="1800" b="1" dirty="0" err="1"/>
              <a:t>časi</a:t>
            </a:r>
            <a:r>
              <a:rPr lang="en-US" sz="1800" dirty="0"/>
              <a:t>, </a:t>
            </a:r>
            <a:r>
              <a:rPr lang="en-US" sz="1800" dirty="0" err="1"/>
              <a:t>kako</a:t>
            </a:r>
            <a:r>
              <a:rPr lang="en-US" sz="1800" dirty="0"/>
              <a:t> </a:t>
            </a:r>
            <a:r>
              <a:rPr lang="en-US" sz="1800" dirty="0" err="1"/>
              <a:t>ste</a:t>
            </a:r>
            <a:r>
              <a:rPr lang="en-US" sz="1800" dirty="0"/>
              <a:t> </a:t>
            </a:r>
            <a:r>
              <a:rPr lang="en-US" sz="1800" dirty="0" err="1"/>
              <a:t>daleko</a:t>
            </a:r>
            <a:r>
              <a:rPr lang="en-US" sz="1800" dirty="0" smtClean="0"/>
              <a:t>!</a:t>
            </a:r>
            <a:r>
              <a:rPr lang="sr-Latn-ME" sz="1800" dirty="0" smtClean="0"/>
              <a:t> - </a:t>
            </a:r>
            <a:r>
              <a:rPr lang="sr-Latn-ME" sz="1800" dirty="0" smtClean="0">
                <a:solidFill>
                  <a:srgbClr val="FF0000"/>
                </a:solidFill>
              </a:rPr>
              <a:t>apostrofa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Vi, </a:t>
            </a:r>
            <a:r>
              <a:rPr lang="en-US" sz="1800" b="1" dirty="0" err="1"/>
              <a:t>draga</a:t>
            </a:r>
            <a:r>
              <a:rPr lang="en-US" sz="1800" b="1" dirty="0"/>
              <a:t> </a:t>
            </a:r>
            <a:r>
              <a:rPr lang="en-US" sz="1800" b="1" dirty="0" err="1"/>
              <a:t>lica</a:t>
            </a:r>
            <a:r>
              <a:rPr lang="en-US" sz="1800" dirty="0"/>
              <a:t>, </a:t>
            </a:r>
            <a:r>
              <a:rPr lang="en-US" sz="1800" dirty="0" err="1"/>
              <a:t>iščezla</a:t>
            </a:r>
            <a:r>
              <a:rPr lang="en-US" sz="1800" dirty="0"/>
              <a:t> </a:t>
            </a:r>
            <a:r>
              <a:rPr lang="en-US" sz="1800" dirty="0" err="1"/>
              <a:t>ste</a:t>
            </a:r>
            <a:r>
              <a:rPr lang="en-US" sz="1800" dirty="0"/>
              <a:t> </a:t>
            </a:r>
            <a:r>
              <a:rPr lang="en-US" sz="1800" dirty="0" err="1"/>
              <a:t>davno</a:t>
            </a:r>
            <a:r>
              <a:rPr lang="en-US" sz="1800" dirty="0" smtClean="0"/>
              <a:t>!</a:t>
            </a:r>
            <a:r>
              <a:rPr lang="sr-Latn-ME" sz="1800" dirty="0" smtClean="0"/>
              <a:t>  - </a:t>
            </a:r>
            <a:r>
              <a:rPr lang="sr-Latn-ME" sz="1800" dirty="0" smtClean="0">
                <a:solidFill>
                  <a:srgbClr val="FF0000"/>
                </a:solidFill>
              </a:rPr>
              <a:t>apostrofa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Pusta</a:t>
            </a:r>
            <a:r>
              <a:rPr lang="en-US" sz="1800" dirty="0"/>
              <a:t> je soba... </a:t>
            </a:r>
            <a:r>
              <a:rPr lang="en-US" sz="1800" dirty="0" err="1"/>
              <a:t>moje</a:t>
            </a:r>
            <a:r>
              <a:rPr lang="en-US" sz="1800" dirty="0"/>
              <a:t> </a:t>
            </a:r>
            <a:r>
              <a:rPr lang="en-US" sz="1800" dirty="0" err="1"/>
              <a:t>srce</a:t>
            </a:r>
            <a:r>
              <a:rPr lang="en-US" sz="1800" dirty="0"/>
              <a:t> </a:t>
            </a:r>
            <a:r>
              <a:rPr lang="en-US" sz="1800" dirty="0" err="1"/>
              <a:t>tavno</a:t>
            </a:r>
            <a:r>
              <a:rPr lang="en-US" sz="1800" dirty="0"/>
              <a:t>...</a:t>
            </a:r>
            <a:br>
              <a:rPr lang="en-US" sz="1800" dirty="0"/>
            </a:br>
            <a:r>
              <a:rPr lang="en-US" sz="1800" dirty="0"/>
              <a:t>I bez vas </a:t>
            </a:r>
            <a:r>
              <a:rPr lang="en-US" sz="1800" dirty="0" err="1"/>
              <a:t>više</a:t>
            </a:r>
            <a:r>
              <a:rPr lang="en-US" sz="1800" dirty="0"/>
              <a:t> ja </a:t>
            </a:r>
            <a:r>
              <a:rPr lang="en-US" sz="1800" dirty="0" err="1"/>
              <a:t>sreće</a:t>
            </a:r>
            <a:r>
              <a:rPr lang="en-US" sz="1800" dirty="0"/>
              <a:t> ne </a:t>
            </a:r>
            <a:r>
              <a:rPr lang="en-US" sz="1800" dirty="0" err="1"/>
              <a:t>steko</a:t>
            </a:r>
            <a:r>
              <a:rPr lang="en-US" sz="1800" dirty="0" smtClean="0"/>
              <a:t>'...</a:t>
            </a:r>
            <a:r>
              <a:rPr lang="sr-Latn-ME" sz="1800" dirty="0" smtClean="0"/>
              <a:t>“</a:t>
            </a:r>
          </a:p>
          <a:p>
            <a:endParaRPr lang="sr-Latn-ME" sz="1800" dirty="0"/>
          </a:p>
          <a:p>
            <a:r>
              <a:rPr lang="sr-Latn-ME" sz="1800" dirty="0" smtClean="0">
                <a:solidFill>
                  <a:srgbClr val="FF0000"/>
                </a:solidFill>
              </a:rPr>
              <a:t>Pjesnikov vapaj za dragim umrlim bićima.</a:t>
            </a:r>
          </a:p>
          <a:p>
            <a:endParaRPr lang="sr-Latn-ME" sz="1800" dirty="0">
              <a:solidFill>
                <a:srgbClr val="FF0000"/>
              </a:solidFill>
            </a:endParaRPr>
          </a:p>
          <a:p>
            <a:endParaRPr lang="sr-Latn-ME" sz="1800" dirty="0" smtClean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dirty="0" err="1" smtClean="0"/>
              <a:t>Kandilo</a:t>
            </a:r>
            <a:r>
              <a:rPr lang="en-US" sz="1800" dirty="0" smtClean="0"/>
              <a:t> </a:t>
            </a:r>
            <a:r>
              <a:rPr lang="en-US" sz="1800" dirty="0" err="1"/>
              <a:t>i</a:t>
            </a:r>
            <a:r>
              <a:rPr lang="en-US" sz="1800" dirty="0"/>
              <a:t> sad </a:t>
            </a:r>
            <a:r>
              <a:rPr lang="en-US" sz="1800" dirty="0" err="1"/>
              <a:t>pred</a:t>
            </a:r>
            <a:r>
              <a:rPr lang="en-US" sz="1800" dirty="0"/>
              <a:t> </a:t>
            </a:r>
            <a:r>
              <a:rPr lang="en-US" sz="1800" dirty="0" err="1"/>
              <a:t>ikonom</a:t>
            </a:r>
            <a:r>
              <a:rPr lang="en-US" sz="1800" dirty="0"/>
              <a:t> </a:t>
            </a:r>
            <a:r>
              <a:rPr lang="en-US" sz="1800" dirty="0" err="1"/>
              <a:t>tinja</a:t>
            </a:r>
            <a:r>
              <a:rPr lang="en-US" sz="1800" dirty="0"/>
              <a:t>,</a:t>
            </a:r>
            <a:br>
              <a:rPr lang="en-US" sz="1800" dirty="0"/>
            </a:br>
            <a:r>
              <a:rPr lang="en-US" sz="1800" dirty="0"/>
              <a:t>I sad je </a:t>
            </a:r>
            <a:r>
              <a:rPr lang="en-US" sz="1800" dirty="0" err="1"/>
              <a:t>pozno</a:t>
            </a:r>
            <a:r>
              <a:rPr lang="en-US" sz="1800" dirty="0"/>
              <a:t> </a:t>
            </a:r>
            <a:r>
              <a:rPr lang="en-US" sz="1800" dirty="0" err="1"/>
              <a:t>predbožićnje</a:t>
            </a:r>
            <a:r>
              <a:rPr lang="en-US" sz="1800" dirty="0"/>
              <a:t> </a:t>
            </a:r>
            <a:r>
              <a:rPr lang="en-US" sz="1800" dirty="0" err="1"/>
              <a:t>doba</a:t>
            </a:r>
            <a:r>
              <a:rPr lang="en-US" sz="1800" dirty="0"/>
              <a:t>;</a:t>
            </a:r>
            <a:br>
              <a:rPr lang="en-US" sz="1800" dirty="0"/>
            </a:br>
            <a:r>
              <a:rPr lang="en-US" sz="1800" dirty="0"/>
              <a:t>Al' </a:t>
            </a:r>
            <a:r>
              <a:rPr lang="en-US" sz="1800" dirty="0" err="1"/>
              <a:t>gluha</a:t>
            </a:r>
            <a:r>
              <a:rPr lang="en-US" sz="1800" dirty="0"/>
              <a:t> </a:t>
            </a:r>
            <a:r>
              <a:rPr lang="en-US" sz="1800" dirty="0" err="1"/>
              <a:t>jama</a:t>
            </a:r>
            <a:r>
              <a:rPr lang="en-US" sz="1800" dirty="0"/>
              <a:t> sad je </a:t>
            </a:r>
            <a:r>
              <a:rPr lang="en-US" sz="1800" dirty="0" err="1"/>
              <a:t>moja</a:t>
            </a:r>
            <a:r>
              <a:rPr lang="en-US" sz="1800" dirty="0"/>
              <a:t> soba,</a:t>
            </a:r>
            <a:br>
              <a:rPr lang="en-US" sz="1800" dirty="0"/>
            </a:br>
            <a:r>
              <a:rPr lang="en-US" sz="1800" dirty="0"/>
              <a:t>A ja list </a:t>
            </a:r>
            <a:r>
              <a:rPr lang="en-US" sz="1800" dirty="0" err="1"/>
              <a:t>sveo</a:t>
            </a:r>
            <a:r>
              <a:rPr lang="en-US" sz="1800" dirty="0"/>
              <a:t> pod </a:t>
            </a:r>
            <a:r>
              <a:rPr lang="en-US" sz="1800" dirty="0" err="1"/>
              <a:t>bjelinom</a:t>
            </a:r>
            <a:r>
              <a:rPr lang="en-US" sz="1800" dirty="0"/>
              <a:t> </a:t>
            </a:r>
            <a:r>
              <a:rPr lang="en-US" sz="1800" dirty="0" err="1"/>
              <a:t>inja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</a:p>
          <a:p>
            <a:pPr marL="82296" indent="0">
              <a:buNone/>
            </a:pPr>
            <a:endParaRPr lang="sr-Latn-ME" sz="1800" dirty="0"/>
          </a:p>
          <a:p>
            <a:r>
              <a:rPr lang="sr-Latn-ME" sz="1800" dirty="0" smtClean="0"/>
              <a:t>Ništa više nije kao prije.</a:t>
            </a:r>
            <a:endParaRPr lang="en-US" sz="1800" dirty="0"/>
          </a:p>
          <a:p>
            <a:endParaRPr lang="sr-Latn-ME" sz="1800" dirty="0"/>
          </a:p>
          <a:p>
            <a:endParaRPr lang="sr-Latn-CS" sz="1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804741"/>
      </p:ext>
    </p:extLst>
  </p:cSld>
  <p:clrMapOvr>
    <a:masterClrMapping/>
  </p:clrMapOvr>
  <p:transition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ME" sz="2400" dirty="0" smtClean="0"/>
              <a:t>4. </a:t>
            </a:r>
            <a:r>
              <a:rPr lang="sr-Latn-CS" sz="2400" dirty="0"/>
              <a:t>Pjesme u oživjele i okružile usamljenog pjesnika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257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dirty="0" smtClean="0"/>
              <a:t>No </a:t>
            </a:r>
            <a:r>
              <a:rPr lang="en-US" sz="1800" dirty="0" err="1"/>
              <a:t>dok</a:t>
            </a:r>
            <a:r>
              <a:rPr lang="en-US" sz="1800" dirty="0"/>
              <a:t> mi </a:t>
            </a:r>
            <a:r>
              <a:rPr lang="en-US" sz="1800" dirty="0" err="1"/>
              <a:t>mutni</a:t>
            </a:r>
            <a:r>
              <a:rPr lang="en-US" sz="1800" dirty="0"/>
              <a:t> </a:t>
            </a:r>
            <a:r>
              <a:rPr lang="en-US" sz="1800" dirty="0" err="1"/>
              <a:t>boli</a:t>
            </a:r>
            <a:r>
              <a:rPr lang="en-US" sz="1800" dirty="0"/>
              <a:t> </a:t>
            </a:r>
            <a:r>
              <a:rPr lang="en-US" sz="1800" dirty="0" err="1"/>
              <a:t>srce</a:t>
            </a:r>
            <a:r>
              <a:rPr lang="en-US" sz="1800" dirty="0"/>
              <a:t> </a:t>
            </a:r>
            <a:r>
              <a:rPr lang="en-US" sz="1800" dirty="0" err="1"/>
              <a:t>kose</a:t>
            </a:r>
            <a:r>
              <a:rPr lang="en-US" sz="1800" dirty="0"/>
              <a:t>,</a:t>
            </a:r>
            <a:br>
              <a:rPr lang="en-US" sz="1800" dirty="0"/>
            </a:br>
            <a:r>
              <a:rPr lang="en-US" sz="1800" dirty="0" err="1"/>
              <a:t>Kô</a:t>
            </a:r>
            <a:r>
              <a:rPr lang="en-US" sz="1800" dirty="0"/>
              <a:t> </a:t>
            </a:r>
            <a:r>
              <a:rPr lang="en-US" sz="1800" dirty="0" err="1"/>
              <a:t>studen</a:t>
            </a:r>
            <a:r>
              <a:rPr lang="en-US" sz="1800" dirty="0"/>
              <a:t> </a:t>
            </a:r>
            <a:r>
              <a:rPr lang="en-US" sz="1800" dirty="0" err="1"/>
              <a:t>travku</a:t>
            </a:r>
            <a:r>
              <a:rPr lang="en-US" sz="1800" dirty="0"/>
              <a:t> </a:t>
            </a:r>
            <a:r>
              <a:rPr lang="en-US" sz="1800" dirty="0" err="1"/>
              <a:t>uvrh</a:t>
            </a:r>
            <a:r>
              <a:rPr lang="en-US" sz="1800" dirty="0"/>
              <a:t> </a:t>
            </a:r>
            <a:r>
              <a:rPr lang="en-US" sz="1800" dirty="0" err="1"/>
              <a:t>krša</a:t>
            </a:r>
            <a:r>
              <a:rPr lang="en-US" sz="1800" dirty="0"/>
              <a:t> </a:t>
            </a:r>
            <a:r>
              <a:rPr lang="en-US" sz="1800" dirty="0" err="1"/>
              <a:t>gola</a:t>
            </a:r>
            <a:r>
              <a:rPr lang="en-US" sz="1800" dirty="0"/>
              <a:t> -</a:t>
            </a:r>
            <a:br>
              <a:rPr lang="en-US" sz="1800" dirty="0"/>
            </a:br>
            <a:r>
              <a:rPr lang="en-US" sz="1800" dirty="0" err="1"/>
              <a:t>Iz</a:t>
            </a:r>
            <a:r>
              <a:rPr lang="en-US" sz="1800" dirty="0"/>
              <a:t> </a:t>
            </a:r>
            <a:r>
              <a:rPr lang="en-US" sz="1800" dirty="0" err="1"/>
              <a:t>mojih</a:t>
            </a:r>
            <a:r>
              <a:rPr lang="en-US" sz="1800" dirty="0"/>
              <a:t> </a:t>
            </a:r>
            <a:r>
              <a:rPr lang="en-US" sz="1800" dirty="0" err="1"/>
              <a:t>knjiga</a:t>
            </a:r>
            <a:r>
              <a:rPr lang="en-US" sz="1800" dirty="0"/>
              <a:t>, </a:t>
            </a:r>
            <a:r>
              <a:rPr lang="en-US" sz="1800" dirty="0" err="1"/>
              <a:t>sa</a:t>
            </a:r>
            <a:r>
              <a:rPr lang="en-US" sz="1800" dirty="0"/>
              <a:t> </a:t>
            </a:r>
            <a:r>
              <a:rPr lang="en-US" sz="1800" dirty="0" err="1"/>
              <a:t>prašnjava</a:t>
            </a:r>
            <a:r>
              <a:rPr lang="en-US" sz="1800" dirty="0"/>
              <a:t> </a:t>
            </a:r>
            <a:r>
              <a:rPr lang="en-US" sz="1800" dirty="0" err="1"/>
              <a:t>stola</a:t>
            </a:r>
            <a:r>
              <a:rPr lang="en-US" sz="1800" dirty="0"/>
              <a:t>,</a:t>
            </a:r>
            <a:br>
              <a:rPr lang="en-US" sz="1800" dirty="0"/>
            </a:br>
            <a:r>
              <a:rPr lang="en-US" sz="1800" dirty="0"/>
              <a:t>Ja </a:t>
            </a:r>
            <a:r>
              <a:rPr lang="en-US" sz="1800" dirty="0" err="1"/>
              <a:t>čujem</a:t>
            </a:r>
            <a:r>
              <a:rPr lang="en-US" sz="1800" dirty="0"/>
              <a:t> </a:t>
            </a:r>
            <a:r>
              <a:rPr lang="en-US" sz="1800" dirty="0" err="1"/>
              <a:t>šušanj</a:t>
            </a:r>
            <a:r>
              <a:rPr lang="en-US" sz="1800" dirty="0"/>
              <a:t> </a:t>
            </a:r>
            <a:r>
              <a:rPr lang="en-US" sz="1800" dirty="0" err="1"/>
              <a:t>kô</a:t>
            </a:r>
            <a:r>
              <a:rPr lang="en-US" sz="1800" dirty="0"/>
              <a:t> </a:t>
            </a:r>
            <a:r>
              <a:rPr lang="en-US" sz="1800" dirty="0" err="1"/>
              <a:t>viline</a:t>
            </a:r>
            <a:r>
              <a:rPr lang="en-US" sz="1800" dirty="0"/>
              <a:t> </a:t>
            </a:r>
            <a:r>
              <a:rPr lang="en-US" sz="1800" dirty="0" err="1"/>
              <a:t>kose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</a:p>
          <a:p>
            <a:endParaRPr lang="sr-Latn-ME" sz="1800" dirty="0"/>
          </a:p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dirty="0" err="1" smtClean="0"/>
              <a:t>Sanjam</a:t>
            </a:r>
            <a:r>
              <a:rPr lang="en-US" sz="1800" dirty="0" smtClean="0"/>
              <a:t> </a:t>
            </a:r>
            <a:r>
              <a:rPr lang="en-US" sz="1800" dirty="0"/>
              <a:t>li? Il' bi </a:t>
            </a:r>
            <a:r>
              <a:rPr lang="en-US" sz="1800" dirty="0" err="1"/>
              <a:t>ovo</a:t>
            </a:r>
            <a:r>
              <a:rPr lang="en-US" sz="1800" dirty="0"/>
              <a:t> java </a:t>
            </a:r>
            <a:r>
              <a:rPr lang="en-US" sz="1800" dirty="0" err="1"/>
              <a:t>bila</a:t>
            </a:r>
            <a:r>
              <a:rPr lang="en-US" sz="1800" dirty="0" smtClean="0"/>
              <a:t>?</a:t>
            </a:r>
            <a:r>
              <a:rPr lang="sr-Latn-ME" sz="1800" dirty="0" smtClean="0"/>
              <a:t> – </a:t>
            </a:r>
            <a:r>
              <a:rPr lang="sr-Latn-ME" sz="1800" dirty="0">
                <a:solidFill>
                  <a:srgbClr val="FF0000"/>
                </a:solidFill>
              </a:rPr>
              <a:t>r</a:t>
            </a:r>
            <a:r>
              <a:rPr lang="sr-Latn-ME" sz="1800" dirty="0" smtClean="0">
                <a:solidFill>
                  <a:srgbClr val="FF0000"/>
                </a:solidFill>
              </a:rPr>
              <a:t>etorsko pitanje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Iz</a:t>
            </a:r>
            <a:r>
              <a:rPr lang="en-US" sz="1800" dirty="0"/>
              <a:t> </a:t>
            </a:r>
            <a:r>
              <a:rPr lang="en-US" sz="1800" dirty="0" err="1"/>
              <a:t>rastvorenih</a:t>
            </a:r>
            <a:r>
              <a:rPr lang="en-US" sz="1800" dirty="0"/>
              <a:t> </a:t>
            </a:r>
            <a:r>
              <a:rPr lang="en-US" sz="1800" dirty="0" err="1"/>
              <a:t>listova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strana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Prhnuše</a:t>
            </a:r>
            <a:r>
              <a:rPr lang="en-US" sz="1800" dirty="0"/>
              <a:t> lake tice, </a:t>
            </a:r>
            <a:r>
              <a:rPr lang="en-US" sz="1800" dirty="0" err="1"/>
              <a:t>kô</a:t>
            </a:r>
            <a:r>
              <a:rPr lang="en-US" sz="1800" dirty="0"/>
              <a:t> </a:t>
            </a:r>
            <a:r>
              <a:rPr lang="en-US" sz="1800" dirty="0" err="1"/>
              <a:t>sa</a:t>
            </a:r>
            <a:r>
              <a:rPr lang="en-US" sz="1800" dirty="0"/>
              <a:t> grana</a:t>
            </a:r>
            <a:r>
              <a:rPr lang="en-US" sz="1800" dirty="0" smtClean="0"/>
              <a:t>,</a:t>
            </a:r>
            <a:r>
              <a:rPr lang="sr-Latn-ME" sz="1800" dirty="0" smtClean="0"/>
              <a:t> - </a:t>
            </a:r>
            <a:r>
              <a:rPr lang="sr-Latn-ME" sz="1800" dirty="0" smtClean="0">
                <a:solidFill>
                  <a:srgbClr val="FF0000"/>
                </a:solidFill>
              </a:rPr>
              <a:t>onomatopeja, poređenje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>I </a:t>
            </a:r>
            <a:r>
              <a:rPr lang="en-US" sz="1800" dirty="0" err="1"/>
              <a:t>po</a:t>
            </a:r>
            <a:r>
              <a:rPr lang="en-US" sz="1800" dirty="0"/>
              <a:t> </a:t>
            </a:r>
            <a:r>
              <a:rPr lang="en-US" sz="1800" dirty="0" err="1"/>
              <a:t>sobi</a:t>
            </a:r>
            <a:r>
              <a:rPr lang="en-US" sz="1800" dirty="0"/>
              <a:t> mi </a:t>
            </a:r>
            <a:r>
              <a:rPr lang="en-US" sz="1800" dirty="0" err="1"/>
              <a:t>svud</a:t>
            </a:r>
            <a:r>
              <a:rPr lang="en-US" sz="1800" dirty="0"/>
              <a:t> </a:t>
            </a:r>
            <a:r>
              <a:rPr lang="en-US" sz="1800" dirty="0" err="1"/>
              <a:t>razviše</a:t>
            </a:r>
            <a:r>
              <a:rPr lang="en-US" sz="1800" dirty="0"/>
              <a:t> </a:t>
            </a:r>
            <a:r>
              <a:rPr lang="en-US" sz="1800" dirty="0" err="1"/>
              <a:t>krila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</a:p>
          <a:p>
            <a:pPr marL="82296" indent="0">
              <a:buNone/>
            </a:pPr>
            <a:endParaRPr lang="sr-Latn-ME" sz="1800" dirty="0"/>
          </a:p>
          <a:p>
            <a:pPr marL="82296" indent="0">
              <a:buNone/>
            </a:pPr>
            <a:r>
              <a:rPr lang="sr-Latn-ME" sz="1800" dirty="0" smtClean="0"/>
              <a:t>„Jedna okolo kandila se vije“</a:t>
            </a:r>
          </a:p>
          <a:p>
            <a:pPr marL="82296" indent="0">
              <a:buNone/>
            </a:pPr>
            <a:r>
              <a:rPr lang="sr-Latn-ME" sz="1800" dirty="0" smtClean="0"/>
              <a:t>„Neke bijele kao ljiljan prvi“</a:t>
            </a:r>
          </a:p>
          <a:p>
            <a:pPr marL="82296" indent="0">
              <a:buNone/>
            </a:pPr>
            <a:r>
              <a:rPr lang="sr-Latn-ME" sz="1800" dirty="0" smtClean="0"/>
              <a:t>„Neke sve plave, tek im grlo rudi“</a:t>
            </a:r>
          </a:p>
          <a:p>
            <a:pPr marL="82296" indent="0">
              <a:buNone/>
            </a:pPr>
            <a:r>
              <a:rPr lang="sr-Latn-ME" sz="1800" dirty="0" smtClean="0"/>
              <a:t>„Neke mi pale tu na srce svelo“    		</a:t>
            </a:r>
            <a:r>
              <a:rPr lang="sr-Latn-ME" sz="1800" dirty="0" smtClean="0">
                <a:solidFill>
                  <a:srgbClr val="FF0000"/>
                </a:solidFill>
              </a:rPr>
              <a:t>GRADACIJA</a:t>
            </a:r>
            <a:r>
              <a:rPr lang="sr-Latn-ME" sz="1800" dirty="0" smtClean="0"/>
              <a:t>                            </a:t>
            </a:r>
          </a:p>
          <a:p>
            <a:pPr marL="82296" indent="0">
              <a:buNone/>
            </a:pPr>
            <a:r>
              <a:rPr lang="sr-Latn-ME" sz="1800" dirty="0" smtClean="0"/>
              <a:t>„A jedna lako, vrhom svoga krila</a:t>
            </a:r>
          </a:p>
          <a:p>
            <a:pPr marL="82296" indent="0">
              <a:buNone/>
            </a:pPr>
            <a:r>
              <a:rPr lang="sr-Latn-ME" sz="1800" dirty="0" smtClean="0"/>
              <a:t>S cvrkutom toplim dodirnu mi čelo.“</a:t>
            </a:r>
            <a:endParaRPr lang="en-US" sz="1800" dirty="0"/>
          </a:p>
        </p:txBody>
      </p:sp>
      <p:sp>
        <p:nvSpPr>
          <p:cNvPr id="4" name="Right Brace 3"/>
          <p:cNvSpPr/>
          <p:nvPr/>
        </p:nvSpPr>
        <p:spPr>
          <a:xfrm>
            <a:off x="5029200" y="4572000"/>
            <a:ext cx="1219200" cy="2057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151078"/>
      </p:ext>
    </p:extLst>
  </p:cSld>
  <p:clrMapOvr>
    <a:masterClrMapping/>
  </p:clrMapOvr>
  <p:transition>
    <p:comb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ME" dirty="0" smtClean="0"/>
              <a:t>5. </a:t>
            </a:r>
            <a:r>
              <a:rPr lang="sr-Latn-CS" sz="4400" dirty="0"/>
              <a:t>Ptice (pjesme) tješe pjesnika, one su mu nova porodica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81200"/>
            <a:ext cx="7498080" cy="426720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r-Latn-ME" sz="1800" dirty="0" smtClean="0">
                <a:solidFill>
                  <a:srgbClr val="FF0000"/>
                </a:solidFill>
              </a:rPr>
              <a:t>Elementi bajke gdje pjesme govore i tješe pjesnika.</a:t>
            </a:r>
          </a:p>
          <a:p>
            <a:pPr>
              <a:buFont typeface="Arial" panose="020B0604020202020204" pitchFamily="34" charset="0"/>
              <a:buChar char="•"/>
            </a:pPr>
            <a:endParaRPr lang="sr-Latn-ME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"Ne </a:t>
            </a:r>
            <a:r>
              <a:rPr lang="en-US" sz="1800" dirty="0" err="1" smtClean="0"/>
              <a:t>tuži</a:t>
            </a:r>
            <a:r>
              <a:rPr lang="en-US" sz="1800" dirty="0" smtClean="0"/>
              <a:t>! S </a:t>
            </a:r>
            <a:r>
              <a:rPr lang="en-US" sz="1800" dirty="0" err="1" smtClean="0"/>
              <a:t>bolom</a:t>
            </a:r>
            <a:r>
              <a:rPr lang="en-US" sz="1800" dirty="0" smtClean="0"/>
              <a:t> </a:t>
            </a:r>
            <a:r>
              <a:rPr lang="en-US" sz="1800" dirty="0" err="1" smtClean="0"/>
              <a:t>kuda</a:t>
            </a:r>
            <a:r>
              <a:rPr lang="en-US" sz="1800" dirty="0" smtClean="0"/>
              <a:t> </a:t>
            </a:r>
            <a:r>
              <a:rPr lang="en-US" sz="1800" dirty="0" err="1" smtClean="0"/>
              <a:t>ćeš</a:t>
            </a:r>
            <a:r>
              <a:rPr lang="en-US" sz="1800" dirty="0" smtClean="0"/>
              <a:t> </a:t>
            </a:r>
            <a:r>
              <a:rPr lang="en-US" sz="1800" dirty="0" err="1" smtClean="0"/>
              <a:t>i</a:t>
            </a:r>
            <a:r>
              <a:rPr lang="en-US" sz="1800" dirty="0" smtClean="0"/>
              <a:t> </a:t>
            </a:r>
            <a:r>
              <a:rPr lang="en-US" sz="1800" dirty="0" err="1" smtClean="0"/>
              <a:t>gdje</a:t>
            </a:r>
            <a:r>
              <a:rPr lang="en-US" sz="1800" dirty="0" smtClean="0"/>
              <a:t> bi?!</a:t>
            </a:r>
            <a:r>
              <a:rPr lang="sr-Latn-ME" sz="1800" dirty="0" smtClean="0"/>
              <a:t>  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err="1" smtClean="0"/>
              <a:t>Mi</a:t>
            </a:r>
            <a:r>
              <a:rPr lang="en-US" sz="1800" dirty="0" smtClean="0"/>
              <a:t> </a:t>
            </a:r>
            <a:r>
              <a:rPr lang="en-US" sz="1800" dirty="0" err="1" smtClean="0"/>
              <a:t>pjesme</a:t>
            </a:r>
            <a:r>
              <a:rPr lang="en-US" sz="1800" dirty="0" smtClean="0"/>
              <a:t> </a:t>
            </a:r>
            <a:r>
              <a:rPr lang="en-US" sz="1800" dirty="0" err="1" smtClean="0"/>
              <a:t>tvoje</a:t>
            </a:r>
            <a:r>
              <a:rPr lang="en-US" sz="1800" dirty="0" smtClean="0"/>
              <a:t>, </a:t>
            </a:r>
            <a:r>
              <a:rPr lang="en-US" sz="1800" dirty="0" err="1" smtClean="0"/>
              <a:t>i</a:t>
            </a:r>
            <a:r>
              <a:rPr lang="en-US" sz="1800" dirty="0" smtClean="0"/>
              <a:t> </a:t>
            </a:r>
            <a:r>
              <a:rPr lang="en-US" sz="1800" dirty="0" err="1" smtClean="0"/>
              <a:t>drugova</a:t>
            </a:r>
            <a:r>
              <a:rPr lang="en-US" sz="1800" dirty="0" smtClean="0"/>
              <a:t> </a:t>
            </a:r>
            <a:r>
              <a:rPr lang="en-US" sz="1800" dirty="0" err="1" smtClean="0"/>
              <a:t>sviju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err="1" smtClean="0"/>
              <a:t>Što</a:t>
            </a:r>
            <a:r>
              <a:rPr lang="en-US" sz="1800" dirty="0" smtClean="0"/>
              <a:t> </a:t>
            </a:r>
            <a:r>
              <a:rPr lang="en-US" sz="1800" dirty="0" err="1" smtClean="0"/>
              <a:t>svoje</a:t>
            </a:r>
            <a:r>
              <a:rPr lang="en-US" sz="1800" dirty="0" smtClean="0"/>
              <a:t> </a:t>
            </a:r>
            <a:r>
              <a:rPr lang="en-US" sz="1800" dirty="0" err="1" smtClean="0"/>
              <a:t>duše</a:t>
            </a:r>
            <a:r>
              <a:rPr lang="en-US" sz="1800" dirty="0" smtClean="0"/>
              <a:t> </a:t>
            </a:r>
            <a:r>
              <a:rPr lang="en-US" sz="1800" dirty="0" err="1" smtClean="0"/>
              <a:t>na</a:t>
            </a:r>
            <a:r>
              <a:rPr lang="en-US" sz="1800" dirty="0" smtClean="0"/>
              <a:t> </a:t>
            </a:r>
            <a:r>
              <a:rPr lang="en-US" sz="1800" dirty="0" err="1" smtClean="0"/>
              <a:t>zvjezdama</a:t>
            </a:r>
            <a:r>
              <a:rPr lang="en-US" sz="1800" dirty="0" smtClean="0"/>
              <a:t> </a:t>
            </a:r>
            <a:r>
              <a:rPr lang="en-US" sz="1800" dirty="0" err="1" smtClean="0"/>
              <a:t>griju</a:t>
            </a:r>
            <a:r>
              <a:rPr lang="en-US" sz="1800" dirty="0" smtClean="0"/>
              <a:t> -</a:t>
            </a:r>
            <a:br>
              <a:rPr lang="en-US" sz="1800" dirty="0" smtClean="0"/>
            </a:br>
            <a:r>
              <a:rPr lang="en-US" sz="1800" dirty="0" smtClean="0"/>
              <a:t>Sveta </a:t>
            </a:r>
            <a:r>
              <a:rPr lang="en-US" sz="1800" dirty="0" err="1" smtClean="0"/>
              <a:t>smo</a:t>
            </a:r>
            <a:r>
              <a:rPr lang="en-US" sz="1800" dirty="0" smtClean="0"/>
              <a:t> </a:t>
            </a:r>
            <a:r>
              <a:rPr lang="en-US" sz="1800" dirty="0" err="1" smtClean="0"/>
              <a:t>živa</a:t>
            </a:r>
            <a:r>
              <a:rPr lang="en-US" sz="1800" dirty="0" smtClean="0"/>
              <a:t> </a:t>
            </a:r>
            <a:r>
              <a:rPr lang="en-US" sz="1800" dirty="0" err="1" smtClean="0"/>
              <a:t>porodica</a:t>
            </a:r>
            <a:r>
              <a:rPr lang="en-US" sz="1800" dirty="0" smtClean="0"/>
              <a:t> </a:t>
            </a:r>
            <a:r>
              <a:rPr lang="en-US" sz="1800" dirty="0" err="1" smtClean="0"/>
              <a:t>tebi</a:t>
            </a:r>
            <a:r>
              <a:rPr lang="en-US" sz="1800" dirty="0" smtClean="0"/>
              <a:t>!</a:t>
            </a:r>
          </a:p>
          <a:p>
            <a:pPr>
              <a:buFont typeface="Arial" panose="020B0604020202020204" pitchFamily="34" charset="0"/>
              <a:buChar char="•"/>
            </a:pPr>
            <a:endParaRPr lang="sr-Latn-ME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sr-Latn-ME" sz="1800" dirty="0" smtClean="0"/>
              <a:t>„</a:t>
            </a:r>
            <a:r>
              <a:rPr lang="en-US" sz="1800" dirty="0" err="1" smtClean="0"/>
              <a:t>Mi</a:t>
            </a:r>
            <a:r>
              <a:rPr lang="en-US" sz="1800" dirty="0" smtClean="0"/>
              <a:t> </a:t>
            </a:r>
            <a:r>
              <a:rPr lang="en-US" sz="1800" dirty="0" err="1"/>
              <a:t>kao</a:t>
            </a:r>
            <a:r>
              <a:rPr lang="en-US" sz="1800" dirty="0"/>
              <a:t> </a:t>
            </a:r>
            <a:r>
              <a:rPr lang="en-US" sz="1800" dirty="0" err="1"/>
              <a:t>rosa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samotne</a:t>
            </a:r>
            <a:r>
              <a:rPr lang="en-US" sz="1800" dirty="0"/>
              <a:t> </a:t>
            </a:r>
            <a:r>
              <a:rPr lang="en-US" sz="1800" dirty="0" err="1"/>
              <a:t>biljke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Padamo</a:t>
            </a:r>
            <a:r>
              <a:rPr lang="en-US" sz="1800" dirty="0"/>
              <a:t> </a:t>
            </a:r>
            <a:r>
              <a:rPr lang="en-US" sz="1800" dirty="0" err="1"/>
              <a:t>tiho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sva</a:t>
            </a:r>
            <a:r>
              <a:rPr lang="en-US" sz="1800" dirty="0"/>
              <a:t> </a:t>
            </a:r>
            <a:r>
              <a:rPr lang="en-US" sz="1800" dirty="0" err="1"/>
              <a:t>srca</a:t>
            </a:r>
            <a:r>
              <a:rPr lang="en-US" sz="1800" dirty="0"/>
              <a:t> bona,</a:t>
            </a:r>
            <a:br>
              <a:rPr lang="en-US" sz="1800" dirty="0"/>
            </a:br>
            <a:r>
              <a:rPr lang="en-US" sz="1800" dirty="0"/>
              <a:t>I u </a:t>
            </a:r>
            <a:r>
              <a:rPr lang="en-US" sz="1800" dirty="0" err="1"/>
              <a:t>noć</a:t>
            </a:r>
            <a:r>
              <a:rPr lang="en-US" sz="1800" dirty="0"/>
              <a:t> </a:t>
            </a:r>
            <a:r>
              <a:rPr lang="en-US" sz="1800" dirty="0" err="1"/>
              <a:t>hladnu</a:t>
            </a:r>
            <a:r>
              <a:rPr lang="en-US" sz="1800" dirty="0"/>
              <a:t> </a:t>
            </a:r>
            <a:r>
              <a:rPr lang="en-US" sz="1800" dirty="0" err="1"/>
              <a:t>mnogih</a:t>
            </a:r>
            <a:r>
              <a:rPr lang="en-US" sz="1800" dirty="0"/>
              <a:t> </a:t>
            </a:r>
            <a:r>
              <a:rPr lang="en-US" sz="1800" dirty="0" err="1"/>
              <a:t>miliona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Snosimo</a:t>
            </a:r>
            <a:r>
              <a:rPr lang="en-US" sz="1800" dirty="0"/>
              <a:t> </a:t>
            </a:r>
            <a:r>
              <a:rPr lang="en-US" sz="1800" dirty="0" err="1"/>
              <a:t>tople</a:t>
            </a:r>
            <a:r>
              <a:rPr lang="en-US" sz="1800" dirty="0"/>
              <a:t> </a:t>
            </a:r>
            <a:r>
              <a:rPr lang="en-US" sz="1800" dirty="0" err="1"/>
              <a:t>božije</a:t>
            </a:r>
            <a:r>
              <a:rPr lang="en-US" sz="1800" dirty="0"/>
              <a:t> </a:t>
            </a:r>
            <a:r>
              <a:rPr lang="en-US" sz="1800" dirty="0" err="1"/>
              <a:t>svjetiljke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  <a:r>
              <a:rPr lang="en-US" sz="1800" dirty="0"/>
              <a:t/>
            </a:r>
            <a:br>
              <a:rPr lang="en-US" sz="1800" dirty="0"/>
            </a:br>
            <a:endParaRPr lang="sr-Latn-ME" sz="1800" dirty="0" smtClean="0"/>
          </a:p>
        </p:txBody>
      </p:sp>
    </p:spTree>
    <p:extLst>
      <p:ext uri="{BB962C8B-B14F-4D97-AF65-F5344CB8AC3E}">
        <p14:creationId xmlns:p14="http://schemas.microsoft.com/office/powerpoint/2010/main" val="2014673115"/>
      </p:ext>
    </p:extLst>
  </p:cSld>
  <p:clrMapOvr>
    <a:masterClrMapping/>
  </p:clrMapOvr>
  <p:transition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/>
              <a:t>Mi</a:t>
            </a:r>
            <a:r>
              <a:rPr lang="en-US" sz="2000" dirty="0"/>
              <a:t> </a:t>
            </a:r>
            <a:r>
              <a:rPr lang="en-US" sz="2000" dirty="0" err="1"/>
              <a:t>združujemo</a:t>
            </a:r>
            <a:r>
              <a:rPr lang="en-US" sz="2000" dirty="0"/>
              <a:t> </a:t>
            </a:r>
            <a:r>
              <a:rPr lang="en-US" sz="2000" dirty="0" err="1"/>
              <a:t>duše</a:t>
            </a:r>
            <a:r>
              <a:rPr lang="en-US" sz="2000" dirty="0"/>
              <a:t> </a:t>
            </a:r>
            <a:r>
              <a:rPr lang="en-US" sz="2000" dirty="0" err="1"/>
              <a:t>ljudi</a:t>
            </a:r>
            <a:r>
              <a:rPr lang="en-US" sz="2000" dirty="0"/>
              <a:t> </a:t>
            </a:r>
            <a:r>
              <a:rPr lang="en-US" sz="2000" dirty="0" err="1"/>
              <a:t>svije</a:t>
            </a:r>
            <a:r>
              <a:rPr lang="en-US" sz="2000" dirty="0"/>
              <a:t>'!</a:t>
            </a:r>
            <a:br>
              <a:rPr lang="en-US" sz="2000" dirty="0"/>
            </a:br>
            <a:r>
              <a:rPr lang="en-US" sz="2000" dirty="0" err="1"/>
              <a:t>Mrtve</a:t>
            </a:r>
            <a:r>
              <a:rPr lang="en-US" sz="2000" dirty="0"/>
              <a:t> </a:t>
            </a:r>
            <a:r>
              <a:rPr lang="en-US" sz="2000" dirty="0" err="1"/>
              <a:t>sa</a:t>
            </a:r>
            <a:r>
              <a:rPr lang="en-US" sz="2000" dirty="0"/>
              <a:t> </a:t>
            </a:r>
            <a:r>
              <a:rPr lang="en-US" sz="2000" dirty="0" err="1"/>
              <a:t>živim</a:t>
            </a:r>
            <a:r>
              <a:rPr lang="en-US" sz="2000" dirty="0"/>
              <a:t> </a:t>
            </a:r>
            <a:r>
              <a:rPr lang="en-US" sz="2000" dirty="0" err="1"/>
              <a:t>vežu</a:t>
            </a:r>
            <a:r>
              <a:rPr lang="en-US" sz="2000" dirty="0"/>
              <a:t> </a:t>
            </a:r>
            <a:r>
              <a:rPr lang="en-US" sz="2000" dirty="0" err="1"/>
              <a:t>naše</a:t>
            </a:r>
            <a:r>
              <a:rPr lang="en-US" sz="2000" dirty="0"/>
              <a:t> </a:t>
            </a:r>
            <a:r>
              <a:rPr lang="en-US" sz="2000" dirty="0" err="1"/>
              <a:t>niti</a:t>
            </a:r>
            <a:r>
              <a:rPr lang="en-US" sz="2000" dirty="0"/>
              <a:t>:</a:t>
            </a:r>
            <a:br>
              <a:rPr lang="en-US" sz="2000" dirty="0"/>
            </a:br>
            <a:r>
              <a:rPr lang="en-US" sz="2000" dirty="0"/>
              <a:t>I s </a:t>
            </a:r>
            <a:r>
              <a:rPr lang="en-US" sz="2000" dirty="0" err="1"/>
              <a:t>nama</a:t>
            </a:r>
            <a:r>
              <a:rPr lang="en-US" sz="2000" dirty="0"/>
              <a:t> </a:t>
            </a:r>
            <a:r>
              <a:rPr lang="en-US" sz="2000" dirty="0" err="1"/>
              <a:t>vazda</a:t>
            </a:r>
            <a:r>
              <a:rPr lang="en-US" sz="2000" dirty="0"/>
              <a:t> </a:t>
            </a:r>
            <a:r>
              <a:rPr lang="en-US" sz="2000" dirty="0" err="1"/>
              <a:t>uza</a:t>
            </a:r>
            <a:r>
              <a:rPr lang="en-US" sz="2000" dirty="0"/>
              <a:t> </a:t>
            </a:r>
            <a:r>
              <a:rPr lang="en-US" sz="2000" dirty="0" err="1"/>
              <a:t>te</a:t>
            </a:r>
            <a:r>
              <a:rPr lang="en-US" sz="2000" dirty="0"/>
              <a:t> </a:t>
            </a:r>
            <a:r>
              <a:rPr lang="en-US" sz="2000" dirty="0" err="1"/>
              <a:t>će</a:t>
            </a:r>
            <a:r>
              <a:rPr lang="en-US" sz="2000" dirty="0"/>
              <a:t> </a:t>
            </a:r>
            <a:r>
              <a:rPr lang="en-US" sz="2000" dirty="0" err="1"/>
              <a:t>biti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I </a:t>
            </a:r>
            <a:r>
              <a:rPr lang="en-US" sz="2000" dirty="0" err="1"/>
              <a:t>oni</a:t>
            </a:r>
            <a:r>
              <a:rPr lang="en-US" sz="2000" dirty="0"/>
              <a:t> </a:t>
            </a:r>
            <a:r>
              <a:rPr lang="en-US" sz="2000" dirty="0" err="1"/>
              <a:t>koje</a:t>
            </a:r>
            <a:r>
              <a:rPr lang="en-US" sz="2000" dirty="0"/>
              <a:t> </a:t>
            </a:r>
            <a:r>
              <a:rPr lang="en-US" sz="2000" dirty="0" err="1"/>
              <a:t>davno</a:t>
            </a:r>
            <a:r>
              <a:rPr lang="en-US" sz="2000" dirty="0"/>
              <a:t> </a:t>
            </a:r>
            <a:r>
              <a:rPr lang="en-US" sz="2000" dirty="0" err="1"/>
              <a:t>trava</a:t>
            </a:r>
            <a:r>
              <a:rPr lang="en-US" sz="2000" dirty="0"/>
              <a:t> </a:t>
            </a:r>
            <a:r>
              <a:rPr lang="en-US" sz="2000" dirty="0" err="1"/>
              <a:t>krije</a:t>
            </a:r>
            <a:r>
              <a:rPr lang="en-US" sz="2000" dirty="0"/>
              <a:t>!</a:t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/>
              <a:t>Prigrli</a:t>
            </a:r>
            <a:r>
              <a:rPr lang="en-US" sz="2000" dirty="0"/>
              <a:t> ova </a:t>
            </a:r>
            <a:r>
              <a:rPr lang="en-US" sz="2000" dirty="0" err="1"/>
              <a:t>jata</a:t>
            </a:r>
            <a:r>
              <a:rPr lang="en-US" sz="2000" dirty="0"/>
              <a:t> </a:t>
            </a:r>
            <a:r>
              <a:rPr lang="en-US" sz="2000" dirty="0" err="1"/>
              <a:t>blagodatna</a:t>
            </a:r>
            <a:r>
              <a:rPr lang="en-US" sz="2000" dirty="0"/>
              <a:t>!</a:t>
            </a:r>
            <a:br>
              <a:rPr lang="en-US" sz="2000" dirty="0"/>
            </a:br>
            <a:r>
              <a:rPr lang="en-US" sz="2000" dirty="0"/>
              <a:t>I </a:t>
            </a:r>
            <a:r>
              <a:rPr lang="en-US" sz="2000" dirty="0" err="1"/>
              <a:t>kada</a:t>
            </a:r>
            <a:r>
              <a:rPr lang="en-US" sz="2000" dirty="0"/>
              <a:t> </a:t>
            </a:r>
            <a:r>
              <a:rPr lang="en-US" sz="2000" dirty="0" err="1"/>
              <a:t>jednom</a:t>
            </a:r>
            <a:r>
              <a:rPr lang="en-US" sz="2000" dirty="0"/>
              <a:t> </a:t>
            </a:r>
            <a:r>
              <a:rPr lang="en-US" sz="2000" dirty="0" err="1"/>
              <a:t>dođe</a:t>
            </a:r>
            <a:r>
              <a:rPr lang="en-US" sz="2000" dirty="0"/>
              <a:t> </a:t>
            </a:r>
            <a:r>
              <a:rPr lang="en-US" sz="2000" dirty="0" err="1"/>
              <a:t>smrti</a:t>
            </a:r>
            <a:r>
              <a:rPr lang="en-US" sz="2000" dirty="0"/>
              <a:t> </a:t>
            </a:r>
            <a:r>
              <a:rPr lang="en-US" sz="2000" dirty="0" err="1"/>
              <a:t>doba</a:t>
            </a:r>
            <a:r>
              <a:rPr lang="en-US" sz="2000" dirty="0"/>
              <a:t>,</a:t>
            </a:r>
            <a:br>
              <a:rPr lang="en-US" sz="2000" dirty="0"/>
            </a:br>
            <a:r>
              <a:rPr lang="en-US" sz="2000" dirty="0" err="1"/>
              <a:t>Naša</a:t>
            </a:r>
            <a:r>
              <a:rPr lang="en-US" sz="2000" dirty="0"/>
              <a:t> </a:t>
            </a:r>
            <a:r>
              <a:rPr lang="en-US" sz="2000" dirty="0" err="1"/>
              <a:t>će</a:t>
            </a:r>
            <a:r>
              <a:rPr lang="en-US" sz="2000" dirty="0"/>
              <a:t> </a:t>
            </a:r>
            <a:r>
              <a:rPr lang="en-US" sz="2000" dirty="0" err="1"/>
              <a:t>suza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kan</a:t>
            </a:r>
            <a:r>
              <a:rPr lang="en-US" sz="2000" dirty="0"/>
              <a:t> </a:t>
            </a:r>
            <a:r>
              <a:rPr lang="en-US" sz="2000" dirty="0" err="1"/>
              <a:t>tvoga</a:t>
            </a:r>
            <a:r>
              <a:rPr lang="en-US" sz="2000" dirty="0"/>
              <a:t> </a:t>
            </a:r>
            <a:r>
              <a:rPr lang="en-US" sz="2000" dirty="0" err="1"/>
              <a:t>groba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/>
              <a:t>Kanuti</a:t>
            </a:r>
            <a:r>
              <a:rPr lang="en-US" sz="2000" dirty="0"/>
              <a:t> </a:t>
            </a:r>
            <a:r>
              <a:rPr lang="en-US" sz="2000" dirty="0" err="1"/>
              <a:t>toplo</a:t>
            </a:r>
            <a:r>
              <a:rPr lang="en-US" sz="2000" dirty="0"/>
              <a:t> </a:t>
            </a:r>
            <a:r>
              <a:rPr lang="en-US" sz="2000" dirty="0" err="1"/>
              <a:t>kô</a:t>
            </a:r>
            <a:r>
              <a:rPr lang="en-US" sz="2000" dirty="0"/>
              <a:t> </a:t>
            </a:r>
            <a:r>
              <a:rPr lang="en-US" sz="2000" dirty="0" err="1"/>
              <a:t>kap</a:t>
            </a:r>
            <a:r>
              <a:rPr lang="en-US" sz="2000" dirty="0"/>
              <a:t> </a:t>
            </a:r>
            <a:r>
              <a:rPr lang="en-US" sz="2000" dirty="0" err="1"/>
              <a:t>sunca</a:t>
            </a:r>
            <a:r>
              <a:rPr lang="en-US" sz="2000" dirty="0"/>
              <a:t> </a:t>
            </a:r>
            <a:r>
              <a:rPr lang="en-US" sz="2000" dirty="0" err="1"/>
              <a:t>zlatna</a:t>
            </a:r>
            <a:r>
              <a:rPr lang="en-US" sz="2000" dirty="0" smtClean="0"/>
              <a:t>"...</a:t>
            </a:r>
            <a:endParaRPr lang="sr-Latn-ME" sz="2000" dirty="0" smtClean="0"/>
          </a:p>
          <a:p>
            <a:endParaRPr lang="sr-Latn-ME" sz="2000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sr-Latn-ME" sz="2000" dirty="0" smtClean="0">
                <a:solidFill>
                  <a:srgbClr val="FF0000"/>
                </a:solidFill>
              </a:rPr>
              <a:t>* Ponavljanje zamjenice MI</a:t>
            </a:r>
            <a:endParaRPr lang="en-US" sz="20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346037"/>
      </p:ext>
    </p:extLst>
  </p:cSld>
  <p:clrMapOvr>
    <a:masterClrMapping/>
  </p:clrMapOvr>
  <p:transition>
    <p:comb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782762"/>
          </a:xfrm>
        </p:spPr>
        <p:txBody>
          <a:bodyPr>
            <a:normAutofit fontScale="90000"/>
          </a:bodyPr>
          <a:lstStyle/>
          <a:p>
            <a:r>
              <a:rPr lang="sr-Latn-CS" sz="3600" dirty="0" smtClean="0"/>
              <a:t>6. Poenta</a:t>
            </a:r>
            <a:r>
              <a:rPr lang="sr-Latn-CS" sz="3600" dirty="0"/>
              <a:t>: pjesnik shvata da je stvorio novu vrstu porodice, da nije sam.</a:t>
            </a:r>
            <a:r>
              <a:rPr lang="en-US" sz="4400" dirty="0"/>
              <a:t/>
            </a:r>
            <a:br>
              <a:rPr lang="en-US" sz="44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86000"/>
            <a:ext cx="7498080" cy="3962400"/>
          </a:xfrm>
        </p:spPr>
        <p:txBody>
          <a:bodyPr/>
          <a:lstStyle/>
          <a:p>
            <a:pPr marL="82296" indent="0">
              <a:buNone/>
            </a:pPr>
            <a:r>
              <a:rPr lang="sr-Latn-ME" sz="2000" dirty="0" smtClean="0"/>
              <a:t>„</a:t>
            </a:r>
            <a:r>
              <a:rPr lang="en-US" sz="2000" dirty="0" smtClean="0"/>
              <a:t>I </a:t>
            </a:r>
            <a:r>
              <a:rPr lang="en-US" sz="2000" dirty="0" err="1"/>
              <a:t>akord</a:t>
            </a:r>
            <a:r>
              <a:rPr lang="en-US" sz="2000" dirty="0"/>
              <a:t> </a:t>
            </a:r>
            <a:r>
              <a:rPr lang="en-US" sz="2000" dirty="0" err="1"/>
              <a:t>zvoni</a:t>
            </a:r>
            <a:r>
              <a:rPr lang="en-US" sz="2000" dirty="0"/>
              <a:t>... </a:t>
            </a:r>
            <a:r>
              <a:rPr lang="en-US" sz="2000" dirty="0" err="1"/>
              <a:t>Sve</a:t>
            </a:r>
            <a:r>
              <a:rPr lang="en-US" sz="2000" dirty="0"/>
              <a:t> u </a:t>
            </a:r>
            <a:r>
              <a:rPr lang="en-US" sz="2000" dirty="0" err="1"/>
              <a:t>sjaju</a:t>
            </a:r>
            <a:r>
              <a:rPr lang="en-US" sz="2000" dirty="0"/>
              <a:t> </a:t>
            </a:r>
            <a:r>
              <a:rPr lang="en-US" sz="2000" dirty="0" err="1"/>
              <a:t>jačem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/>
              <a:t>Kandilo</a:t>
            </a:r>
            <a:r>
              <a:rPr lang="en-US" sz="2000" dirty="0"/>
              <a:t> </a:t>
            </a:r>
            <a:r>
              <a:rPr lang="en-US" sz="2000" dirty="0" err="1"/>
              <a:t>trepti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sobu</a:t>
            </a:r>
            <a:r>
              <a:rPr lang="en-US" sz="2000" dirty="0"/>
              <a:t> mi </a:t>
            </a:r>
            <a:r>
              <a:rPr lang="en-US" sz="2000" dirty="0" err="1"/>
              <a:t>zari</a:t>
            </a:r>
            <a:r>
              <a:rPr lang="en-US" sz="2000" dirty="0"/>
              <a:t>...</a:t>
            </a:r>
            <a:br>
              <a:rPr lang="en-US" sz="2000" dirty="0"/>
            </a:br>
            <a:r>
              <a:rPr lang="en-US" sz="2000" dirty="0" err="1"/>
              <a:t>Iz</a:t>
            </a:r>
            <a:r>
              <a:rPr lang="en-US" sz="2000" dirty="0"/>
              <a:t> </a:t>
            </a:r>
            <a:r>
              <a:rPr lang="en-US" sz="2000" dirty="0" err="1"/>
              <a:t>kuta</a:t>
            </a:r>
            <a:r>
              <a:rPr lang="en-US" sz="2000" dirty="0"/>
              <a:t> </a:t>
            </a:r>
            <a:r>
              <a:rPr lang="en-US" sz="2000" dirty="0" err="1"/>
              <a:t>muklo</a:t>
            </a:r>
            <a:r>
              <a:rPr lang="en-US" sz="2000" dirty="0"/>
              <a:t> </a:t>
            </a:r>
            <a:r>
              <a:rPr lang="en-US" sz="2000" dirty="0" err="1"/>
              <a:t>bije</a:t>
            </a:r>
            <a:r>
              <a:rPr lang="en-US" sz="2000" dirty="0"/>
              <a:t> </a:t>
            </a:r>
            <a:r>
              <a:rPr lang="en-US" sz="2000" dirty="0" err="1"/>
              <a:t>sahat</a:t>
            </a:r>
            <a:r>
              <a:rPr lang="en-US" sz="2000" dirty="0"/>
              <a:t> </a:t>
            </a:r>
            <a:r>
              <a:rPr lang="en-US" sz="2000" dirty="0" err="1"/>
              <a:t>stari</a:t>
            </a:r>
            <a:r>
              <a:rPr lang="en-US" sz="2000" dirty="0"/>
              <a:t>.</a:t>
            </a:r>
            <a:br>
              <a:rPr lang="en-US" sz="2000" dirty="0"/>
            </a:br>
            <a:r>
              <a:rPr lang="en-US" sz="2000" dirty="0"/>
              <a:t>Ja </a:t>
            </a:r>
            <a:r>
              <a:rPr lang="en-US" sz="2000" dirty="0" err="1"/>
              <a:t>sklapam</a:t>
            </a:r>
            <a:r>
              <a:rPr lang="en-US" sz="2000" dirty="0"/>
              <a:t> </a:t>
            </a:r>
            <a:r>
              <a:rPr lang="en-US" sz="2000" dirty="0" err="1"/>
              <a:t>oči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od </a:t>
            </a:r>
            <a:r>
              <a:rPr lang="en-US" sz="2000" dirty="0" err="1"/>
              <a:t>sreće</a:t>
            </a:r>
            <a:r>
              <a:rPr lang="en-US" sz="2000" dirty="0"/>
              <a:t> </a:t>
            </a:r>
            <a:r>
              <a:rPr lang="en-US" sz="2000" dirty="0" err="1"/>
              <a:t>plačem</a:t>
            </a:r>
            <a:r>
              <a:rPr lang="en-US" sz="2000" dirty="0" smtClean="0"/>
              <a:t>...</a:t>
            </a:r>
            <a:r>
              <a:rPr lang="sr-Latn-ME" sz="2000" dirty="0" smtClean="0"/>
              <a:t>“</a:t>
            </a:r>
          </a:p>
          <a:p>
            <a:pPr marL="82296" indent="0">
              <a:buNone/>
            </a:pPr>
            <a:endParaRPr lang="sr-Latn-ME" sz="2000" dirty="0"/>
          </a:p>
          <a:p>
            <a:pPr marL="82296" indent="0">
              <a:buNone/>
            </a:pPr>
            <a:r>
              <a:rPr lang="sr-Latn-ME" sz="2000" dirty="0" smtClean="0"/>
              <a:t>Pjesnikov život nije uzaludan, njegove pjesme će ga nadživjeti koje će ostaviti da ih ljudi govore i recituju.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07490"/>
      </p:ext>
    </p:extLst>
  </p:cSld>
  <p:clrMapOvr>
    <a:masterClrMapping/>
  </p:clrMapOvr>
  <p:transition>
    <p:comb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2416</TotalTime>
  <Words>857</Words>
  <Application>Microsoft Office PowerPoint</Application>
  <PresentationFormat>On-screen Show (4:3)</PresentationFormat>
  <Paragraphs>138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Gill Sans MT</vt:lpstr>
      <vt:lpstr>Tahoma</vt:lpstr>
      <vt:lpstr>Verdana</vt:lpstr>
      <vt:lpstr>Wingdings</vt:lpstr>
      <vt:lpstr>Wingdings 2</vt:lpstr>
      <vt:lpstr>Solstice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 Usamljeni pjesnik u ambijentu porodične kuće u pretprazničko veče</vt:lpstr>
      <vt:lpstr>2. Pustoš u porodičnom domu i opsjednutost bolom</vt:lpstr>
      <vt:lpstr>3. Slika porodične idile iz djetinjstva – roditelji, djeca, susjed</vt:lpstr>
      <vt:lpstr>PowerPoint Presentation</vt:lpstr>
      <vt:lpstr>4. Pjesme u oživjele i okružile usamljenog pjesnika</vt:lpstr>
      <vt:lpstr>5. Ptice (pjesme) tješe pjesnika, one su mu nova porodica</vt:lpstr>
      <vt:lpstr>PowerPoint Presentation</vt:lpstr>
      <vt:lpstr>6. Poenta: pjesnik shvata da je stvorio novu vrstu porodice, da nije sam.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Australija i Okeamija</dc:title>
  <dc:creator/>
  <cp:lastModifiedBy>Natasa</cp:lastModifiedBy>
  <cp:revision>231</cp:revision>
  <dcterms:created xsi:type="dcterms:W3CDTF">2006-08-16T00:00:00Z</dcterms:created>
  <dcterms:modified xsi:type="dcterms:W3CDTF">2021-11-04T18:30:44Z</dcterms:modified>
</cp:coreProperties>
</file>