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6" r:id="rId19"/>
    <p:sldId id="260" r:id="rId20"/>
    <p:sldId id="261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1C4FB-4743-47F8-BCE8-77C25B11083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F1AA2A-634D-4167-8424-EA39D723F761}">
      <dgm:prSet/>
      <dgm:spPr/>
      <dgm:t>
        <a:bodyPr/>
        <a:lstStyle/>
        <a:p>
          <a:pPr rtl="0"/>
          <a:r>
            <a:rPr lang="en-US" dirty="0" err="1"/>
            <a:t>Jednoga</a:t>
          </a:r>
          <a:r>
            <a:rPr lang="en-US" dirty="0"/>
            <a:t> dana </a:t>
          </a:r>
          <a:r>
            <a:rPr lang="en-US" dirty="0" err="1"/>
            <a:t>Zemfira</a:t>
          </a:r>
          <a:r>
            <a:rPr lang="en-US" dirty="0"/>
            <a:t> je u </a:t>
          </a:r>
          <a:r>
            <a:rPr lang="en-US" dirty="0" err="1"/>
            <a:t>stepi</a:t>
          </a:r>
          <a:r>
            <a:rPr lang="en-US" dirty="0"/>
            <a:t> </a:t>
          </a:r>
          <a:r>
            <a:rPr lang="en-US" dirty="0" err="1"/>
            <a:t>srela</a:t>
          </a:r>
          <a:r>
            <a:rPr lang="en-US" dirty="0"/>
            <a:t> </a:t>
          </a:r>
          <a:r>
            <a:rPr lang="en-US" dirty="0" err="1"/>
            <a:t>mladog</a:t>
          </a:r>
          <a:r>
            <a:rPr lang="en-US" dirty="0"/>
            <a:t> </a:t>
          </a:r>
          <a:r>
            <a:rPr lang="en-US" dirty="0" err="1"/>
            <a:t>putnika</a:t>
          </a:r>
          <a:r>
            <a:rPr lang="en-US" dirty="0"/>
            <a:t> </a:t>
          </a:r>
          <a:r>
            <a:rPr lang="en-US" dirty="0" err="1"/>
            <a:t>Aleka</a:t>
          </a:r>
          <a:r>
            <a:rPr lang="en-US" dirty="0"/>
            <a:t>. </a:t>
          </a:r>
          <a:r>
            <a:rPr lang="en-US" dirty="0" err="1"/>
            <a:t>Njegova</a:t>
          </a:r>
          <a:r>
            <a:rPr lang="en-US" dirty="0"/>
            <a:t> </a:t>
          </a:r>
          <a:r>
            <a:rPr lang="en-US" dirty="0" err="1"/>
            <a:t>želja</a:t>
          </a:r>
          <a:r>
            <a:rPr lang="en-US" dirty="0"/>
            <a:t> </a:t>
          </a:r>
          <a:r>
            <a:rPr lang="en-US" dirty="0" err="1"/>
            <a:t>bila</a:t>
          </a:r>
          <a:r>
            <a:rPr lang="en-US" dirty="0"/>
            <a:t> je da se </a:t>
          </a:r>
          <a:r>
            <a:rPr lang="en-US" dirty="0" err="1"/>
            <a:t>i</a:t>
          </a:r>
          <a:r>
            <a:rPr lang="en-US" dirty="0"/>
            <a:t> on </a:t>
          </a:r>
          <a:r>
            <a:rPr lang="en-US" dirty="0" err="1"/>
            <a:t>pridruži</a:t>
          </a:r>
          <a:r>
            <a:rPr lang="en-US" dirty="0"/>
            <a:t> </a:t>
          </a:r>
          <a:r>
            <a:rPr lang="en-US" dirty="0" err="1"/>
            <a:t>taboru</a:t>
          </a:r>
          <a:r>
            <a:rPr lang="en-US" dirty="0"/>
            <a:t> </a:t>
          </a:r>
          <a:r>
            <a:rPr lang="en-US" dirty="0" err="1"/>
            <a:t>jer</a:t>
          </a:r>
          <a:r>
            <a:rPr lang="en-US" dirty="0"/>
            <a:t> mu </a:t>
          </a:r>
          <a:r>
            <a:rPr lang="en-US" dirty="0" err="1"/>
            <a:t>život</a:t>
          </a:r>
          <a:r>
            <a:rPr lang="en-US" dirty="0"/>
            <a:t> u </a:t>
          </a:r>
          <a:r>
            <a:rPr lang="en-US" dirty="0" err="1"/>
            <a:t>gradu</a:t>
          </a:r>
          <a:r>
            <a:rPr lang="en-US" dirty="0"/>
            <a:t> </a:t>
          </a:r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nije</a:t>
          </a:r>
          <a:r>
            <a:rPr lang="en-US" dirty="0"/>
            <a:t> bio </a:t>
          </a:r>
          <a:r>
            <a:rPr lang="en-US" dirty="0" err="1"/>
            <a:t>po</a:t>
          </a:r>
          <a:r>
            <a:rPr lang="en-US" dirty="0"/>
            <a:t> </a:t>
          </a:r>
          <a:r>
            <a:rPr lang="en-US" dirty="0" err="1"/>
            <a:t>volji</a:t>
          </a:r>
          <a:r>
            <a:rPr lang="en-US" dirty="0"/>
            <a:t>. </a:t>
          </a:r>
          <a:r>
            <a:rPr lang="en-US" dirty="0" err="1"/>
            <a:t>Zemfira</a:t>
          </a:r>
          <a:r>
            <a:rPr lang="en-US" dirty="0"/>
            <a:t> je </a:t>
          </a:r>
          <a:r>
            <a:rPr lang="en-US" dirty="0" err="1"/>
            <a:t>odlučila</a:t>
          </a:r>
          <a:r>
            <a:rPr lang="en-US" dirty="0"/>
            <a:t> da </a:t>
          </a:r>
          <a:r>
            <a:rPr lang="en-US" dirty="0" err="1"/>
            <a:t>ga</a:t>
          </a:r>
          <a:r>
            <a:rPr lang="en-US" dirty="0"/>
            <a:t> </a:t>
          </a:r>
          <a:r>
            <a:rPr lang="en-US" dirty="0" err="1"/>
            <a:t>dovede</a:t>
          </a:r>
          <a:r>
            <a:rPr lang="en-US" dirty="0"/>
            <a:t> u tabor I </a:t>
          </a:r>
          <a:r>
            <a:rPr lang="en-US" dirty="0" err="1"/>
            <a:t>predstavi</a:t>
          </a:r>
          <a:r>
            <a:rPr lang="en-US" dirty="0"/>
            <a:t> </a:t>
          </a:r>
          <a:r>
            <a:rPr lang="en-US" dirty="0" err="1"/>
            <a:t>svome</a:t>
          </a:r>
          <a:r>
            <a:rPr lang="en-US" dirty="0"/>
            <a:t> </a:t>
          </a:r>
          <a:r>
            <a:rPr lang="en-US" dirty="0" err="1"/>
            <a:t>ocu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je 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pristao</a:t>
          </a:r>
          <a:r>
            <a:rPr lang="en-US" dirty="0"/>
            <a:t> da Alek </a:t>
          </a:r>
          <a:r>
            <a:rPr lang="en-US" dirty="0" err="1"/>
            <a:t>ostane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njih</a:t>
          </a:r>
          <a:r>
            <a:rPr lang="en-US" dirty="0"/>
            <a:t> u </a:t>
          </a:r>
          <a:r>
            <a:rPr lang="en-US" dirty="0" err="1"/>
            <a:t>čergi</a:t>
          </a:r>
          <a:r>
            <a:rPr lang="en-US" dirty="0"/>
            <a:t>.</a:t>
          </a:r>
        </a:p>
      </dgm:t>
    </dgm:pt>
    <dgm:pt modelId="{980DF3D7-8EA1-4662-9CD9-195EC131A6D8}" type="parTrans" cxnId="{00D8F6A1-55AF-4E8A-B567-DC6225A89AF8}">
      <dgm:prSet/>
      <dgm:spPr/>
      <dgm:t>
        <a:bodyPr/>
        <a:lstStyle/>
        <a:p>
          <a:endParaRPr lang="en-US"/>
        </a:p>
      </dgm:t>
    </dgm:pt>
    <dgm:pt modelId="{2F720FCD-47D5-4629-B952-D2EA30397D2A}" type="sibTrans" cxnId="{00D8F6A1-55AF-4E8A-B567-DC6225A89AF8}">
      <dgm:prSet/>
      <dgm:spPr/>
      <dgm:t>
        <a:bodyPr/>
        <a:lstStyle/>
        <a:p>
          <a:endParaRPr lang="en-US"/>
        </a:p>
      </dgm:t>
    </dgm:pt>
    <dgm:pt modelId="{3A4CDEDD-F613-4FBD-9D34-FD33E01A50EF}" type="pres">
      <dgm:prSet presAssocID="{7301C4FB-4743-47F8-BCE8-77C25B11083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1FDF58D-ABE5-4E3E-A6CA-CEA16AD98494}" type="pres">
      <dgm:prSet presAssocID="{C2F1AA2A-634D-4167-8424-EA39D723F761}" presName="circle1" presStyleLbl="node1" presStyleIdx="0" presStyleCnt="1"/>
      <dgm:spPr/>
    </dgm:pt>
    <dgm:pt modelId="{6971F6A6-203C-4B0F-B2D6-5150175FDFEC}" type="pres">
      <dgm:prSet presAssocID="{C2F1AA2A-634D-4167-8424-EA39D723F761}" presName="space" presStyleCnt="0"/>
      <dgm:spPr/>
    </dgm:pt>
    <dgm:pt modelId="{9D681E91-814A-4383-87B3-1FEAA2B1F396}" type="pres">
      <dgm:prSet presAssocID="{C2F1AA2A-634D-4167-8424-EA39D723F761}" presName="rect1" presStyleLbl="alignAcc1" presStyleIdx="0" presStyleCnt="1"/>
      <dgm:spPr/>
    </dgm:pt>
    <dgm:pt modelId="{D16845AD-0EE9-46CB-9CFD-B3536FECCC9F}" type="pres">
      <dgm:prSet presAssocID="{C2F1AA2A-634D-4167-8424-EA39D723F76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ECF9C16-1550-4BB4-84F8-2C90A73C439E}" type="presOf" srcId="{C2F1AA2A-634D-4167-8424-EA39D723F761}" destId="{D16845AD-0EE9-46CB-9CFD-B3536FECCC9F}" srcOrd="1" destOrd="0" presId="urn:microsoft.com/office/officeart/2005/8/layout/target3"/>
    <dgm:cxn modelId="{955BA28C-91EE-44AD-9563-B9F85C726022}" type="presOf" srcId="{7301C4FB-4743-47F8-BCE8-77C25B11083B}" destId="{3A4CDEDD-F613-4FBD-9D34-FD33E01A50EF}" srcOrd="0" destOrd="0" presId="urn:microsoft.com/office/officeart/2005/8/layout/target3"/>
    <dgm:cxn modelId="{00D8F6A1-55AF-4E8A-B567-DC6225A89AF8}" srcId="{7301C4FB-4743-47F8-BCE8-77C25B11083B}" destId="{C2F1AA2A-634D-4167-8424-EA39D723F761}" srcOrd="0" destOrd="0" parTransId="{980DF3D7-8EA1-4662-9CD9-195EC131A6D8}" sibTransId="{2F720FCD-47D5-4629-B952-D2EA30397D2A}"/>
    <dgm:cxn modelId="{85A7C0B8-3B40-46BC-B14A-AF32C17AADDD}" type="presOf" srcId="{C2F1AA2A-634D-4167-8424-EA39D723F761}" destId="{9D681E91-814A-4383-87B3-1FEAA2B1F396}" srcOrd="0" destOrd="0" presId="urn:microsoft.com/office/officeart/2005/8/layout/target3"/>
    <dgm:cxn modelId="{10B67C39-E104-407B-8902-12A69E8E9797}" type="presParOf" srcId="{3A4CDEDD-F613-4FBD-9D34-FD33E01A50EF}" destId="{41FDF58D-ABE5-4E3E-A6CA-CEA16AD98494}" srcOrd="0" destOrd="0" presId="urn:microsoft.com/office/officeart/2005/8/layout/target3"/>
    <dgm:cxn modelId="{5D759C7E-CEAA-4F8C-91B3-4B1557399794}" type="presParOf" srcId="{3A4CDEDD-F613-4FBD-9D34-FD33E01A50EF}" destId="{6971F6A6-203C-4B0F-B2D6-5150175FDFEC}" srcOrd="1" destOrd="0" presId="urn:microsoft.com/office/officeart/2005/8/layout/target3"/>
    <dgm:cxn modelId="{1D9A113C-9FB0-4299-A647-49BDB5E7123B}" type="presParOf" srcId="{3A4CDEDD-F613-4FBD-9D34-FD33E01A50EF}" destId="{9D681E91-814A-4383-87B3-1FEAA2B1F396}" srcOrd="2" destOrd="0" presId="urn:microsoft.com/office/officeart/2005/8/layout/target3"/>
    <dgm:cxn modelId="{BCDC61C9-4484-4890-8F7E-DB34E51A6616}" type="presParOf" srcId="{3A4CDEDD-F613-4FBD-9D34-FD33E01A50EF}" destId="{D16845AD-0EE9-46CB-9CFD-B3536FECCC9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B60161-637E-436C-8520-E639AF9FCF0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BB41DD7-CD1C-4B26-AD1E-B2409CC51D52}">
      <dgm:prSet/>
      <dgm:spPr/>
      <dgm:t>
        <a:bodyPr/>
        <a:lstStyle/>
        <a:p>
          <a:pPr rtl="0"/>
          <a:r>
            <a:rPr lang="en-US" i="1"/>
            <a:t>“Pristajem. Čerge nek ti pruže</a:t>
          </a:r>
          <a:br>
            <a:rPr lang="en-US"/>
          </a:br>
          <a:r>
            <a:rPr lang="en-US" i="1"/>
            <a:t>Do jutra zaklon: tu počini,</a:t>
          </a:r>
          <a:br>
            <a:rPr lang="en-US"/>
          </a:br>
          <a:r>
            <a:rPr lang="en-US" i="1"/>
            <a:t>Ili poživi s nama duže;</a:t>
          </a:r>
          <a:br>
            <a:rPr lang="en-US"/>
          </a:br>
          <a:r>
            <a:rPr lang="en-US" i="1"/>
            <a:t>Šta hoćeš, stranče, to i čini.</a:t>
          </a:r>
          <a:br>
            <a:rPr lang="en-US"/>
          </a:br>
          <a:r>
            <a:rPr lang="en-US" i="1"/>
            <a:t>S tobom ću krov i hleb da delim.</a:t>
          </a:r>
          <a:br>
            <a:rPr lang="en-US"/>
          </a:br>
          <a:r>
            <a:rPr lang="en-US" i="1"/>
            <a:t>Sa sudbinom se našom srodi;</a:t>
          </a:r>
          <a:br>
            <a:rPr lang="en-US"/>
          </a:br>
          <a:r>
            <a:rPr lang="en-US" i="1"/>
            <a:t>Sa skitnjom, s bedom u slobodi,</a:t>
          </a:r>
          <a:br>
            <a:rPr lang="en-US"/>
          </a:br>
          <a:r>
            <a:rPr lang="en-US" i="1"/>
            <a:t>I sutra ćemo putem belim</a:t>
          </a:r>
          <a:br>
            <a:rPr lang="en-US"/>
          </a:br>
          <a:r>
            <a:rPr lang="en-US" i="1"/>
            <a:t>Krenuti skupa čim zarudi.”</a:t>
          </a:r>
          <a:endParaRPr lang="en-US"/>
        </a:p>
      </dgm:t>
    </dgm:pt>
    <dgm:pt modelId="{F237F971-0F3C-438A-B440-26B3B9C905A0}" type="parTrans" cxnId="{99368E01-FE50-4EEE-BA96-3C3490D4A2CA}">
      <dgm:prSet/>
      <dgm:spPr/>
      <dgm:t>
        <a:bodyPr/>
        <a:lstStyle/>
        <a:p>
          <a:endParaRPr lang="en-US"/>
        </a:p>
      </dgm:t>
    </dgm:pt>
    <dgm:pt modelId="{118B2062-DDD0-4A9A-B180-0F9E4603E052}" type="sibTrans" cxnId="{99368E01-FE50-4EEE-BA96-3C3490D4A2CA}">
      <dgm:prSet/>
      <dgm:spPr/>
      <dgm:t>
        <a:bodyPr/>
        <a:lstStyle/>
        <a:p>
          <a:endParaRPr lang="en-US"/>
        </a:p>
      </dgm:t>
    </dgm:pt>
    <dgm:pt modelId="{05F71A29-0388-4574-B791-ADFC7A030F5D}" type="pres">
      <dgm:prSet presAssocID="{90B60161-637E-436C-8520-E639AF9FCF01}" presName="linear" presStyleCnt="0">
        <dgm:presLayoutVars>
          <dgm:animLvl val="lvl"/>
          <dgm:resizeHandles val="exact"/>
        </dgm:presLayoutVars>
      </dgm:prSet>
      <dgm:spPr/>
    </dgm:pt>
    <dgm:pt modelId="{43C83B88-63C3-4543-80B4-D082B7190317}" type="pres">
      <dgm:prSet presAssocID="{4BB41DD7-CD1C-4B26-AD1E-B2409CC51D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9368E01-FE50-4EEE-BA96-3C3490D4A2CA}" srcId="{90B60161-637E-436C-8520-E639AF9FCF01}" destId="{4BB41DD7-CD1C-4B26-AD1E-B2409CC51D52}" srcOrd="0" destOrd="0" parTransId="{F237F971-0F3C-438A-B440-26B3B9C905A0}" sibTransId="{118B2062-DDD0-4A9A-B180-0F9E4603E052}"/>
    <dgm:cxn modelId="{A3326868-2462-4318-941E-7CC368524F1A}" type="presOf" srcId="{4BB41DD7-CD1C-4B26-AD1E-B2409CC51D52}" destId="{43C83B88-63C3-4543-80B4-D082B7190317}" srcOrd="0" destOrd="0" presId="urn:microsoft.com/office/officeart/2005/8/layout/vList2"/>
    <dgm:cxn modelId="{221DFA6A-17B4-4916-8C8D-531B74995EAC}" type="presOf" srcId="{90B60161-637E-436C-8520-E639AF9FCF01}" destId="{05F71A29-0388-4574-B791-ADFC7A030F5D}" srcOrd="0" destOrd="0" presId="urn:microsoft.com/office/officeart/2005/8/layout/vList2"/>
    <dgm:cxn modelId="{46A2D670-02A2-42AA-AFD7-02D0BCC4270A}" type="presParOf" srcId="{05F71A29-0388-4574-B791-ADFC7A030F5D}" destId="{43C83B88-63C3-4543-80B4-D082B71903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2947F-E984-41CD-A3E9-3E90B9492AF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C4120C-2D71-4AFA-B946-EEC8E84A53FA}">
      <dgm:prSet/>
      <dgm:spPr/>
      <dgm:t>
        <a:bodyPr/>
        <a:lstStyle/>
        <a:p>
          <a:pPr rtl="0"/>
          <a:r>
            <a:rPr lang="en-US" dirty="0" err="1"/>
            <a:t>Starac</a:t>
          </a:r>
          <a:r>
            <a:rPr lang="en-US" dirty="0"/>
            <a:t> </a:t>
          </a:r>
          <a:r>
            <a:rPr lang="en-US" dirty="0" err="1"/>
            <a:t>pokazuje</a:t>
          </a:r>
          <a:r>
            <a:rPr lang="en-US" dirty="0"/>
            <a:t> </a:t>
          </a:r>
          <a:r>
            <a:rPr lang="en-US" dirty="0" err="1"/>
            <a:t>dobru</a:t>
          </a:r>
          <a:r>
            <a:rPr lang="en-US" dirty="0"/>
            <a:t> </a:t>
          </a:r>
          <a:r>
            <a:rPr lang="en-US" dirty="0" err="1"/>
            <a:t>volju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strancu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daje</a:t>
          </a:r>
          <a:r>
            <a:rPr lang="en-US" dirty="0"/>
            <a:t> mu </a:t>
          </a:r>
          <a:r>
            <a:rPr lang="en-US" dirty="0" err="1"/>
            <a:t>mogućnost</a:t>
          </a:r>
          <a:r>
            <a:rPr lang="en-US" dirty="0"/>
            <a:t> da </a:t>
          </a:r>
          <a:r>
            <a:rPr lang="en-US" dirty="0" err="1"/>
            <a:t>izabere</a:t>
          </a:r>
          <a:r>
            <a:rPr lang="en-US" dirty="0"/>
            <a:t> </a:t>
          </a:r>
          <a:r>
            <a:rPr lang="en-US" dirty="0" err="1"/>
            <a:t>hoće</a:t>
          </a:r>
          <a:r>
            <a:rPr lang="en-US" dirty="0"/>
            <a:t> li </a:t>
          </a:r>
          <a:r>
            <a:rPr lang="en-US" dirty="0" err="1"/>
            <a:t>ostati</a:t>
          </a:r>
          <a:r>
            <a:rPr lang="en-US" dirty="0"/>
            <a:t> </a:t>
          </a:r>
          <a:r>
            <a:rPr lang="en-US" dirty="0" err="1"/>
            <a:t>kod</a:t>
          </a:r>
          <a:r>
            <a:rPr lang="en-US" dirty="0"/>
            <a:t> </a:t>
          </a:r>
          <a:r>
            <a:rPr lang="en-US" dirty="0" err="1"/>
            <a:t>njega</a:t>
          </a:r>
          <a:r>
            <a:rPr lang="en-US" dirty="0"/>
            <a:t>. On mu </a:t>
          </a:r>
          <a:r>
            <a:rPr lang="en-US" dirty="0" err="1"/>
            <a:t>ukazuje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težak</a:t>
          </a:r>
          <a:r>
            <a:rPr lang="en-US" dirty="0"/>
            <a:t> </a:t>
          </a:r>
          <a:r>
            <a:rPr lang="en-US" dirty="0" err="1"/>
            <a:t>život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Cigani</a:t>
          </a:r>
          <a:r>
            <a:rPr lang="en-US" dirty="0"/>
            <a:t> </a:t>
          </a:r>
          <a:r>
            <a:rPr lang="en-US" dirty="0" err="1"/>
            <a:t>inače</a:t>
          </a:r>
          <a:r>
            <a:rPr lang="en-US" dirty="0"/>
            <a:t> </a:t>
          </a:r>
          <a:r>
            <a:rPr lang="en-US" dirty="0" err="1"/>
            <a:t>vode</a:t>
          </a:r>
          <a:r>
            <a:rPr lang="en-US" dirty="0"/>
            <a:t> </a:t>
          </a:r>
          <a:r>
            <a:rPr lang="en-US" dirty="0" err="1"/>
            <a:t>jer</a:t>
          </a:r>
          <a:r>
            <a:rPr lang="en-US" dirty="0"/>
            <a:t> </a:t>
          </a:r>
          <a:r>
            <a:rPr lang="en-US" dirty="0" err="1"/>
            <a:t>oni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vječni</a:t>
          </a:r>
          <a:r>
            <a:rPr lang="en-US" dirty="0"/>
            <a:t> </a:t>
          </a:r>
          <a:r>
            <a:rPr lang="en-US" dirty="0" err="1"/>
            <a:t>putnici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nemaju</a:t>
          </a:r>
          <a:r>
            <a:rPr lang="en-US" dirty="0"/>
            <a:t> </a:t>
          </a:r>
          <a:r>
            <a:rPr lang="en-US" dirty="0" err="1"/>
            <a:t>jedno</a:t>
          </a:r>
          <a:r>
            <a:rPr lang="en-US" dirty="0"/>
            <a:t> </a:t>
          </a:r>
          <a:r>
            <a:rPr lang="en-US" dirty="0" err="1"/>
            <a:t>mjesto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život</a:t>
          </a:r>
          <a:r>
            <a:rPr lang="en-US" dirty="0"/>
            <a:t>. </a:t>
          </a:r>
          <a:r>
            <a:rPr lang="en-US" dirty="0" err="1"/>
            <a:t>Starac</a:t>
          </a:r>
          <a:r>
            <a:rPr lang="en-US" dirty="0"/>
            <a:t> ne </a:t>
          </a:r>
          <a:r>
            <a:rPr lang="en-US" dirty="0" err="1"/>
            <a:t>idealizira</a:t>
          </a:r>
          <a:r>
            <a:rPr lang="en-US" dirty="0"/>
            <a:t> </a:t>
          </a:r>
          <a:r>
            <a:rPr lang="en-US" dirty="0" err="1"/>
            <a:t>njihov</a:t>
          </a:r>
          <a:r>
            <a:rPr lang="en-US" dirty="0"/>
            <a:t> </a:t>
          </a:r>
          <a:r>
            <a:rPr lang="en-US" dirty="0" err="1"/>
            <a:t>život</a:t>
          </a:r>
          <a:r>
            <a:rPr lang="en-US" dirty="0"/>
            <a:t>, </a:t>
          </a:r>
          <a:r>
            <a:rPr lang="en-US" dirty="0" err="1"/>
            <a:t>već</a:t>
          </a:r>
          <a:r>
            <a:rPr lang="en-US" dirty="0"/>
            <a:t> mu </a:t>
          </a:r>
          <a:r>
            <a:rPr lang="en-US" dirty="0" err="1"/>
            <a:t>govori</a:t>
          </a:r>
          <a:r>
            <a:rPr lang="en-US" dirty="0"/>
            <a:t> da bi </a:t>
          </a:r>
          <a:r>
            <a:rPr lang="en-US" dirty="0" err="1"/>
            <a:t>ga</a:t>
          </a:r>
          <a:r>
            <a:rPr lang="en-US" dirty="0"/>
            <a:t> </a:t>
          </a:r>
          <a:r>
            <a:rPr lang="en-US" dirty="0" err="1"/>
            <a:t>upozorio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ono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ga</a:t>
          </a:r>
          <a:r>
            <a:rPr lang="en-US" dirty="0"/>
            <a:t> </a:t>
          </a:r>
          <a:r>
            <a:rPr lang="en-US" dirty="0" err="1"/>
            <a:t>čeka</a:t>
          </a:r>
          <a:r>
            <a:rPr lang="en-US" dirty="0"/>
            <a:t>.</a:t>
          </a:r>
        </a:p>
      </dgm:t>
    </dgm:pt>
    <dgm:pt modelId="{3EDF2C96-C9AF-46C8-BB52-137620CBD2E7}" type="parTrans" cxnId="{D4180C81-1B93-4F26-82A0-D876F8F725B5}">
      <dgm:prSet/>
      <dgm:spPr/>
      <dgm:t>
        <a:bodyPr/>
        <a:lstStyle/>
        <a:p>
          <a:endParaRPr lang="en-US"/>
        </a:p>
      </dgm:t>
    </dgm:pt>
    <dgm:pt modelId="{79B13051-B591-458B-B1BC-8FBD344C5AD7}" type="sibTrans" cxnId="{D4180C81-1B93-4F26-82A0-D876F8F725B5}">
      <dgm:prSet/>
      <dgm:spPr/>
      <dgm:t>
        <a:bodyPr/>
        <a:lstStyle/>
        <a:p>
          <a:endParaRPr lang="en-US"/>
        </a:p>
      </dgm:t>
    </dgm:pt>
    <dgm:pt modelId="{BE248039-7FB8-4047-8888-0D85EFE76170}">
      <dgm:prSet/>
      <dgm:spPr/>
      <dgm:t>
        <a:bodyPr/>
        <a:lstStyle/>
        <a:p>
          <a:r>
            <a:rPr lang="en-US" b="0" i="0"/>
            <a:t>Aleko je odlučio ostati i vidjeti kako će mu život izgledati u taboru.</a:t>
          </a:r>
          <a:endParaRPr lang="en-US"/>
        </a:p>
      </dgm:t>
    </dgm:pt>
    <dgm:pt modelId="{A35BE296-7F07-4655-A6B0-10F2B73A4B47}" type="parTrans" cxnId="{93917289-D216-4C36-828F-E246ED05BFF5}">
      <dgm:prSet/>
      <dgm:spPr/>
      <dgm:t>
        <a:bodyPr/>
        <a:lstStyle/>
        <a:p>
          <a:endParaRPr lang="en-US"/>
        </a:p>
      </dgm:t>
    </dgm:pt>
    <dgm:pt modelId="{78A186B3-373B-444B-9D80-0C7EC5EA6F0F}" type="sibTrans" cxnId="{93917289-D216-4C36-828F-E246ED05BFF5}">
      <dgm:prSet/>
      <dgm:spPr/>
      <dgm:t>
        <a:bodyPr/>
        <a:lstStyle/>
        <a:p>
          <a:endParaRPr lang="en-US"/>
        </a:p>
      </dgm:t>
    </dgm:pt>
    <dgm:pt modelId="{3701856A-D86E-446E-B3FB-FE7B084FEA1F}" type="pres">
      <dgm:prSet presAssocID="{0C12947F-E984-41CD-A3E9-3E90B9492AF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536482-394B-4A28-A424-104EAE993E08}" type="pres">
      <dgm:prSet presAssocID="{20C4120C-2D71-4AFA-B946-EEC8E84A53FA}" presName="circle1" presStyleLbl="node1" presStyleIdx="0" presStyleCnt="2"/>
      <dgm:spPr/>
    </dgm:pt>
    <dgm:pt modelId="{9F00CB51-2026-4AE9-8750-81700A07D81D}" type="pres">
      <dgm:prSet presAssocID="{20C4120C-2D71-4AFA-B946-EEC8E84A53FA}" presName="space" presStyleCnt="0"/>
      <dgm:spPr/>
    </dgm:pt>
    <dgm:pt modelId="{C6CAC8D9-AF0C-4AFD-935E-A2EC548EE615}" type="pres">
      <dgm:prSet presAssocID="{20C4120C-2D71-4AFA-B946-EEC8E84A53FA}" presName="rect1" presStyleLbl="alignAcc1" presStyleIdx="0" presStyleCnt="2" custScaleX="100000"/>
      <dgm:spPr/>
    </dgm:pt>
    <dgm:pt modelId="{CDDA7377-DE51-4283-B9EE-26252437A0FF}" type="pres">
      <dgm:prSet presAssocID="{BE248039-7FB8-4047-8888-0D85EFE76170}" presName="vertSpace2" presStyleLbl="node1" presStyleIdx="0" presStyleCnt="2"/>
      <dgm:spPr/>
    </dgm:pt>
    <dgm:pt modelId="{EE57335B-BD8C-4A31-9B1A-D4A3E50AF47C}" type="pres">
      <dgm:prSet presAssocID="{BE248039-7FB8-4047-8888-0D85EFE76170}" presName="circle2" presStyleLbl="node1" presStyleIdx="1" presStyleCnt="2"/>
      <dgm:spPr/>
    </dgm:pt>
    <dgm:pt modelId="{BE5D85E3-D94D-4FEB-8578-12703C65A9A4}" type="pres">
      <dgm:prSet presAssocID="{BE248039-7FB8-4047-8888-0D85EFE76170}" presName="rect2" presStyleLbl="alignAcc1" presStyleIdx="1" presStyleCnt="2"/>
      <dgm:spPr/>
    </dgm:pt>
    <dgm:pt modelId="{BDD43660-EDFE-4A8B-BCB7-17C486C8B892}" type="pres">
      <dgm:prSet presAssocID="{20C4120C-2D71-4AFA-B946-EEC8E84A53FA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F64E5DE-3786-4D7B-9912-91D4E550A373}" type="pres">
      <dgm:prSet presAssocID="{BE248039-7FB8-4047-8888-0D85EFE76170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9E44605-5363-4FA2-BE09-0ACFEF5025DF}" type="presOf" srcId="{BE248039-7FB8-4047-8888-0D85EFE76170}" destId="{BE5D85E3-D94D-4FEB-8578-12703C65A9A4}" srcOrd="0" destOrd="0" presId="urn:microsoft.com/office/officeart/2005/8/layout/target3"/>
    <dgm:cxn modelId="{D9365A2E-8F4A-4432-9948-FEFD8ABB5078}" type="presOf" srcId="{BE248039-7FB8-4047-8888-0D85EFE76170}" destId="{8F64E5DE-3786-4D7B-9912-91D4E550A373}" srcOrd="1" destOrd="0" presId="urn:microsoft.com/office/officeart/2005/8/layout/target3"/>
    <dgm:cxn modelId="{4C626176-7C2E-4D28-A68C-33B52EB9CC3A}" type="presOf" srcId="{20C4120C-2D71-4AFA-B946-EEC8E84A53FA}" destId="{BDD43660-EDFE-4A8B-BCB7-17C486C8B892}" srcOrd="1" destOrd="0" presId="urn:microsoft.com/office/officeart/2005/8/layout/target3"/>
    <dgm:cxn modelId="{D4180C81-1B93-4F26-82A0-D876F8F725B5}" srcId="{0C12947F-E984-41CD-A3E9-3E90B9492AF9}" destId="{20C4120C-2D71-4AFA-B946-EEC8E84A53FA}" srcOrd="0" destOrd="0" parTransId="{3EDF2C96-C9AF-46C8-BB52-137620CBD2E7}" sibTransId="{79B13051-B591-458B-B1BC-8FBD344C5AD7}"/>
    <dgm:cxn modelId="{93917289-D216-4C36-828F-E246ED05BFF5}" srcId="{0C12947F-E984-41CD-A3E9-3E90B9492AF9}" destId="{BE248039-7FB8-4047-8888-0D85EFE76170}" srcOrd="1" destOrd="0" parTransId="{A35BE296-7F07-4655-A6B0-10F2B73A4B47}" sibTransId="{78A186B3-373B-444B-9D80-0C7EC5EA6F0F}"/>
    <dgm:cxn modelId="{F4F9C6B9-AC7E-4B2A-BC39-2F0DFE3FD056}" type="presOf" srcId="{0C12947F-E984-41CD-A3E9-3E90B9492AF9}" destId="{3701856A-D86E-446E-B3FB-FE7B084FEA1F}" srcOrd="0" destOrd="0" presId="urn:microsoft.com/office/officeart/2005/8/layout/target3"/>
    <dgm:cxn modelId="{D99F41CB-9E0F-4F34-8E66-BB55F4B08641}" type="presOf" srcId="{20C4120C-2D71-4AFA-B946-EEC8E84A53FA}" destId="{C6CAC8D9-AF0C-4AFD-935E-A2EC548EE615}" srcOrd="0" destOrd="0" presId="urn:microsoft.com/office/officeart/2005/8/layout/target3"/>
    <dgm:cxn modelId="{5C15F01E-5840-4E9E-A78F-D55DE0850209}" type="presParOf" srcId="{3701856A-D86E-446E-B3FB-FE7B084FEA1F}" destId="{E3536482-394B-4A28-A424-104EAE993E08}" srcOrd="0" destOrd="0" presId="urn:microsoft.com/office/officeart/2005/8/layout/target3"/>
    <dgm:cxn modelId="{9382034E-EE98-40B5-9F83-89D9473DD0BB}" type="presParOf" srcId="{3701856A-D86E-446E-B3FB-FE7B084FEA1F}" destId="{9F00CB51-2026-4AE9-8750-81700A07D81D}" srcOrd="1" destOrd="0" presId="urn:microsoft.com/office/officeart/2005/8/layout/target3"/>
    <dgm:cxn modelId="{51ECA1D5-642B-4534-ADED-6BAE8C4C19E4}" type="presParOf" srcId="{3701856A-D86E-446E-B3FB-FE7B084FEA1F}" destId="{C6CAC8D9-AF0C-4AFD-935E-A2EC548EE615}" srcOrd="2" destOrd="0" presId="urn:microsoft.com/office/officeart/2005/8/layout/target3"/>
    <dgm:cxn modelId="{F49C3DB0-CDAC-4C95-A2D7-8DAD3BD8C8EE}" type="presParOf" srcId="{3701856A-D86E-446E-B3FB-FE7B084FEA1F}" destId="{CDDA7377-DE51-4283-B9EE-26252437A0FF}" srcOrd="3" destOrd="0" presId="urn:microsoft.com/office/officeart/2005/8/layout/target3"/>
    <dgm:cxn modelId="{4E7E27B8-4826-4175-BA89-962235428D05}" type="presParOf" srcId="{3701856A-D86E-446E-B3FB-FE7B084FEA1F}" destId="{EE57335B-BD8C-4A31-9B1A-D4A3E50AF47C}" srcOrd="4" destOrd="0" presId="urn:microsoft.com/office/officeart/2005/8/layout/target3"/>
    <dgm:cxn modelId="{328A67B4-79AB-4A04-8519-660230E0CD61}" type="presParOf" srcId="{3701856A-D86E-446E-B3FB-FE7B084FEA1F}" destId="{BE5D85E3-D94D-4FEB-8578-12703C65A9A4}" srcOrd="5" destOrd="0" presId="urn:microsoft.com/office/officeart/2005/8/layout/target3"/>
    <dgm:cxn modelId="{CB44000D-FE79-48BF-924D-24AE3E866ECA}" type="presParOf" srcId="{3701856A-D86E-446E-B3FB-FE7B084FEA1F}" destId="{BDD43660-EDFE-4A8B-BCB7-17C486C8B892}" srcOrd="6" destOrd="0" presId="urn:microsoft.com/office/officeart/2005/8/layout/target3"/>
    <dgm:cxn modelId="{246B9ECC-6380-4ECF-8086-C0B563615BFB}" type="presParOf" srcId="{3701856A-D86E-446E-B3FB-FE7B084FEA1F}" destId="{8F64E5DE-3786-4D7B-9912-91D4E550A37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41BEB-3820-400E-83D8-F9A80FD5D374}" type="doc">
      <dgm:prSet loTypeId="urn:microsoft.com/office/officeart/2005/8/layout/target3" loCatId="relationship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9CFF4C8C-B216-4D19-B448-145D16C489AD}">
      <dgm:prSet/>
      <dgm:spPr/>
      <dgm:t>
        <a:bodyPr/>
        <a:lstStyle/>
        <a:p>
          <a:pPr rtl="0"/>
          <a:r>
            <a:rPr lang="en-US"/>
            <a:t>Alekov život u novoj sredini potpuno je drukčiji od života koji je vodio prije. Njegova jedina želja je sada da nađe ljubav svoga života. Odluka da ostane živjeti s Ciganima nije donesena samo zbog želje za mirnim i jednostavnim životom već i ljubav prema Ciganki Zamfiri.</a:t>
          </a:r>
        </a:p>
      </dgm:t>
    </dgm:pt>
    <dgm:pt modelId="{B406FD55-028F-497C-AB69-F5FC08587E4A}" type="parTrans" cxnId="{FD359E84-D81F-42F9-B53E-E56A5B4EB48B}">
      <dgm:prSet/>
      <dgm:spPr/>
      <dgm:t>
        <a:bodyPr/>
        <a:lstStyle/>
        <a:p>
          <a:endParaRPr lang="en-US"/>
        </a:p>
      </dgm:t>
    </dgm:pt>
    <dgm:pt modelId="{D9B91A8F-CBCD-411B-AEB0-1B12394806F6}" type="sibTrans" cxnId="{FD359E84-D81F-42F9-B53E-E56A5B4EB48B}">
      <dgm:prSet/>
      <dgm:spPr/>
      <dgm:t>
        <a:bodyPr/>
        <a:lstStyle/>
        <a:p>
          <a:endParaRPr lang="en-US"/>
        </a:p>
      </dgm:t>
    </dgm:pt>
    <dgm:pt modelId="{299190FC-8643-4974-8661-7BCA9927FB49}">
      <dgm:prSet/>
      <dgm:spPr/>
      <dgm:t>
        <a:bodyPr/>
        <a:lstStyle/>
        <a:p>
          <a:pPr rtl="0"/>
          <a:r>
            <a:rPr lang="en-US" i="1"/>
            <a:t>“Ljubav, izgnanje koje primam, / I život s tobom svoj da delim.”</a:t>
          </a:r>
          <a:endParaRPr lang="en-US"/>
        </a:p>
      </dgm:t>
    </dgm:pt>
    <dgm:pt modelId="{C1FCDDE1-0D2C-4681-B7F0-A416B4AC73C7}" type="parTrans" cxnId="{1F4F9547-BBF4-47DD-9F78-2CC42A8A4846}">
      <dgm:prSet/>
      <dgm:spPr/>
      <dgm:t>
        <a:bodyPr/>
        <a:lstStyle/>
        <a:p>
          <a:endParaRPr lang="en-US"/>
        </a:p>
      </dgm:t>
    </dgm:pt>
    <dgm:pt modelId="{C8215D95-5DE9-4BF6-AE74-60CBE688BBEC}" type="sibTrans" cxnId="{1F4F9547-BBF4-47DD-9F78-2CC42A8A4846}">
      <dgm:prSet/>
      <dgm:spPr/>
      <dgm:t>
        <a:bodyPr/>
        <a:lstStyle/>
        <a:p>
          <a:endParaRPr lang="en-US"/>
        </a:p>
      </dgm:t>
    </dgm:pt>
    <dgm:pt modelId="{173C53A4-A24B-4F36-A6AB-6997F9DB433C}" type="pres">
      <dgm:prSet presAssocID="{52641BEB-3820-400E-83D8-F9A80FD5D37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9EFE070-8AC6-49D6-A496-A9881D545BBF}" type="pres">
      <dgm:prSet presAssocID="{9CFF4C8C-B216-4D19-B448-145D16C489AD}" presName="circle1" presStyleLbl="node1" presStyleIdx="0" presStyleCnt="2"/>
      <dgm:spPr/>
    </dgm:pt>
    <dgm:pt modelId="{80BA8D0A-B793-42D2-BEB0-53381F241DD3}" type="pres">
      <dgm:prSet presAssocID="{9CFF4C8C-B216-4D19-B448-145D16C489AD}" presName="space" presStyleCnt="0"/>
      <dgm:spPr/>
    </dgm:pt>
    <dgm:pt modelId="{5ECFE0C2-43F8-4702-9AE8-E94680F38B0C}" type="pres">
      <dgm:prSet presAssocID="{9CFF4C8C-B216-4D19-B448-145D16C489AD}" presName="rect1" presStyleLbl="alignAcc1" presStyleIdx="0" presStyleCnt="2"/>
      <dgm:spPr/>
    </dgm:pt>
    <dgm:pt modelId="{EA248AA4-A5C1-4E29-BA81-9554BD10353D}" type="pres">
      <dgm:prSet presAssocID="{299190FC-8643-4974-8661-7BCA9927FB49}" presName="vertSpace2" presStyleLbl="node1" presStyleIdx="0" presStyleCnt="2"/>
      <dgm:spPr/>
    </dgm:pt>
    <dgm:pt modelId="{9B87574C-4DC1-4A04-B745-2ECED39152B8}" type="pres">
      <dgm:prSet presAssocID="{299190FC-8643-4974-8661-7BCA9927FB49}" presName="circle2" presStyleLbl="node1" presStyleIdx="1" presStyleCnt="2"/>
      <dgm:spPr/>
    </dgm:pt>
    <dgm:pt modelId="{A72101CA-2B4A-4509-A846-A62402FE9AEC}" type="pres">
      <dgm:prSet presAssocID="{299190FC-8643-4974-8661-7BCA9927FB49}" presName="rect2" presStyleLbl="alignAcc1" presStyleIdx="1" presStyleCnt="2"/>
      <dgm:spPr/>
    </dgm:pt>
    <dgm:pt modelId="{AB07C97C-21E4-470C-8CC0-9C866202425B}" type="pres">
      <dgm:prSet presAssocID="{9CFF4C8C-B216-4D19-B448-145D16C489AD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1AEDBCCF-9AA5-4D27-A356-94CE590E982E}" type="pres">
      <dgm:prSet presAssocID="{299190FC-8643-4974-8661-7BCA9927FB4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F4F9547-BBF4-47DD-9F78-2CC42A8A4846}" srcId="{52641BEB-3820-400E-83D8-F9A80FD5D374}" destId="{299190FC-8643-4974-8661-7BCA9927FB49}" srcOrd="1" destOrd="0" parTransId="{C1FCDDE1-0D2C-4681-B7F0-A416B4AC73C7}" sibTransId="{C8215D95-5DE9-4BF6-AE74-60CBE688BBEC}"/>
    <dgm:cxn modelId="{2BABE96B-1D14-4960-8209-3172918D9359}" type="presOf" srcId="{52641BEB-3820-400E-83D8-F9A80FD5D374}" destId="{173C53A4-A24B-4F36-A6AB-6997F9DB433C}" srcOrd="0" destOrd="0" presId="urn:microsoft.com/office/officeart/2005/8/layout/target3"/>
    <dgm:cxn modelId="{17561684-D22C-4CD5-AB18-8ED0950AB3CD}" type="presOf" srcId="{9CFF4C8C-B216-4D19-B448-145D16C489AD}" destId="{AB07C97C-21E4-470C-8CC0-9C866202425B}" srcOrd="1" destOrd="0" presId="urn:microsoft.com/office/officeart/2005/8/layout/target3"/>
    <dgm:cxn modelId="{FD359E84-D81F-42F9-B53E-E56A5B4EB48B}" srcId="{52641BEB-3820-400E-83D8-F9A80FD5D374}" destId="{9CFF4C8C-B216-4D19-B448-145D16C489AD}" srcOrd="0" destOrd="0" parTransId="{B406FD55-028F-497C-AB69-F5FC08587E4A}" sibTransId="{D9B91A8F-CBCD-411B-AEB0-1B12394806F6}"/>
    <dgm:cxn modelId="{294DE7B2-5E82-4E97-9CE8-99B3206B14CF}" type="presOf" srcId="{9CFF4C8C-B216-4D19-B448-145D16C489AD}" destId="{5ECFE0C2-43F8-4702-9AE8-E94680F38B0C}" srcOrd="0" destOrd="0" presId="urn:microsoft.com/office/officeart/2005/8/layout/target3"/>
    <dgm:cxn modelId="{E81DC7C5-9DF0-4F6E-BBDC-6F96296844C8}" type="presOf" srcId="{299190FC-8643-4974-8661-7BCA9927FB49}" destId="{1AEDBCCF-9AA5-4D27-A356-94CE590E982E}" srcOrd="1" destOrd="0" presId="urn:microsoft.com/office/officeart/2005/8/layout/target3"/>
    <dgm:cxn modelId="{3035BFDB-B6F4-4340-A752-3EA79EF4D1D9}" type="presOf" srcId="{299190FC-8643-4974-8661-7BCA9927FB49}" destId="{A72101CA-2B4A-4509-A846-A62402FE9AEC}" srcOrd="0" destOrd="0" presId="urn:microsoft.com/office/officeart/2005/8/layout/target3"/>
    <dgm:cxn modelId="{BD3527FD-DE62-41F4-A3BF-EF79ABCA2A14}" type="presParOf" srcId="{173C53A4-A24B-4F36-A6AB-6997F9DB433C}" destId="{C9EFE070-8AC6-49D6-A496-A9881D545BBF}" srcOrd="0" destOrd="0" presId="urn:microsoft.com/office/officeart/2005/8/layout/target3"/>
    <dgm:cxn modelId="{4D7D3C1F-615A-4E03-8897-CA949569A87E}" type="presParOf" srcId="{173C53A4-A24B-4F36-A6AB-6997F9DB433C}" destId="{80BA8D0A-B793-42D2-BEB0-53381F241DD3}" srcOrd="1" destOrd="0" presId="urn:microsoft.com/office/officeart/2005/8/layout/target3"/>
    <dgm:cxn modelId="{EA09B76A-F9A6-4F97-9921-37F233C96881}" type="presParOf" srcId="{173C53A4-A24B-4F36-A6AB-6997F9DB433C}" destId="{5ECFE0C2-43F8-4702-9AE8-E94680F38B0C}" srcOrd="2" destOrd="0" presId="urn:microsoft.com/office/officeart/2005/8/layout/target3"/>
    <dgm:cxn modelId="{FA8C8622-A978-4908-A02F-F7D8F9E89901}" type="presParOf" srcId="{173C53A4-A24B-4F36-A6AB-6997F9DB433C}" destId="{EA248AA4-A5C1-4E29-BA81-9554BD10353D}" srcOrd="3" destOrd="0" presId="urn:microsoft.com/office/officeart/2005/8/layout/target3"/>
    <dgm:cxn modelId="{5E5F6EEB-3F12-4C46-91CC-F69E48B0CF16}" type="presParOf" srcId="{173C53A4-A24B-4F36-A6AB-6997F9DB433C}" destId="{9B87574C-4DC1-4A04-B745-2ECED39152B8}" srcOrd="4" destOrd="0" presId="urn:microsoft.com/office/officeart/2005/8/layout/target3"/>
    <dgm:cxn modelId="{7C60CD53-6CFC-4D45-9529-E1DDF3B68438}" type="presParOf" srcId="{173C53A4-A24B-4F36-A6AB-6997F9DB433C}" destId="{A72101CA-2B4A-4509-A846-A62402FE9AEC}" srcOrd="5" destOrd="0" presId="urn:microsoft.com/office/officeart/2005/8/layout/target3"/>
    <dgm:cxn modelId="{2078CBA9-FBD4-4FBF-9FE4-4DE4F13E28AE}" type="presParOf" srcId="{173C53A4-A24B-4F36-A6AB-6997F9DB433C}" destId="{AB07C97C-21E4-470C-8CC0-9C866202425B}" srcOrd="6" destOrd="0" presId="urn:microsoft.com/office/officeart/2005/8/layout/target3"/>
    <dgm:cxn modelId="{DF686D56-8394-4E12-905D-9F64FBF464C2}" type="presParOf" srcId="{173C53A4-A24B-4F36-A6AB-6997F9DB433C}" destId="{1AEDBCCF-9AA5-4D27-A356-94CE590E982E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2B981-1A50-4C4C-B3E5-41594DB4148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8DFDE88B-499E-4344-BCF8-F806262CA917}">
      <dgm:prSet/>
      <dgm:spPr/>
      <dgm:t>
        <a:bodyPr/>
        <a:lstStyle/>
        <a:p>
          <a:pPr rtl="0"/>
          <a:r>
            <a:rPr lang="en-US" dirty="0" err="1"/>
            <a:t>Naime</a:t>
          </a:r>
          <a:r>
            <a:rPr lang="en-US" dirty="0"/>
            <a:t>, </a:t>
          </a:r>
          <a:r>
            <a:rPr lang="en-US" dirty="0" err="1"/>
            <a:t>život</a:t>
          </a:r>
          <a:r>
            <a:rPr lang="en-US" dirty="0"/>
            <a:t> </a:t>
          </a:r>
          <a:r>
            <a:rPr lang="en-US" dirty="0" err="1"/>
            <a:t>Cigana</a:t>
          </a:r>
          <a:r>
            <a:rPr lang="en-US" dirty="0"/>
            <a:t> se u </a:t>
          </a:r>
          <a:r>
            <a:rPr lang="en-US" dirty="0" err="1"/>
            <a:t>potpunosti</a:t>
          </a:r>
          <a:r>
            <a:rPr lang="en-US" dirty="0"/>
            <a:t> </a:t>
          </a:r>
          <a:r>
            <a:rPr lang="en-US" dirty="0" err="1"/>
            <a:t>razlikuje</a:t>
          </a:r>
          <a:r>
            <a:rPr lang="en-US" dirty="0"/>
            <a:t> od </a:t>
          </a:r>
          <a:r>
            <a:rPr lang="en-US" dirty="0" err="1"/>
            <a:t>života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kakav</a:t>
          </a:r>
          <a:r>
            <a:rPr lang="en-US" dirty="0"/>
            <a:t> je on </a:t>
          </a:r>
          <a:r>
            <a:rPr lang="en-US" dirty="0" err="1"/>
            <a:t>navikao</a:t>
          </a:r>
          <a:r>
            <a:rPr lang="en-US" dirty="0"/>
            <a:t>. </a:t>
          </a:r>
          <a:r>
            <a:rPr lang="en-US" dirty="0" err="1"/>
            <a:t>Cigani</a:t>
          </a:r>
          <a:r>
            <a:rPr lang="en-US" dirty="0"/>
            <a:t> </a:t>
          </a:r>
          <a:r>
            <a:rPr lang="en-US" dirty="0" err="1"/>
            <a:t>žive</a:t>
          </a:r>
          <a:r>
            <a:rPr lang="en-US" dirty="0"/>
            <a:t> u </a:t>
          </a:r>
          <a:r>
            <a:rPr lang="en-US" dirty="0" err="1"/>
            <a:t>slobodi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imaju</a:t>
          </a:r>
          <a:r>
            <a:rPr lang="en-US" dirty="0"/>
            <a:t> </a:t>
          </a:r>
          <a:r>
            <a:rPr lang="en-US" dirty="0" err="1"/>
            <a:t>svoje</a:t>
          </a:r>
          <a:r>
            <a:rPr lang="en-US" dirty="0"/>
            <a:t> </a:t>
          </a:r>
          <a:r>
            <a:rPr lang="en-US" dirty="0" err="1"/>
            <a:t>običaje</a:t>
          </a:r>
          <a:r>
            <a:rPr lang="en-US" dirty="0"/>
            <a:t>, </a:t>
          </a:r>
          <a:r>
            <a:rPr lang="en-US" dirty="0" err="1"/>
            <a:t>vrijednosti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mjerila</a:t>
          </a:r>
          <a:r>
            <a:rPr lang="en-US" dirty="0"/>
            <a:t>. </a:t>
          </a:r>
          <a:r>
            <a:rPr lang="en-US" dirty="0" err="1"/>
            <a:t>Aleko</a:t>
          </a:r>
          <a:r>
            <a:rPr lang="en-US" dirty="0"/>
            <a:t> je </a:t>
          </a:r>
          <a:r>
            <a:rPr lang="en-US" dirty="0" err="1"/>
            <a:t>imao</a:t>
          </a:r>
          <a:r>
            <a:rPr lang="en-US" dirty="0"/>
            <a:t> </a:t>
          </a:r>
          <a:r>
            <a:rPr lang="en-US" dirty="0" err="1"/>
            <a:t>veliku</a:t>
          </a:r>
          <a:r>
            <a:rPr lang="en-US" dirty="0"/>
            <a:t> </a:t>
          </a:r>
          <a:r>
            <a:rPr lang="en-US" dirty="0" err="1"/>
            <a:t>želju</a:t>
          </a:r>
          <a:r>
            <a:rPr lang="en-US" dirty="0"/>
            <a:t> da se </a:t>
          </a:r>
          <a:r>
            <a:rPr lang="en-US" dirty="0" err="1"/>
            <a:t>oslobodi</a:t>
          </a:r>
          <a:r>
            <a:rPr lang="en-US" dirty="0"/>
            <a:t> </a:t>
          </a:r>
          <a:r>
            <a:rPr lang="en-US" dirty="0" err="1"/>
            <a:t>svojih</a:t>
          </a:r>
          <a:r>
            <a:rPr lang="en-US" dirty="0"/>
            <a:t> </a:t>
          </a:r>
          <a:r>
            <a:rPr lang="en-US" dirty="0" err="1"/>
            <a:t>dosadašnjih</a:t>
          </a:r>
          <a:r>
            <a:rPr lang="en-US" dirty="0"/>
            <a:t> </a:t>
          </a:r>
          <a:r>
            <a:rPr lang="en-US" dirty="0" err="1"/>
            <a:t>običaja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navika</a:t>
          </a:r>
          <a:r>
            <a:rPr lang="en-US" dirty="0"/>
            <a:t>, </a:t>
          </a:r>
          <a:r>
            <a:rPr lang="en-US" dirty="0" err="1"/>
            <a:t>ali</a:t>
          </a:r>
          <a:r>
            <a:rPr lang="en-US" dirty="0"/>
            <a:t> </a:t>
          </a:r>
          <a:r>
            <a:rPr lang="en-US" dirty="0" err="1"/>
            <a:t>koliko</a:t>
          </a:r>
          <a:r>
            <a:rPr lang="en-US" dirty="0"/>
            <a:t> god se </a:t>
          </a:r>
          <a:r>
            <a:rPr lang="en-US" dirty="0" err="1"/>
            <a:t>trudio</a:t>
          </a:r>
          <a:r>
            <a:rPr lang="en-US" dirty="0"/>
            <a:t> on je </a:t>
          </a:r>
          <a:r>
            <a:rPr lang="en-US" dirty="0" err="1"/>
            <a:t>ipak</a:t>
          </a:r>
          <a:r>
            <a:rPr lang="en-US" dirty="0"/>
            <a:t> bio </a:t>
          </a:r>
          <a:r>
            <a:rPr lang="en-US" dirty="0" err="1"/>
            <a:t>individualac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konfliktna</a:t>
          </a:r>
          <a:r>
            <a:rPr lang="en-US" dirty="0"/>
            <a:t> </a:t>
          </a:r>
          <a:r>
            <a:rPr lang="en-US" dirty="0" err="1"/>
            <a:t>osoba</a:t>
          </a:r>
          <a:r>
            <a:rPr lang="en-US" dirty="0"/>
            <a:t> </a:t>
          </a:r>
          <a:r>
            <a:rPr lang="en-US" dirty="0" err="1"/>
            <a:t>koja</a:t>
          </a:r>
          <a:r>
            <a:rPr lang="en-US" dirty="0"/>
            <a:t> je </a:t>
          </a:r>
          <a:r>
            <a:rPr lang="en-US" dirty="0" err="1"/>
            <a:t>navikla</a:t>
          </a:r>
          <a:r>
            <a:rPr lang="en-US" dirty="0"/>
            <a:t> </a:t>
          </a:r>
          <a:r>
            <a:rPr lang="en-US" dirty="0" err="1"/>
            <a:t>samo</a:t>
          </a:r>
          <a:r>
            <a:rPr lang="en-US" dirty="0"/>
            <a:t>  da </a:t>
          </a:r>
          <a:r>
            <a:rPr lang="en-US" dirty="0" err="1"/>
            <a:t>uzima</a:t>
          </a:r>
          <a:r>
            <a:rPr lang="en-US" dirty="0"/>
            <a:t>, ne I da </a:t>
          </a:r>
          <a:r>
            <a:rPr lang="en-US" dirty="0" err="1"/>
            <a:t>daje</a:t>
          </a:r>
          <a:r>
            <a:rPr lang="en-US" dirty="0"/>
            <a:t> To je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glavni</a:t>
          </a:r>
          <a:r>
            <a:rPr lang="en-US" dirty="0"/>
            <a:t> </a:t>
          </a:r>
          <a:r>
            <a:rPr lang="en-US" dirty="0" err="1"/>
            <a:t>razlog</a:t>
          </a:r>
          <a:r>
            <a:rPr lang="en-US" dirty="0"/>
            <a:t> </a:t>
          </a:r>
          <a:r>
            <a:rPr lang="en-US" dirty="0" err="1"/>
            <a:t>zbog</a:t>
          </a:r>
          <a:r>
            <a:rPr lang="en-US" dirty="0"/>
            <a:t> </a:t>
          </a:r>
          <a:r>
            <a:rPr lang="en-US" dirty="0" err="1"/>
            <a:t>kojeg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doći</a:t>
          </a:r>
          <a:r>
            <a:rPr lang="en-US" dirty="0"/>
            <a:t> do </a:t>
          </a:r>
          <a:r>
            <a:rPr lang="en-US" dirty="0" err="1"/>
            <a:t>sukoba</a:t>
          </a:r>
          <a:r>
            <a:rPr lang="en-US" dirty="0"/>
            <a:t>.</a:t>
          </a:r>
        </a:p>
      </dgm:t>
    </dgm:pt>
    <dgm:pt modelId="{A09E4AE0-6153-4969-9366-5F20828AAADF}" type="parTrans" cxnId="{B5F97214-D26B-495D-A037-3EF23D137EC0}">
      <dgm:prSet/>
      <dgm:spPr/>
      <dgm:t>
        <a:bodyPr/>
        <a:lstStyle/>
        <a:p>
          <a:endParaRPr lang="en-US"/>
        </a:p>
      </dgm:t>
    </dgm:pt>
    <dgm:pt modelId="{AE8B937F-A0AB-4B39-976E-DA5E0053428D}" type="sibTrans" cxnId="{B5F97214-D26B-495D-A037-3EF23D137EC0}">
      <dgm:prSet/>
      <dgm:spPr/>
      <dgm:t>
        <a:bodyPr/>
        <a:lstStyle/>
        <a:p>
          <a:endParaRPr lang="en-US"/>
        </a:p>
      </dgm:t>
    </dgm:pt>
    <dgm:pt modelId="{96FC5D7B-3C7B-4F48-BA8E-A4DBBEFAA5DE}" type="pres">
      <dgm:prSet presAssocID="{33C2B981-1A50-4C4C-B3E5-41594DB41481}" presName="linear" presStyleCnt="0">
        <dgm:presLayoutVars>
          <dgm:animLvl val="lvl"/>
          <dgm:resizeHandles val="exact"/>
        </dgm:presLayoutVars>
      </dgm:prSet>
      <dgm:spPr/>
    </dgm:pt>
    <dgm:pt modelId="{E797D1C7-57FF-4EE0-8BCF-6B3F5CDC7369}" type="pres">
      <dgm:prSet presAssocID="{8DFDE88B-499E-4344-BCF8-F806262CA91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5F97214-D26B-495D-A037-3EF23D137EC0}" srcId="{33C2B981-1A50-4C4C-B3E5-41594DB41481}" destId="{8DFDE88B-499E-4344-BCF8-F806262CA917}" srcOrd="0" destOrd="0" parTransId="{A09E4AE0-6153-4969-9366-5F20828AAADF}" sibTransId="{AE8B937F-A0AB-4B39-976E-DA5E0053428D}"/>
    <dgm:cxn modelId="{CFA9E143-23CC-41FA-88F9-E9E47D0B77C1}" type="presOf" srcId="{33C2B981-1A50-4C4C-B3E5-41594DB41481}" destId="{96FC5D7B-3C7B-4F48-BA8E-A4DBBEFAA5DE}" srcOrd="0" destOrd="0" presId="urn:microsoft.com/office/officeart/2005/8/layout/vList2"/>
    <dgm:cxn modelId="{8E3D679F-D573-4519-B6E0-49776291B6A2}" type="presOf" srcId="{8DFDE88B-499E-4344-BCF8-F806262CA917}" destId="{E797D1C7-57FF-4EE0-8BCF-6B3F5CDC7369}" srcOrd="0" destOrd="0" presId="urn:microsoft.com/office/officeart/2005/8/layout/vList2"/>
    <dgm:cxn modelId="{9FEAF2D0-295A-4F7C-BE1F-3916E8137A04}" type="presParOf" srcId="{96FC5D7B-3C7B-4F48-BA8E-A4DBBEFAA5DE}" destId="{E797D1C7-57FF-4EE0-8BCF-6B3F5CDC73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E8F3CD-F6BF-4562-897C-3824C46800F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A6A183-A965-4418-87CE-6A67F35B459E}">
      <dgm:prSet/>
      <dgm:spPr/>
      <dgm:t>
        <a:bodyPr/>
        <a:lstStyle/>
        <a:p>
          <a:pPr rtl="0"/>
          <a:r>
            <a:rPr lang="en-US"/>
            <a:t>Alekovo nerazumijevanje života Cigana došlo je to te mjere da je izbio ogroman sukob. Jedne noći kada se probudio i vidio da nema Zemfire u postelji pored njega, otišao je u stepu kako bi je pronašao. Tamo je našao nju i ljubavnika i oboje ih je ubio. Stari Ciganin tada je rekao Aleku bez ikakve pomisli na osvetu:</a:t>
          </a:r>
        </a:p>
      </dgm:t>
    </dgm:pt>
    <dgm:pt modelId="{21D1D06E-1515-4745-B5D2-ABC770AF42EA}" type="parTrans" cxnId="{5369B729-5249-4F95-804B-A210F3B45AC4}">
      <dgm:prSet/>
      <dgm:spPr/>
      <dgm:t>
        <a:bodyPr/>
        <a:lstStyle/>
        <a:p>
          <a:endParaRPr lang="en-US"/>
        </a:p>
      </dgm:t>
    </dgm:pt>
    <dgm:pt modelId="{CB6257F9-D5AA-4AC5-A228-F993E0918C6F}" type="sibTrans" cxnId="{5369B729-5249-4F95-804B-A210F3B45AC4}">
      <dgm:prSet/>
      <dgm:spPr/>
      <dgm:t>
        <a:bodyPr/>
        <a:lstStyle/>
        <a:p>
          <a:endParaRPr lang="en-US"/>
        </a:p>
      </dgm:t>
    </dgm:pt>
    <dgm:pt modelId="{1785DD18-1F39-405B-9C85-7164CF6EC77B}" type="pres">
      <dgm:prSet presAssocID="{12E8F3CD-F6BF-4562-897C-3824C46800F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3A791F4-0D12-449B-8E45-2D1F5284E1A4}" type="pres">
      <dgm:prSet presAssocID="{ECA6A183-A965-4418-87CE-6A67F35B459E}" presName="circle1" presStyleLbl="node1" presStyleIdx="0" presStyleCnt="1"/>
      <dgm:spPr/>
    </dgm:pt>
    <dgm:pt modelId="{4B60D0F7-FBD9-4C85-86D4-9B797C65BF90}" type="pres">
      <dgm:prSet presAssocID="{ECA6A183-A965-4418-87CE-6A67F35B459E}" presName="space" presStyleCnt="0"/>
      <dgm:spPr/>
    </dgm:pt>
    <dgm:pt modelId="{6BD306B3-64A3-4D6A-8D85-F2D9463B7351}" type="pres">
      <dgm:prSet presAssocID="{ECA6A183-A965-4418-87CE-6A67F35B459E}" presName="rect1" presStyleLbl="alignAcc1" presStyleIdx="0" presStyleCnt="1"/>
      <dgm:spPr/>
    </dgm:pt>
    <dgm:pt modelId="{7C59BF92-7C14-455D-8350-AC519CC07327}" type="pres">
      <dgm:prSet presAssocID="{ECA6A183-A965-4418-87CE-6A67F35B459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9C36A0C-6018-4533-A02B-990FC93E89DC}" type="presOf" srcId="{12E8F3CD-F6BF-4562-897C-3824C46800F8}" destId="{1785DD18-1F39-405B-9C85-7164CF6EC77B}" srcOrd="0" destOrd="0" presId="urn:microsoft.com/office/officeart/2005/8/layout/target3"/>
    <dgm:cxn modelId="{5369B729-5249-4F95-804B-A210F3B45AC4}" srcId="{12E8F3CD-F6BF-4562-897C-3824C46800F8}" destId="{ECA6A183-A965-4418-87CE-6A67F35B459E}" srcOrd="0" destOrd="0" parTransId="{21D1D06E-1515-4745-B5D2-ABC770AF42EA}" sibTransId="{CB6257F9-D5AA-4AC5-A228-F993E0918C6F}"/>
    <dgm:cxn modelId="{61A2CB3C-CC47-494F-A2D4-E0EF5A12893D}" type="presOf" srcId="{ECA6A183-A965-4418-87CE-6A67F35B459E}" destId="{6BD306B3-64A3-4D6A-8D85-F2D9463B7351}" srcOrd="0" destOrd="0" presId="urn:microsoft.com/office/officeart/2005/8/layout/target3"/>
    <dgm:cxn modelId="{A3B25E58-4B6D-4A45-BF3E-A009E857BCF4}" type="presOf" srcId="{ECA6A183-A965-4418-87CE-6A67F35B459E}" destId="{7C59BF92-7C14-455D-8350-AC519CC07327}" srcOrd="1" destOrd="0" presId="urn:microsoft.com/office/officeart/2005/8/layout/target3"/>
    <dgm:cxn modelId="{B3DBF968-0BF6-4021-8212-1BEB434BE42E}" type="presParOf" srcId="{1785DD18-1F39-405B-9C85-7164CF6EC77B}" destId="{B3A791F4-0D12-449B-8E45-2D1F5284E1A4}" srcOrd="0" destOrd="0" presId="urn:microsoft.com/office/officeart/2005/8/layout/target3"/>
    <dgm:cxn modelId="{9017EC8C-886E-4E98-9ADC-EC454CE2A3D0}" type="presParOf" srcId="{1785DD18-1F39-405B-9C85-7164CF6EC77B}" destId="{4B60D0F7-FBD9-4C85-86D4-9B797C65BF90}" srcOrd="1" destOrd="0" presId="urn:microsoft.com/office/officeart/2005/8/layout/target3"/>
    <dgm:cxn modelId="{45E4160B-03A5-4BAF-A790-4D6554EA887F}" type="presParOf" srcId="{1785DD18-1F39-405B-9C85-7164CF6EC77B}" destId="{6BD306B3-64A3-4D6A-8D85-F2D9463B7351}" srcOrd="2" destOrd="0" presId="urn:microsoft.com/office/officeart/2005/8/layout/target3"/>
    <dgm:cxn modelId="{FD464139-E409-4EA4-B1AC-B8DCA318903B}" type="presParOf" srcId="{1785DD18-1F39-405B-9C85-7164CF6EC77B}" destId="{7C59BF92-7C14-455D-8350-AC519CC0732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DFB3B6-136C-4BE9-A809-6DCD05CB26A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24F3E4C-0670-4359-ABE9-3B4489134767}">
      <dgm:prSet/>
      <dgm:spPr/>
      <dgm:t>
        <a:bodyPr/>
        <a:lstStyle/>
        <a:p>
          <a:pPr rtl="0"/>
          <a:r>
            <a:rPr lang="en-US"/>
            <a:t>U poemi možemo uočiti čak tri različite strukture, a to su lirska, dramska i epska.</a:t>
          </a:r>
        </a:p>
      </dgm:t>
    </dgm:pt>
    <dgm:pt modelId="{15504AE9-2EC3-4185-A312-2856632C8396}" type="parTrans" cxnId="{B4396FD7-DAE2-4F48-AF8F-D76F78C66CE9}">
      <dgm:prSet/>
      <dgm:spPr/>
      <dgm:t>
        <a:bodyPr/>
        <a:lstStyle/>
        <a:p>
          <a:endParaRPr lang="en-US"/>
        </a:p>
      </dgm:t>
    </dgm:pt>
    <dgm:pt modelId="{874B0264-BD40-44BE-B274-B0EEBC4D10D8}" type="sibTrans" cxnId="{B4396FD7-DAE2-4F48-AF8F-D76F78C66CE9}">
      <dgm:prSet/>
      <dgm:spPr/>
      <dgm:t>
        <a:bodyPr/>
        <a:lstStyle/>
        <a:p>
          <a:endParaRPr lang="en-US"/>
        </a:p>
      </dgm:t>
    </dgm:pt>
    <dgm:pt modelId="{A270A996-0134-4F0C-AF97-FAA2EEB23EF0}" type="pres">
      <dgm:prSet presAssocID="{D8DFB3B6-136C-4BE9-A809-6DCD05CB26A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C6B5DDE-EFCA-4E4E-86E5-D6569BA484A5}" type="pres">
      <dgm:prSet presAssocID="{724F3E4C-0670-4359-ABE9-3B4489134767}" presName="circle1" presStyleLbl="node1" presStyleIdx="0" presStyleCnt="1"/>
      <dgm:spPr/>
    </dgm:pt>
    <dgm:pt modelId="{1C39B34B-360D-46B1-8934-CC36F230E9AE}" type="pres">
      <dgm:prSet presAssocID="{724F3E4C-0670-4359-ABE9-3B4489134767}" presName="space" presStyleCnt="0"/>
      <dgm:spPr/>
    </dgm:pt>
    <dgm:pt modelId="{27F089DE-044E-44FD-B92D-270A706C0E89}" type="pres">
      <dgm:prSet presAssocID="{724F3E4C-0670-4359-ABE9-3B4489134767}" presName="rect1" presStyleLbl="alignAcc1" presStyleIdx="0" presStyleCnt="1"/>
      <dgm:spPr/>
    </dgm:pt>
    <dgm:pt modelId="{809091F6-A895-4970-9CC3-5D983B477160}" type="pres">
      <dgm:prSet presAssocID="{724F3E4C-0670-4359-ABE9-3B448913476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909F20F-4DE4-43E3-A4AB-10A315CABD81}" type="presOf" srcId="{D8DFB3B6-136C-4BE9-A809-6DCD05CB26AF}" destId="{A270A996-0134-4F0C-AF97-FAA2EEB23EF0}" srcOrd="0" destOrd="0" presId="urn:microsoft.com/office/officeart/2005/8/layout/target3"/>
    <dgm:cxn modelId="{532B0C3C-4922-44DD-99C3-7C643064C950}" type="presOf" srcId="{724F3E4C-0670-4359-ABE9-3B4489134767}" destId="{809091F6-A895-4970-9CC3-5D983B477160}" srcOrd="1" destOrd="0" presId="urn:microsoft.com/office/officeart/2005/8/layout/target3"/>
    <dgm:cxn modelId="{B4396FD7-DAE2-4F48-AF8F-D76F78C66CE9}" srcId="{D8DFB3B6-136C-4BE9-A809-6DCD05CB26AF}" destId="{724F3E4C-0670-4359-ABE9-3B4489134767}" srcOrd="0" destOrd="0" parTransId="{15504AE9-2EC3-4185-A312-2856632C8396}" sibTransId="{874B0264-BD40-44BE-B274-B0EEBC4D10D8}"/>
    <dgm:cxn modelId="{11048DDB-1605-414F-B5C0-22F56BF2F2C8}" type="presOf" srcId="{724F3E4C-0670-4359-ABE9-3B4489134767}" destId="{27F089DE-044E-44FD-B92D-270A706C0E89}" srcOrd="0" destOrd="0" presId="urn:microsoft.com/office/officeart/2005/8/layout/target3"/>
    <dgm:cxn modelId="{44F5DA07-DA9A-46BC-B208-B13C7E403D96}" type="presParOf" srcId="{A270A996-0134-4F0C-AF97-FAA2EEB23EF0}" destId="{2C6B5DDE-EFCA-4E4E-86E5-D6569BA484A5}" srcOrd="0" destOrd="0" presId="urn:microsoft.com/office/officeart/2005/8/layout/target3"/>
    <dgm:cxn modelId="{130F539D-BE0D-4496-B66C-BA614FA8566A}" type="presParOf" srcId="{A270A996-0134-4F0C-AF97-FAA2EEB23EF0}" destId="{1C39B34B-360D-46B1-8934-CC36F230E9AE}" srcOrd="1" destOrd="0" presId="urn:microsoft.com/office/officeart/2005/8/layout/target3"/>
    <dgm:cxn modelId="{8167E333-F265-4B2C-82C6-21D2CBE89CF6}" type="presParOf" srcId="{A270A996-0134-4F0C-AF97-FAA2EEB23EF0}" destId="{27F089DE-044E-44FD-B92D-270A706C0E89}" srcOrd="2" destOrd="0" presId="urn:microsoft.com/office/officeart/2005/8/layout/target3"/>
    <dgm:cxn modelId="{5834E4F8-CEB6-432D-B007-EDCE705D5725}" type="presParOf" srcId="{A270A996-0134-4F0C-AF97-FAA2EEB23EF0}" destId="{809091F6-A895-4970-9CC3-5D983B47716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986370-3D03-40A1-B633-A92AC885EB3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B34113-CB7C-4763-817F-8C55F9592440}">
      <dgm:prSet/>
      <dgm:spPr/>
      <dgm:t>
        <a:bodyPr/>
        <a:lstStyle/>
        <a:p>
          <a:pPr rtl="0"/>
          <a:r>
            <a:rPr lang="en-US"/>
            <a:t>Lirski dijelovi pjesme označavaju ona mjesta u pjesmi koja opisuju snažne osjećaje, mirnoću i psihološke slomove. Lirsko se može uočiti i u slikama tihog i smirenog života Cigana te u slikama predivne prirode koja ih okružuje.</a:t>
          </a:r>
        </a:p>
      </dgm:t>
    </dgm:pt>
    <dgm:pt modelId="{76180312-9824-466A-AB93-32C881AC0ED3}" type="parTrans" cxnId="{B81D51CB-CFA0-4F4A-84E1-ED4E3FA2147F}">
      <dgm:prSet/>
      <dgm:spPr/>
      <dgm:t>
        <a:bodyPr/>
        <a:lstStyle/>
        <a:p>
          <a:endParaRPr lang="en-US"/>
        </a:p>
      </dgm:t>
    </dgm:pt>
    <dgm:pt modelId="{52BCB601-4F96-4CDB-BEC4-25B7A9060E99}" type="sibTrans" cxnId="{B81D51CB-CFA0-4F4A-84E1-ED4E3FA2147F}">
      <dgm:prSet/>
      <dgm:spPr/>
      <dgm:t>
        <a:bodyPr/>
        <a:lstStyle/>
        <a:p>
          <a:endParaRPr lang="en-US"/>
        </a:p>
      </dgm:t>
    </dgm:pt>
    <dgm:pt modelId="{EC003068-8521-44F9-9D07-6AB4B6BFADA9}" type="pres">
      <dgm:prSet presAssocID="{F8986370-3D03-40A1-B633-A92AC885EB3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45B4C61-5F7D-4DE6-ACA3-DF6F84225E42}" type="pres">
      <dgm:prSet presAssocID="{51B34113-CB7C-4763-817F-8C55F9592440}" presName="circle1" presStyleLbl="node1" presStyleIdx="0" presStyleCnt="1"/>
      <dgm:spPr/>
    </dgm:pt>
    <dgm:pt modelId="{DA6DDBBA-B2B9-48FB-983D-651A77DCDD31}" type="pres">
      <dgm:prSet presAssocID="{51B34113-CB7C-4763-817F-8C55F9592440}" presName="space" presStyleCnt="0"/>
      <dgm:spPr/>
    </dgm:pt>
    <dgm:pt modelId="{4BEBBE43-F1EB-4921-AF80-06198F522229}" type="pres">
      <dgm:prSet presAssocID="{51B34113-CB7C-4763-817F-8C55F9592440}" presName="rect1" presStyleLbl="alignAcc1" presStyleIdx="0" presStyleCnt="1"/>
      <dgm:spPr/>
    </dgm:pt>
    <dgm:pt modelId="{F7B12664-30F6-468A-9D94-E41FDC5CA444}" type="pres">
      <dgm:prSet presAssocID="{51B34113-CB7C-4763-817F-8C55F959244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E511434-D3BD-4DDF-9E90-07F7E720AB2C}" type="presOf" srcId="{F8986370-3D03-40A1-B633-A92AC885EB36}" destId="{EC003068-8521-44F9-9D07-6AB4B6BFADA9}" srcOrd="0" destOrd="0" presId="urn:microsoft.com/office/officeart/2005/8/layout/target3"/>
    <dgm:cxn modelId="{8EE29DA4-AA03-48A6-91CE-09E2D96B4A24}" type="presOf" srcId="{51B34113-CB7C-4763-817F-8C55F9592440}" destId="{4BEBBE43-F1EB-4921-AF80-06198F522229}" srcOrd="0" destOrd="0" presId="urn:microsoft.com/office/officeart/2005/8/layout/target3"/>
    <dgm:cxn modelId="{016DBFC1-56F9-4687-AC60-6D81DDE2D824}" type="presOf" srcId="{51B34113-CB7C-4763-817F-8C55F9592440}" destId="{F7B12664-30F6-468A-9D94-E41FDC5CA444}" srcOrd="1" destOrd="0" presId="urn:microsoft.com/office/officeart/2005/8/layout/target3"/>
    <dgm:cxn modelId="{B81D51CB-CFA0-4F4A-84E1-ED4E3FA2147F}" srcId="{F8986370-3D03-40A1-B633-A92AC885EB36}" destId="{51B34113-CB7C-4763-817F-8C55F9592440}" srcOrd="0" destOrd="0" parTransId="{76180312-9824-466A-AB93-32C881AC0ED3}" sibTransId="{52BCB601-4F96-4CDB-BEC4-25B7A9060E99}"/>
    <dgm:cxn modelId="{DDE35FBE-3DFF-45A3-B33C-7CD55119657F}" type="presParOf" srcId="{EC003068-8521-44F9-9D07-6AB4B6BFADA9}" destId="{445B4C61-5F7D-4DE6-ACA3-DF6F84225E42}" srcOrd="0" destOrd="0" presId="urn:microsoft.com/office/officeart/2005/8/layout/target3"/>
    <dgm:cxn modelId="{5B7D8C00-E282-4BBE-A28F-904D34ABFEC8}" type="presParOf" srcId="{EC003068-8521-44F9-9D07-6AB4B6BFADA9}" destId="{DA6DDBBA-B2B9-48FB-983D-651A77DCDD31}" srcOrd="1" destOrd="0" presId="urn:microsoft.com/office/officeart/2005/8/layout/target3"/>
    <dgm:cxn modelId="{A1703515-783A-4B07-91B0-BE414BD07CB0}" type="presParOf" srcId="{EC003068-8521-44F9-9D07-6AB4B6BFADA9}" destId="{4BEBBE43-F1EB-4921-AF80-06198F522229}" srcOrd="2" destOrd="0" presId="urn:microsoft.com/office/officeart/2005/8/layout/target3"/>
    <dgm:cxn modelId="{97440048-1A22-4738-83CE-47FCD913A43B}" type="presParOf" srcId="{EC003068-8521-44F9-9D07-6AB4B6BFADA9}" destId="{F7B12664-30F6-468A-9D94-E41FDC5CA44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DF58D-ABE5-4E3E-A6CA-CEA16AD9849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81E91-814A-4383-87B3-1FEAA2B1F396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Jednoga</a:t>
          </a:r>
          <a:r>
            <a:rPr lang="en-US" sz="4000" kern="1200" dirty="0"/>
            <a:t> dana </a:t>
          </a:r>
          <a:r>
            <a:rPr lang="en-US" sz="4000" kern="1200" dirty="0" err="1"/>
            <a:t>Zemfira</a:t>
          </a:r>
          <a:r>
            <a:rPr lang="en-US" sz="4000" kern="1200" dirty="0"/>
            <a:t> je u </a:t>
          </a:r>
          <a:r>
            <a:rPr lang="en-US" sz="4000" kern="1200" dirty="0" err="1"/>
            <a:t>stepi</a:t>
          </a:r>
          <a:r>
            <a:rPr lang="en-US" sz="4000" kern="1200" dirty="0"/>
            <a:t> </a:t>
          </a:r>
          <a:r>
            <a:rPr lang="en-US" sz="4000" kern="1200" dirty="0" err="1"/>
            <a:t>srela</a:t>
          </a:r>
          <a:r>
            <a:rPr lang="en-US" sz="4000" kern="1200" dirty="0"/>
            <a:t> </a:t>
          </a:r>
          <a:r>
            <a:rPr lang="en-US" sz="4000" kern="1200" dirty="0" err="1"/>
            <a:t>mladog</a:t>
          </a:r>
          <a:r>
            <a:rPr lang="en-US" sz="4000" kern="1200" dirty="0"/>
            <a:t> </a:t>
          </a:r>
          <a:r>
            <a:rPr lang="en-US" sz="4000" kern="1200" dirty="0" err="1"/>
            <a:t>putnika</a:t>
          </a:r>
          <a:r>
            <a:rPr lang="en-US" sz="4000" kern="1200" dirty="0"/>
            <a:t> </a:t>
          </a:r>
          <a:r>
            <a:rPr lang="en-US" sz="4000" kern="1200" dirty="0" err="1"/>
            <a:t>Aleka</a:t>
          </a:r>
          <a:r>
            <a:rPr lang="en-US" sz="4000" kern="1200" dirty="0"/>
            <a:t>. </a:t>
          </a:r>
          <a:r>
            <a:rPr lang="en-US" sz="4000" kern="1200" dirty="0" err="1"/>
            <a:t>Njegova</a:t>
          </a:r>
          <a:r>
            <a:rPr lang="en-US" sz="4000" kern="1200" dirty="0"/>
            <a:t> </a:t>
          </a:r>
          <a:r>
            <a:rPr lang="en-US" sz="4000" kern="1200" dirty="0" err="1"/>
            <a:t>želja</a:t>
          </a:r>
          <a:r>
            <a:rPr lang="en-US" sz="4000" kern="1200" dirty="0"/>
            <a:t> </a:t>
          </a:r>
          <a:r>
            <a:rPr lang="en-US" sz="4000" kern="1200" dirty="0" err="1"/>
            <a:t>bila</a:t>
          </a:r>
          <a:r>
            <a:rPr lang="en-US" sz="4000" kern="1200" dirty="0"/>
            <a:t> je da se </a:t>
          </a:r>
          <a:r>
            <a:rPr lang="en-US" sz="4000" kern="1200" dirty="0" err="1"/>
            <a:t>i</a:t>
          </a:r>
          <a:r>
            <a:rPr lang="en-US" sz="4000" kern="1200" dirty="0"/>
            <a:t> on </a:t>
          </a:r>
          <a:r>
            <a:rPr lang="en-US" sz="4000" kern="1200" dirty="0" err="1"/>
            <a:t>pridruži</a:t>
          </a:r>
          <a:r>
            <a:rPr lang="en-US" sz="4000" kern="1200" dirty="0"/>
            <a:t> </a:t>
          </a:r>
          <a:r>
            <a:rPr lang="en-US" sz="4000" kern="1200" dirty="0" err="1"/>
            <a:t>taboru</a:t>
          </a:r>
          <a:r>
            <a:rPr lang="en-US" sz="4000" kern="1200" dirty="0"/>
            <a:t> </a:t>
          </a:r>
          <a:r>
            <a:rPr lang="en-US" sz="4000" kern="1200" dirty="0" err="1"/>
            <a:t>jer</a:t>
          </a:r>
          <a:r>
            <a:rPr lang="en-US" sz="4000" kern="1200" dirty="0"/>
            <a:t> mu </a:t>
          </a:r>
          <a:r>
            <a:rPr lang="en-US" sz="4000" kern="1200" dirty="0" err="1"/>
            <a:t>život</a:t>
          </a:r>
          <a:r>
            <a:rPr lang="en-US" sz="4000" kern="1200" dirty="0"/>
            <a:t> u </a:t>
          </a:r>
          <a:r>
            <a:rPr lang="en-US" sz="4000" kern="1200" dirty="0" err="1"/>
            <a:t>gradu</a:t>
          </a:r>
          <a:r>
            <a:rPr lang="en-US" sz="4000" kern="1200" dirty="0"/>
            <a:t> </a:t>
          </a:r>
          <a:r>
            <a:rPr lang="en-US" sz="4000" kern="1200" dirty="0" err="1"/>
            <a:t>više</a:t>
          </a:r>
          <a:r>
            <a:rPr lang="en-US" sz="4000" kern="1200" dirty="0"/>
            <a:t> </a:t>
          </a:r>
          <a:r>
            <a:rPr lang="en-US" sz="4000" kern="1200" dirty="0" err="1"/>
            <a:t>nije</a:t>
          </a:r>
          <a:r>
            <a:rPr lang="en-US" sz="4000" kern="1200" dirty="0"/>
            <a:t> bio </a:t>
          </a:r>
          <a:r>
            <a:rPr lang="en-US" sz="4000" kern="1200" dirty="0" err="1"/>
            <a:t>po</a:t>
          </a:r>
          <a:r>
            <a:rPr lang="en-US" sz="4000" kern="1200" dirty="0"/>
            <a:t> </a:t>
          </a:r>
          <a:r>
            <a:rPr lang="en-US" sz="4000" kern="1200" dirty="0" err="1"/>
            <a:t>volji</a:t>
          </a:r>
          <a:r>
            <a:rPr lang="en-US" sz="4000" kern="1200" dirty="0"/>
            <a:t>. </a:t>
          </a:r>
          <a:r>
            <a:rPr lang="en-US" sz="4000" kern="1200" dirty="0" err="1"/>
            <a:t>Zemfira</a:t>
          </a:r>
          <a:r>
            <a:rPr lang="en-US" sz="4000" kern="1200" dirty="0"/>
            <a:t> je </a:t>
          </a:r>
          <a:r>
            <a:rPr lang="en-US" sz="4000" kern="1200" dirty="0" err="1"/>
            <a:t>odlučila</a:t>
          </a:r>
          <a:r>
            <a:rPr lang="en-US" sz="4000" kern="1200" dirty="0"/>
            <a:t> da </a:t>
          </a:r>
          <a:r>
            <a:rPr lang="en-US" sz="4000" kern="1200" dirty="0" err="1"/>
            <a:t>ga</a:t>
          </a:r>
          <a:r>
            <a:rPr lang="en-US" sz="4000" kern="1200" dirty="0"/>
            <a:t> </a:t>
          </a:r>
          <a:r>
            <a:rPr lang="en-US" sz="4000" kern="1200" dirty="0" err="1"/>
            <a:t>dovede</a:t>
          </a:r>
          <a:r>
            <a:rPr lang="en-US" sz="4000" kern="1200" dirty="0"/>
            <a:t> u tabor I </a:t>
          </a:r>
          <a:r>
            <a:rPr lang="en-US" sz="4000" kern="1200" dirty="0" err="1"/>
            <a:t>predstavi</a:t>
          </a:r>
          <a:r>
            <a:rPr lang="en-US" sz="4000" kern="1200" dirty="0"/>
            <a:t> </a:t>
          </a:r>
          <a:r>
            <a:rPr lang="en-US" sz="4000" kern="1200" dirty="0" err="1"/>
            <a:t>svome</a:t>
          </a:r>
          <a:r>
            <a:rPr lang="en-US" sz="4000" kern="1200" dirty="0"/>
            <a:t> </a:t>
          </a:r>
          <a:r>
            <a:rPr lang="en-US" sz="4000" kern="1200" dirty="0" err="1"/>
            <a:t>ocu</a:t>
          </a:r>
          <a:r>
            <a:rPr lang="en-US" sz="4000" kern="1200" dirty="0"/>
            <a:t> </a:t>
          </a:r>
          <a:r>
            <a:rPr lang="en-US" sz="4000" kern="1200" dirty="0" err="1"/>
            <a:t>koji</a:t>
          </a:r>
          <a:r>
            <a:rPr lang="en-US" sz="4000" kern="1200" dirty="0"/>
            <a:t> je  </a:t>
          </a:r>
          <a:r>
            <a:rPr lang="en-US" sz="4000" kern="1200" dirty="0" err="1"/>
            <a:t>i</a:t>
          </a:r>
          <a:r>
            <a:rPr lang="en-US" sz="4000" kern="1200" dirty="0"/>
            <a:t> </a:t>
          </a:r>
          <a:r>
            <a:rPr lang="en-US" sz="4000" kern="1200" dirty="0" err="1"/>
            <a:t>pristao</a:t>
          </a:r>
          <a:r>
            <a:rPr lang="en-US" sz="4000" kern="1200" dirty="0"/>
            <a:t> da Alek </a:t>
          </a:r>
          <a:r>
            <a:rPr lang="en-US" sz="4000" kern="1200" dirty="0" err="1"/>
            <a:t>ostane</a:t>
          </a:r>
          <a:r>
            <a:rPr lang="en-US" sz="4000" kern="1200" dirty="0"/>
            <a:t> </a:t>
          </a:r>
          <a:r>
            <a:rPr lang="en-US" sz="4000" kern="1200" dirty="0" err="1"/>
            <a:t>kod</a:t>
          </a:r>
          <a:r>
            <a:rPr lang="en-US" sz="4000" kern="1200" dirty="0"/>
            <a:t> </a:t>
          </a:r>
          <a:r>
            <a:rPr lang="en-US" sz="4000" kern="1200" dirty="0" err="1"/>
            <a:t>njih</a:t>
          </a:r>
          <a:r>
            <a:rPr lang="en-US" sz="4000" kern="1200" dirty="0"/>
            <a:t> u </a:t>
          </a:r>
          <a:r>
            <a:rPr lang="en-US" sz="4000" kern="1200" dirty="0" err="1"/>
            <a:t>čergi</a:t>
          </a:r>
          <a:r>
            <a:rPr lang="en-US" sz="4000" kern="1200" dirty="0"/>
            <a:t>.</a:t>
          </a:r>
        </a:p>
      </dsp:txBody>
      <dsp:txXfrm>
        <a:off x="2175669" y="0"/>
        <a:ext cx="8339931" cy="435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83B88-63C3-4543-80B4-D082B7190317}">
      <dsp:nvSpPr>
        <dsp:cNvPr id="0" name=""/>
        <dsp:cNvSpPr/>
      </dsp:nvSpPr>
      <dsp:spPr>
        <a:xfrm>
          <a:off x="0" y="303669"/>
          <a:ext cx="4693919" cy="374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“Pristajem. Čerge nek ti pruže</a:t>
          </a:r>
          <a:br>
            <a:rPr lang="en-US" sz="2500" kern="1200"/>
          </a:br>
          <a:r>
            <a:rPr lang="en-US" sz="2500" i="1" kern="1200"/>
            <a:t>Do jutra zaklon: tu počini,</a:t>
          </a:r>
          <a:br>
            <a:rPr lang="en-US" sz="2500" kern="1200"/>
          </a:br>
          <a:r>
            <a:rPr lang="en-US" sz="2500" i="1" kern="1200"/>
            <a:t>Ili poživi s nama duže;</a:t>
          </a:r>
          <a:br>
            <a:rPr lang="en-US" sz="2500" kern="1200"/>
          </a:br>
          <a:r>
            <a:rPr lang="en-US" sz="2500" i="1" kern="1200"/>
            <a:t>Šta hoćeš, stranče, to i čini.</a:t>
          </a:r>
          <a:br>
            <a:rPr lang="en-US" sz="2500" kern="1200"/>
          </a:br>
          <a:r>
            <a:rPr lang="en-US" sz="2500" i="1" kern="1200"/>
            <a:t>S tobom ću krov i hleb da delim.</a:t>
          </a:r>
          <a:br>
            <a:rPr lang="en-US" sz="2500" kern="1200"/>
          </a:br>
          <a:r>
            <a:rPr lang="en-US" sz="2500" i="1" kern="1200"/>
            <a:t>Sa sudbinom se našom srodi;</a:t>
          </a:r>
          <a:br>
            <a:rPr lang="en-US" sz="2500" kern="1200"/>
          </a:br>
          <a:r>
            <a:rPr lang="en-US" sz="2500" i="1" kern="1200"/>
            <a:t>Sa skitnjom, s bedom u slobodi,</a:t>
          </a:r>
          <a:br>
            <a:rPr lang="en-US" sz="2500" kern="1200"/>
          </a:br>
          <a:r>
            <a:rPr lang="en-US" sz="2500" i="1" kern="1200"/>
            <a:t>I sutra ćemo putem belim</a:t>
          </a:r>
          <a:br>
            <a:rPr lang="en-US" sz="2500" kern="1200"/>
          </a:br>
          <a:r>
            <a:rPr lang="en-US" sz="2500" i="1" kern="1200"/>
            <a:t>Krenuti skupa čim zarudi.”</a:t>
          </a:r>
          <a:endParaRPr lang="en-US" sz="2500" kern="1200"/>
        </a:p>
      </dsp:txBody>
      <dsp:txXfrm>
        <a:off x="182767" y="486436"/>
        <a:ext cx="4328385" cy="3378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36482-394B-4A28-A424-104EAE993E08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AC8D9-AF0C-4AFD-935E-A2EC548EE615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Starac</a:t>
          </a:r>
          <a:r>
            <a:rPr lang="en-US" sz="2500" kern="1200" dirty="0"/>
            <a:t> </a:t>
          </a:r>
          <a:r>
            <a:rPr lang="en-US" sz="2500" kern="1200" dirty="0" err="1"/>
            <a:t>pokazuje</a:t>
          </a:r>
          <a:r>
            <a:rPr lang="en-US" sz="2500" kern="1200" dirty="0"/>
            <a:t> </a:t>
          </a:r>
          <a:r>
            <a:rPr lang="en-US" sz="2500" kern="1200" dirty="0" err="1"/>
            <a:t>dobru</a:t>
          </a:r>
          <a:r>
            <a:rPr lang="en-US" sz="2500" kern="1200" dirty="0"/>
            <a:t> </a:t>
          </a:r>
          <a:r>
            <a:rPr lang="en-US" sz="2500" kern="1200" dirty="0" err="1"/>
            <a:t>volju</a:t>
          </a:r>
          <a:r>
            <a:rPr lang="en-US" sz="2500" kern="1200" dirty="0"/>
            <a:t> </a:t>
          </a:r>
          <a:r>
            <a:rPr lang="en-US" sz="2500" kern="1200" dirty="0" err="1"/>
            <a:t>prema</a:t>
          </a:r>
          <a:r>
            <a:rPr lang="en-US" sz="2500" kern="1200" dirty="0"/>
            <a:t> </a:t>
          </a:r>
          <a:r>
            <a:rPr lang="en-US" sz="2500" kern="1200" dirty="0" err="1"/>
            <a:t>strancu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daje</a:t>
          </a:r>
          <a:r>
            <a:rPr lang="en-US" sz="2500" kern="1200" dirty="0"/>
            <a:t> mu </a:t>
          </a:r>
          <a:r>
            <a:rPr lang="en-US" sz="2500" kern="1200" dirty="0" err="1"/>
            <a:t>mogućnost</a:t>
          </a:r>
          <a:r>
            <a:rPr lang="en-US" sz="2500" kern="1200" dirty="0"/>
            <a:t> da </a:t>
          </a:r>
          <a:r>
            <a:rPr lang="en-US" sz="2500" kern="1200" dirty="0" err="1"/>
            <a:t>izabere</a:t>
          </a:r>
          <a:r>
            <a:rPr lang="en-US" sz="2500" kern="1200" dirty="0"/>
            <a:t> </a:t>
          </a:r>
          <a:r>
            <a:rPr lang="en-US" sz="2500" kern="1200" dirty="0" err="1"/>
            <a:t>hoće</a:t>
          </a:r>
          <a:r>
            <a:rPr lang="en-US" sz="2500" kern="1200" dirty="0"/>
            <a:t> li </a:t>
          </a:r>
          <a:r>
            <a:rPr lang="en-US" sz="2500" kern="1200" dirty="0" err="1"/>
            <a:t>ostati</a:t>
          </a:r>
          <a:r>
            <a:rPr lang="en-US" sz="2500" kern="1200" dirty="0"/>
            <a:t> </a:t>
          </a:r>
          <a:r>
            <a:rPr lang="en-US" sz="2500" kern="1200" dirty="0" err="1"/>
            <a:t>kod</a:t>
          </a:r>
          <a:r>
            <a:rPr lang="en-US" sz="2500" kern="1200" dirty="0"/>
            <a:t> </a:t>
          </a:r>
          <a:r>
            <a:rPr lang="en-US" sz="2500" kern="1200" dirty="0" err="1"/>
            <a:t>njega</a:t>
          </a:r>
          <a:r>
            <a:rPr lang="en-US" sz="2500" kern="1200" dirty="0"/>
            <a:t>. On mu </a:t>
          </a:r>
          <a:r>
            <a:rPr lang="en-US" sz="2500" kern="1200" dirty="0" err="1"/>
            <a:t>ukazuje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</a:t>
          </a:r>
          <a:r>
            <a:rPr lang="en-US" sz="2500" kern="1200" dirty="0" err="1"/>
            <a:t>težak</a:t>
          </a:r>
          <a:r>
            <a:rPr lang="en-US" sz="2500" kern="1200" dirty="0"/>
            <a:t> </a:t>
          </a:r>
          <a:r>
            <a:rPr lang="en-US" sz="2500" kern="1200" dirty="0" err="1"/>
            <a:t>život</a:t>
          </a:r>
          <a:r>
            <a:rPr lang="en-US" sz="2500" kern="1200" dirty="0"/>
            <a:t> </a:t>
          </a:r>
          <a:r>
            <a:rPr lang="en-US" sz="2500" kern="1200" dirty="0" err="1"/>
            <a:t>koji</a:t>
          </a:r>
          <a:r>
            <a:rPr lang="en-US" sz="2500" kern="1200" dirty="0"/>
            <a:t> </a:t>
          </a:r>
          <a:r>
            <a:rPr lang="en-US" sz="2500" kern="1200" dirty="0" err="1"/>
            <a:t>Cigani</a:t>
          </a:r>
          <a:r>
            <a:rPr lang="en-US" sz="2500" kern="1200" dirty="0"/>
            <a:t> </a:t>
          </a:r>
          <a:r>
            <a:rPr lang="en-US" sz="2500" kern="1200" dirty="0" err="1"/>
            <a:t>inače</a:t>
          </a:r>
          <a:r>
            <a:rPr lang="en-US" sz="2500" kern="1200" dirty="0"/>
            <a:t> </a:t>
          </a:r>
          <a:r>
            <a:rPr lang="en-US" sz="2500" kern="1200" dirty="0" err="1"/>
            <a:t>vode</a:t>
          </a:r>
          <a:r>
            <a:rPr lang="en-US" sz="2500" kern="1200" dirty="0"/>
            <a:t> </a:t>
          </a:r>
          <a:r>
            <a:rPr lang="en-US" sz="2500" kern="1200" dirty="0" err="1"/>
            <a:t>jer</a:t>
          </a:r>
          <a:r>
            <a:rPr lang="en-US" sz="2500" kern="1200" dirty="0"/>
            <a:t> </a:t>
          </a:r>
          <a:r>
            <a:rPr lang="en-US" sz="2500" kern="1200" dirty="0" err="1"/>
            <a:t>oni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</a:t>
          </a:r>
          <a:r>
            <a:rPr lang="en-US" sz="2500" kern="1200" dirty="0" err="1"/>
            <a:t>vječni</a:t>
          </a:r>
          <a:r>
            <a:rPr lang="en-US" sz="2500" kern="1200" dirty="0"/>
            <a:t> </a:t>
          </a:r>
          <a:r>
            <a:rPr lang="en-US" sz="2500" kern="1200" dirty="0" err="1"/>
            <a:t>putnici</a:t>
          </a:r>
          <a:r>
            <a:rPr lang="en-US" sz="2500" kern="1200" dirty="0"/>
            <a:t> </a:t>
          </a:r>
          <a:r>
            <a:rPr lang="en-US" sz="2500" kern="1200" dirty="0" err="1"/>
            <a:t>koji</a:t>
          </a:r>
          <a:r>
            <a:rPr lang="en-US" sz="2500" kern="1200" dirty="0"/>
            <a:t> </a:t>
          </a:r>
          <a:r>
            <a:rPr lang="en-US" sz="2500" kern="1200" dirty="0" err="1"/>
            <a:t>nemaju</a:t>
          </a:r>
          <a:r>
            <a:rPr lang="en-US" sz="2500" kern="1200" dirty="0"/>
            <a:t> </a:t>
          </a:r>
          <a:r>
            <a:rPr lang="en-US" sz="2500" kern="1200" dirty="0" err="1"/>
            <a:t>jedno</a:t>
          </a:r>
          <a:r>
            <a:rPr lang="en-US" sz="2500" kern="1200" dirty="0"/>
            <a:t> </a:t>
          </a:r>
          <a:r>
            <a:rPr lang="en-US" sz="2500" kern="1200" dirty="0" err="1"/>
            <a:t>mjesto</a:t>
          </a:r>
          <a:r>
            <a:rPr lang="en-US" sz="2500" kern="1200" dirty="0"/>
            <a:t> </a:t>
          </a:r>
          <a:r>
            <a:rPr lang="en-US" sz="2500" kern="1200" dirty="0" err="1"/>
            <a:t>za</a:t>
          </a:r>
          <a:r>
            <a:rPr lang="en-US" sz="2500" kern="1200" dirty="0"/>
            <a:t> </a:t>
          </a:r>
          <a:r>
            <a:rPr lang="en-US" sz="2500" kern="1200" dirty="0" err="1"/>
            <a:t>život</a:t>
          </a:r>
          <a:r>
            <a:rPr lang="en-US" sz="2500" kern="1200" dirty="0"/>
            <a:t>. </a:t>
          </a:r>
          <a:r>
            <a:rPr lang="en-US" sz="2500" kern="1200" dirty="0" err="1"/>
            <a:t>Starac</a:t>
          </a:r>
          <a:r>
            <a:rPr lang="en-US" sz="2500" kern="1200" dirty="0"/>
            <a:t> ne </a:t>
          </a:r>
          <a:r>
            <a:rPr lang="en-US" sz="2500" kern="1200" dirty="0" err="1"/>
            <a:t>idealizira</a:t>
          </a:r>
          <a:r>
            <a:rPr lang="en-US" sz="2500" kern="1200" dirty="0"/>
            <a:t> </a:t>
          </a:r>
          <a:r>
            <a:rPr lang="en-US" sz="2500" kern="1200" dirty="0" err="1"/>
            <a:t>njihov</a:t>
          </a:r>
          <a:r>
            <a:rPr lang="en-US" sz="2500" kern="1200" dirty="0"/>
            <a:t> </a:t>
          </a:r>
          <a:r>
            <a:rPr lang="en-US" sz="2500" kern="1200" dirty="0" err="1"/>
            <a:t>život</a:t>
          </a:r>
          <a:r>
            <a:rPr lang="en-US" sz="2500" kern="1200" dirty="0"/>
            <a:t>, </a:t>
          </a:r>
          <a:r>
            <a:rPr lang="en-US" sz="2500" kern="1200" dirty="0" err="1"/>
            <a:t>već</a:t>
          </a:r>
          <a:r>
            <a:rPr lang="en-US" sz="2500" kern="1200" dirty="0"/>
            <a:t> mu </a:t>
          </a:r>
          <a:r>
            <a:rPr lang="en-US" sz="2500" kern="1200" dirty="0" err="1"/>
            <a:t>govori</a:t>
          </a:r>
          <a:r>
            <a:rPr lang="en-US" sz="2500" kern="1200" dirty="0"/>
            <a:t> da bi </a:t>
          </a:r>
          <a:r>
            <a:rPr lang="en-US" sz="2500" kern="1200" dirty="0" err="1"/>
            <a:t>ga</a:t>
          </a:r>
          <a:r>
            <a:rPr lang="en-US" sz="2500" kern="1200" dirty="0"/>
            <a:t> </a:t>
          </a:r>
          <a:r>
            <a:rPr lang="en-US" sz="2500" kern="1200" dirty="0" err="1"/>
            <a:t>upozorio</a:t>
          </a:r>
          <a:r>
            <a:rPr lang="en-US" sz="2500" kern="1200" dirty="0"/>
            <a:t> </a:t>
          </a:r>
          <a:r>
            <a:rPr lang="en-US" sz="2500" kern="1200" dirty="0" err="1"/>
            <a:t>na</a:t>
          </a:r>
          <a:r>
            <a:rPr lang="en-US" sz="2500" kern="1200" dirty="0"/>
            <a:t> ono </a:t>
          </a:r>
          <a:r>
            <a:rPr lang="en-US" sz="2500" kern="1200" dirty="0" err="1"/>
            <a:t>što</a:t>
          </a:r>
          <a:r>
            <a:rPr lang="en-US" sz="2500" kern="1200" dirty="0"/>
            <a:t> </a:t>
          </a:r>
          <a:r>
            <a:rPr lang="en-US" sz="2500" kern="1200" dirty="0" err="1"/>
            <a:t>ga</a:t>
          </a:r>
          <a:r>
            <a:rPr lang="en-US" sz="2500" kern="1200" dirty="0"/>
            <a:t> </a:t>
          </a:r>
          <a:r>
            <a:rPr lang="en-US" sz="2500" kern="1200" dirty="0" err="1"/>
            <a:t>čeka</a:t>
          </a:r>
          <a:r>
            <a:rPr lang="en-US" sz="2500" kern="1200" dirty="0"/>
            <a:t>.</a:t>
          </a:r>
        </a:p>
      </dsp:txBody>
      <dsp:txXfrm>
        <a:off x="2175669" y="0"/>
        <a:ext cx="8339931" cy="2066885"/>
      </dsp:txXfrm>
    </dsp:sp>
    <dsp:sp modelId="{EE57335B-BD8C-4A31-9B1A-D4A3E50AF47C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D85E3-D94D-4FEB-8578-12703C65A9A4}">
      <dsp:nvSpPr>
        <dsp:cNvPr id="0" name=""/>
        <dsp:cNvSpPr/>
      </dsp:nvSpPr>
      <dsp:spPr>
        <a:xfrm>
          <a:off x="2175669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Aleko je odlučio ostati i vidjeti kako će mu život izgledati u taboru.</a:t>
          </a:r>
          <a:endParaRPr lang="en-US" sz="2500" kern="1200"/>
        </a:p>
      </dsp:txBody>
      <dsp:txXfrm>
        <a:off x="2175669" y="2066885"/>
        <a:ext cx="8339931" cy="2066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E070-8AC6-49D6-A496-A9881D545BBF}">
      <dsp:nvSpPr>
        <dsp:cNvPr id="0" name=""/>
        <dsp:cNvSpPr/>
      </dsp:nvSpPr>
      <dsp:spPr>
        <a:xfrm>
          <a:off x="0" y="0"/>
          <a:ext cx="2197735" cy="2197735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E0C2-43F8-4702-9AE8-E94680F38B0C}">
      <dsp:nvSpPr>
        <dsp:cNvPr id="0" name=""/>
        <dsp:cNvSpPr/>
      </dsp:nvSpPr>
      <dsp:spPr>
        <a:xfrm>
          <a:off x="1098867" y="0"/>
          <a:ext cx="9416732" cy="219773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Alekov život u novoj sredini potpuno je drukčiji od života koji je vodio prije. Njegova jedina želja je sada da nađe ljubav svoga života. Odluka da ostane živjeti s Ciganima nije donesena samo zbog želje za mirnim i jednostavnim životom već i ljubav prema Ciganki Zamfiri.</a:t>
          </a:r>
        </a:p>
      </dsp:txBody>
      <dsp:txXfrm>
        <a:off x="1098867" y="0"/>
        <a:ext cx="9416732" cy="1043924"/>
      </dsp:txXfrm>
    </dsp:sp>
    <dsp:sp modelId="{9B87574C-4DC1-4A04-B745-2ECED39152B8}">
      <dsp:nvSpPr>
        <dsp:cNvPr id="0" name=""/>
        <dsp:cNvSpPr/>
      </dsp:nvSpPr>
      <dsp:spPr>
        <a:xfrm>
          <a:off x="576905" y="1043924"/>
          <a:ext cx="1043924" cy="1043924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101CA-2B4A-4509-A846-A62402FE9AEC}">
      <dsp:nvSpPr>
        <dsp:cNvPr id="0" name=""/>
        <dsp:cNvSpPr/>
      </dsp:nvSpPr>
      <dsp:spPr>
        <a:xfrm>
          <a:off x="1098867" y="1043924"/>
          <a:ext cx="9416732" cy="104392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“Ljubav, izgnanje koje primam, / I život s tobom svoj da delim.”</a:t>
          </a:r>
          <a:endParaRPr lang="en-US" sz="1900" kern="1200"/>
        </a:p>
      </dsp:txBody>
      <dsp:txXfrm>
        <a:off x="1098867" y="1043924"/>
        <a:ext cx="9416732" cy="1043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7D1C7-57FF-4EE0-8BCF-6B3F5CDC7369}">
      <dsp:nvSpPr>
        <dsp:cNvPr id="0" name=""/>
        <dsp:cNvSpPr/>
      </dsp:nvSpPr>
      <dsp:spPr>
        <a:xfrm>
          <a:off x="0" y="8459"/>
          <a:ext cx="11894820" cy="233766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Naime</a:t>
          </a:r>
          <a:r>
            <a:rPr lang="en-US" sz="2700" kern="1200" dirty="0"/>
            <a:t>, </a:t>
          </a:r>
          <a:r>
            <a:rPr lang="en-US" sz="2700" kern="1200" dirty="0" err="1"/>
            <a:t>život</a:t>
          </a:r>
          <a:r>
            <a:rPr lang="en-US" sz="2700" kern="1200" dirty="0"/>
            <a:t> </a:t>
          </a:r>
          <a:r>
            <a:rPr lang="en-US" sz="2700" kern="1200" dirty="0" err="1"/>
            <a:t>Cigana</a:t>
          </a:r>
          <a:r>
            <a:rPr lang="en-US" sz="2700" kern="1200" dirty="0"/>
            <a:t> se u </a:t>
          </a:r>
          <a:r>
            <a:rPr lang="en-US" sz="2700" kern="1200" dirty="0" err="1"/>
            <a:t>potpunosti</a:t>
          </a:r>
          <a:r>
            <a:rPr lang="en-US" sz="2700" kern="1200" dirty="0"/>
            <a:t> </a:t>
          </a:r>
          <a:r>
            <a:rPr lang="en-US" sz="2700" kern="1200" dirty="0" err="1"/>
            <a:t>razlikuje</a:t>
          </a:r>
          <a:r>
            <a:rPr lang="en-US" sz="2700" kern="1200" dirty="0"/>
            <a:t> od </a:t>
          </a:r>
          <a:r>
            <a:rPr lang="en-US" sz="2700" kern="1200" dirty="0" err="1"/>
            <a:t>života</a:t>
          </a:r>
          <a:r>
            <a:rPr lang="en-US" sz="2700" kern="1200" dirty="0"/>
            <a:t> </a:t>
          </a:r>
          <a:r>
            <a:rPr lang="en-US" sz="2700" kern="1200" dirty="0" err="1"/>
            <a:t>na</a:t>
          </a:r>
          <a:r>
            <a:rPr lang="en-US" sz="2700" kern="1200" dirty="0"/>
            <a:t> </a:t>
          </a:r>
          <a:r>
            <a:rPr lang="en-US" sz="2700" kern="1200" dirty="0" err="1"/>
            <a:t>kakav</a:t>
          </a:r>
          <a:r>
            <a:rPr lang="en-US" sz="2700" kern="1200" dirty="0"/>
            <a:t> je on </a:t>
          </a:r>
          <a:r>
            <a:rPr lang="en-US" sz="2700" kern="1200" dirty="0" err="1"/>
            <a:t>navikao</a:t>
          </a:r>
          <a:r>
            <a:rPr lang="en-US" sz="2700" kern="1200" dirty="0"/>
            <a:t>. </a:t>
          </a:r>
          <a:r>
            <a:rPr lang="en-US" sz="2700" kern="1200" dirty="0" err="1"/>
            <a:t>Cigani</a:t>
          </a:r>
          <a:r>
            <a:rPr lang="en-US" sz="2700" kern="1200" dirty="0"/>
            <a:t> </a:t>
          </a:r>
          <a:r>
            <a:rPr lang="en-US" sz="2700" kern="1200" dirty="0" err="1"/>
            <a:t>žive</a:t>
          </a:r>
          <a:r>
            <a:rPr lang="en-US" sz="2700" kern="1200" dirty="0"/>
            <a:t> u </a:t>
          </a:r>
          <a:r>
            <a:rPr lang="en-US" sz="2700" kern="1200" dirty="0" err="1"/>
            <a:t>slobodi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imaju</a:t>
          </a:r>
          <a:r>
            <a:rPr lang="en-US" sz="2700" kern="1200" dirty="0"/>
            <a:t> </a:t>
          </a:r>
          <a:r>
            <a:rPr lang="en-US" sz="2700" kern="1200" dirty="0" err="1"/>
            <a:t>svoje</a:t>
          </a:r>
          <a:r>
            <a:rPr lang="en-US" sz="2700" kern="1200" dirty="0"/>
            <a:t> </a:t>
          </a:r>
          <a:r>
            <a:rPr lang="en-US" sz="2700" kern="1200" dirty="0" err="1"/>
            <a:t>običaje</a:t>
          </a:r>
          <a:r>
            <a:rPr lang="en-US" sz="2700" kern="1200" dirty="0"/>
            <a:t>, </a:t>
          </a:r>
          <a:r>
            <a:rPr lang="en-US" sz="2700" kern="1200" dirty="0" err="1"/>
            <a:t>vrijednosti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mjerila</a:t>
          </a:r>
          <a:r>
            <a:rPr lang="en-US" sz="2700" kern="1200" dirty="0"/>
            <a:t>. </a:t>
          </a:r>
          <a:r>
            <a:rPr lang="en-US" sz="2700" kern="1200" dirty="0" err="1"/>
            <a:t>Aleko</a:t>
          </a:r>
          <a:r>
            <a:rPr lang="en-US" sz="2700" kern="1200" dirty="0"/>
            <a:t> je </a:t>
          </a:r>
          <a:r>
            <a:rPr lang="en-US" sz="2700" kern="1200" dirty="0" err="1"/>
            <a:t>imao</a:t>
          </a:r>
          <a:r>
            <a:rPr lang="en-US" sz="2700" kern="1200" dirty="0"/>
            <a:t> </a:t>
          </a:r>
          <a:r>
            <a:rPr lang="en-US" sz="2700" kern="1200" dirty="0" err="1"/>
            <a:t>veliku</a:t>
          </a:r>
          <a:r>
            <a:rPr lang="en-US" sz="2700" kern="1200" dirty="0"/>
            <a:t> </a:t>
          </a:r>
          <a:r>
            <a:rPr lang="en-US" sz="2700" kern="1200" dirty="0" err="1"/>
            <a:t>želju</a:t>
          </a:r>
          <a:r>
            <a:rPr lang="en-US" sz="2700" kern="1200" dirty="0"/>
            <a:t> da se </a:t>
          </a:r>
          <a:r>
            <a:rPr lang="en-US" sz="2700" kern="1200" dirty="0" err="1"/>
            <a:t>oslobodi</a:t>
          </a:r>
          <a:r>
            <a:rPr lang="en-US" sz="2700" kern="1200" dirty="0"/>
            <a:t> </a:t>
          </a:r>
          <a:r>
            <a:rPr lang="en-US" sz="2700" kern="1200" dirty="0" err="1"/>
            <a:t>svojih</a:t>
          </a:r>
          <a:r>
            <a:rPr lang="en-US" sz="2700" kern="1200" dirty="0"/>
            <a:t> </a:t>
          </a:r>
          <a:r>
            <a:rPr lang="en-US" sz="2700" kern="1200" dirty="0" err="1"/>
            <a:t>dosadašnjih</a:t>
          </a:r>
          <a:r>
            <a:rPr lang="en-US" sz="2700" kern="1200" dirty="0"/>
            <a:t> </a:t>
          </a:r>
          <a:r>
            <a:rPr lang="en-US" sz="2700" kern="1200" dirty="0" err="1"/>
            <a:t>običaja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navika</a:t>
          </a:r>
          <a:r>
            <a:rPr lang="en-US" sz="2700" kern="1200" dirty="0"/>
            <a:t>, </a:t>
          </a:r>
          <a:r>
            <a:rPr lang="en-US" sz="2700" kern="1200" dirty="0" err="1"/>
            <a:t>ali</a:t>
          </a:r>
          <a:r>
            <a:rPr lang="en-US" sz="2700" kern="1200" dirty="0"/>
            <a:t> </a:t>
          </a:r>
          <a:r>
            <a:rPr lang="en-US" sz="2700" kern="1200" dirty="0" err="1"/>
            <a:t>koliko</a:t>
          </a:r>
          <a:r>
            <a:rPr lang="en-US" sz="2700" kern="1200" dirty="0"/>
            <a:t> god se </a:t>
          </a:r>
          <a:r>
            <a:rPr lang="en-US" sz="2700" kern="1200" dirty="0" err="1"/>
            <a:t>trudio</a:t>
          </a:r>
          <a:r>
            <a:rPr lang="en-US" sz="2700" kern="1200" dirty="0"/>
            <a:t> on je </a:t>
          </a:r>
          <a:r>
            <a:rPr lang="en-US" sz="2700" kern="1200" dirty="0" err="1"/>
            <a:t>ipak</a:t>
          </a:r>
          <a:r>
            <a:rPr lang="en-US" sz="2700" kern="1200" dirty="0"/>
            <a:t> bio </a:t>
          </a:r>
          <a:r>
            <a:rPr lang="en-US" sz="2700" kern="1200" dirty="0" err="1"/>
            <a:t>individualac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konfliktna</a:t>
          </a:r>
          <a:r>
            <a:rPr lang="en-US" sz="2700" kern="1200" dirty="0"/>
            <a:t> </a:t>
          </a:r>
          <a:r>
            <a:rPr lang="en-US" sz="2700" kern="1200" dirty="0" err="1"/>
            <a:t>osoba</a:t>
          </a:r>
          <a:r>
            <a:rPr lang="en-US" sz="2700" kern="1200" dirty="0"/>
            <a:t> </a:t>
          </a:r>
          <a:r>
            <a:rPr lang="en-US" sz="2700" kern="1200" dirty="0" err="1"/>
            <a:t>koja</a:t>
          </a:r>
          <a:r>
            <a:rPr lang="en-US" sz="2700" kern="1200" dirty="0"/>
            <a:t> je </a:t>
          </a:r>
          <a:r>
            <a:rPr lang="en-US" sz="2700" kern="1200" dirty="0" err="1"/>
            <a:t>navikla</a:t>
          </a:r>
          <a:r>
            <a:rPr lang="en-US" sz="2700" kern="1200" dirty="0"/>
            <a:t> </a:t>
          </a:r>
          <a:r>
            <a:rPr lang="en-US" sz="2700" kern="1200" dirty="0" err="1"/>
            <a:t>samo</a:t>
          </a:r>
          <a:r>
            <a:rPr lang="en-US" sz="2700" kern="1200" dirty="0"/>
            <a:t>  da </a:t>
          </a:r>
          <a:r>
            <a:rPr lang="en-US" sz="2700" kern="1200" dirty="0" err="1"/>
            <a:t>uzima</a:t>
          </a:r>
          <a:r>
            <a:rPr lang="en-US" sz="2700" kern="1200" dirty="0"/>
            <a:t>, ne I da </a:t>
          </a:r>
          <a:r>
            <a:rPr lang="en-US" sz="2700" kern="1200" dirty="0" err="1"/>
            <a:t>daje</a:t>
          </a:r>
          <a:r>
            <a:rPr lang="en-US" sz="2700" kern="1200" dirty="0"/>
            <a:t> To je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glavni</a:t>
          </a:r>
          <a:r>
            <a:rPr lang="en-US" sz="2700" kern="1200" dirty="0"/>
            <a:t> </a:t>
          </a:r>
          <a:r>
            <a:rPr lang="en-US" sz="2700" kern="1200" dirty="0" err="1"/>
            <a:t>razlog</a:t>
          </a:r>
          <a:r>
            <a:rPr lang="en-US" sz="2700" kern="1200" dirty="0"/>
            <a:t> </a:t>
          </a:r>
          <a:r>
            <a:rPr lang="en-US" sz="2700" kern="1200" dirty="0" err="1"/>
            <a:t>zbog</a:t>
          </a:r>
          <a:r>
            <a:rPr lang="en-US" sz="2700" kern="1200" dirty="0"/>
            <a:t> </a:t>
          </a:r>
          <a:r>
            <a:rPr lang="en-US" sz="2700" kern="1200" dirty="0" err="1"/>
            <a:t>kojeg</a:t>
          </a:r>
          <a:r>
            <a:rPr lang="en-US" sz="2700" kern="1200" dirty="0"/>
            <a:t> </a:t>
          </a:r>
          <a:r>
            <a:rPr lang="en-US" sz="2700" kern="1200" dirty="0" err="1"/>
            <a:t>će</a:t>
          </a:r>
          <a:r>
            <a:rPr lang="en-US" sz="2700" kern="1200" dirty="0"/>
            <a:t> </a:t>
          </a:r>
          <a:r>
            <a:rPr lang="en-US" sz="2700" kern="1200" dirty="0" err="1"/>
            <a:t>doći</a:t>
          </a:r>
          <a:r>
            <a:rPr lang="en-US" sz="2700" kern="1200" dirty="0"/>
            <a:t> do </a:t>
          </a:r>
          <a:r>
            <a:rPr lang="en-US" sz="2700" kern="1200" dirty="0" err="1"/>
            <a:t>sukoba</a:t>
          </a:r>
          <a:r>
            <a:rPr lang="en-US" sz="2700" kern="1200" dirty="0"/>
            <a:t>.</a:t>
          </a:r>
        </a:p>
      </dsp:txBody>
      <dsp:txXfrm>
        <a:off x="114115" y="122574"/>
        <a:ext cx="11666590" cy="2109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791F4-0D12-449B-8E45-2D1F5284E1A4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306B3-64A3-4D6A-8D85-F2D9463B735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Alekovo nerazumijevanje života Cigana došlo je to te mjere da je izbio ogroman sukob. Jedne noći kada se probudio i vidio da nema Zemfire u postelji pored njega, otišao je u stepu kako bi je pronašao. Tamo je našao nju i ljubavnika i oboje ih je ubio. Stari Ciganin tada je rekao Aleku bez ikakve pomisli na osvetu:</a:t>
          </a:r>
        </a:p>
      </dsp:txBody>
      <dsp:txXfrm>
        <a:off x="2175669" y="0"/>
        <a:ext cx="8339931" cy="4351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B5DDE-EFCA-4E4E-86E5-D6569BA484A5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89DE-044E-44FD-B92D-270A706C0E89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U poemi možemo uočiti čak tri različite strukture, a to su lirska, dramska i epska.</a:t>
          </a:r>
        </a:p>
      </dsp:txBody>
      <dsp:txXfrm>
        <a:off x="2175669" y="0"/>
        <a:ext cx="8339931" cy="43513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B4C61-5F7D-4DE6-ACA3-DF6F84225E42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BE43-F1EB-4921-AF80-06198F522229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Lirski dijelovi pjesme označavaju ona mjesta u pjesmi koja opisuju snažne osjećaje, mirnoću i psihološke slomove. Lirsko se može uočiti i u slikama tihog i smirenog života Cigana te u slikama predivne prirode koja ih okružuje.</a:t>
          </a:r>
        </a:p>
      </dsp:txBody>
      <dsp:txXfrm>
        <a:off x="2175669" y="0"/>
        <a:ext cx="8339931" cy="435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1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4AFE-11FE-4CF8-B32D-FEA79657ECE1}" type="datetimeFigureOut">
              <a:rPr lang="en-US" smtClean="0"/>
              <a:t>14-Jan-22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3BEA-7EA4-4233-8854-DF9CE0F0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-14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29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179573"/>
              </p:ext>
            </p:extLst>
          </p:nvPr>
        </p:nvGraphicFramePr>
        <p:xfrm>
          <a:off x="0" y="179705"/>
          <a:ext cx="10515600" cy="219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11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515600" cy="1897380"/>
          </a:xfrm>
          <a:blipFill>
            <a:blip r:embed="rId3">
              <a:alphaModFix amt="75000"/>
            </a:blip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Aleko</a:t>
            </a:r>
            <a:r>
              <a:rPr lang="en-US" dirty="0"/>
              <a:t> </a:t>
            </a:r>
            <a:r>
              <a:rPr lang="en-US" dirty="0" err="1"/>
              <a:t>težio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jednostavnim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slobodnim</a:t>
            </a:r>
            <a:r>
              <a:rPr lang="en-US" dirty="0"/>
              <a:t> </a:t>
            </a:r>
            <a:r>
              <a:rPr lang="en-US" dirty="0" err="1"/>
              <a:t>životom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pronašao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Cigane</a:t>
            </a:r>
            <a:r>
              <a:rPr lang="en-US" dirty="0"/>
              <a:t>, on 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da se </a:t>
            </a:r>
            <a:r>
              <a:rPr lang="en-US" dirty="0" err="1"/>
              <a:t>uklopi</a:t>
            </a:r>
            <a:r>
              <a:rPr lang="en-US" dirty="0"/>
              <a:t> u </a:t>
            </a:r>
            <a:r>
              <a:rPr lang="en-US" dirty="0" err="1"/>
              <a:t>njega</a:t>
            </a:r>
            <a:r>
              <a:rPr lang="en-US" dirty="0"/>
              <a:t>. </a:t>
            </a:r>
            <a:r>
              <a:rPr lang="en-US" dirty="0" err="1"/>
              <a:t>Aleko</a:t>
            </a:r>
            <a:r>
              <a:rPr lang="en-US" dirty="0"/>
              <a:t> je </a:t>
            </a:r>
            <a:r>
              <a:rPr lang="en-US" dirty="0" err="1"/>
              <a:t>rođen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odrastao</a:t>
            </a:r>
            <a:r>
              <a:rPr lang="en-US" dirty="0"/>
              <a:t> u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sasvim</a:t>
            </a:r>
            <a:r>
              <a:rPr lang="en-US" dirty="0"/>
              <a:t> drukčijoj </a:t>
            </a:r>
            <a:r>
              <a:rPr lang="en-US" dirty="0" err="1"/>
              <a:t>zajednici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narav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oblikovani</a:t>
            </a:r>
            <a:r>
              <a:rPr lang="en-US" dirty="0"/>
              <a:t>. </a:t>
            </a:r>
            <a:r>
              <a:rPr lang="en-US" dirty="0" err="1"/>
              <a:t>Iako</a:t>
            </a:r>
            <a:r>
              <a:rPr lang="en-US" dirty="0"/>
              <a:t> se on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snagama</a:t>
            </a:r>
            <a:r>
              <a:rPr lang="en-US" dirty="0"/>
              <a:t> </a:t>
            </a:r>
            <a:r>
              <a:rPr lang="en-US" dirty="0" err="1"/>
              <a:t>trudi</a:t>
            </a:r>
            <a:r>
              <a:rPr lang="en-US" dirty="0"/>
              <a:t> </a:t>
            </a:r>
            <a:r>
              <a:rPr lang="en-US" dirty="0" err="1"/>
              <a:t>uklopiti</a:t>
            </a:r>
            <a:r>
              <a:rPr lang="en-US" dirty="0"/>
              <a:t> u </a:t>
            </a:r>
            <a:r>
              <a:rPr lang="en-US" dirty="0" err="1"/>
              <a:t>suživot</a:t>
            </a:r>
            <a:r>
              <a:rPr lang="en-US" dirty="0"/>
              <a:t> s </a:t>
            </a:r>
            <a:r>
              <a:rPr lang="en-US" dirty="0" err="1"/>
              <a:t>Ciganima</a:t>
            </a:r>
            <a:r>
              <a:rPr lang="en-US" dirty="0"/>
              <a:t>, </a:t>
            </a:r>
            <a:r>
              <a:rPr lang="en-US" dirty="0" err="1"/>
              <a:t>teško</a:t>
            </a:r>
            <a:r>
              <a:rPr lang="en-US" dirty="0"/>
              <a:t> mu to </a:t>
            </a:r>
            <a:r>
              <a:rPr lang="en-US" dirty="0" err="1"/>
              <a:t>uspijeva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8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7180" y="4503420"/>
          <a:ext cx="11894820" cy="235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24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1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"/>
            <a:ext cx="10515600" cy="587978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Aleko</a:t>
            </a:r>
            <a:r>
              <a:rPr lang="en-US" dirty="0"/>
              <a:t> </a:t>
            </a:r>
            <a:r>
              <a:rPr lang="en-US" dirty="0" err="1"/>
              <a:t>spava</a:t>
            </a:r>
            <a:r>
              <a:rPr lang="en-US" dirty="0"/>
              <a:t>, </a:t>
            </a:r>
            <a:r>
              <a:rPr lang="en-US" dirty="0" err="1"/>
              <a:t>Zamfira</a:t>
            </a:r>
            <a:r>
              <a:rPr lang="en-US" dirty="0"/>
              <a:t> </a:t>
            </a:r>
            <a:r>
              <a:rPr lang="en-US" dirty="0" err="1"/>
              <a:t>pjeva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kolijevkom</a:t>
            </a:r>
            <a:r>
              <a:rPr lang="en-US" dirty="0"/>
              <a:t> </a:t>
            </a:r>
            <a:r>
              <a:rPr lang="en-US" dirty="0" err="1"/>
              <a:t>pjesmu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pjevala</a:t>
            </a:r>
            <a:r>
              <a:rPr lang="en-US" dirty="0"/>
              <a:t> </a:t>
            </a:r>
            <a:r>
              <a:rPr lang="en-US" dirty="0" err="1"/>
              <a:t>oduvijek</a:t>
            </a:r>
            <a:r>
              <a:rPr lang="en-US" dirty="0"/>
              <a:t>.</a:t>
            </a:r>
          </a:p>
          <a:p>
            <a:r>
              <a:rPr lang="en-US" i="1" dirty="0"/>
              <a:t>“Imam </a:t>
            </a:r>
            <a:r>
              <a:rPr lang="en-US" i="1" dirty="0" err="1"/>
              <a:t>starog</a:t>
            </a:r>
            <a:r>
              <a:rPr lang="en-US" i="1" dirty="0"/>
              <a:t> </a:t>
            </a:r>
            <a:r>
              <a:rPr lang="en-US" i="1" dirty="0" err="1"/>
              <a:t>muža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Može</a:t>
            </a:r>
            <a:r>
              <a:rPr lang="en-US" i="1" dirty="0"/>
              <a:t> da me </a:t>
            </a:r>
            <a:r>
              <a:rPr lang="en-US" i="1" dirty="0" err="1"/>
              <a:t>reže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/>
              <a:t>Ne </a:t>
            </a:r>
            <a:r>
              <a:rPr lang="en-US" i="1" dirty="0" err="1"/>
              <a:t>bojim</a:t>
            </a:r>
            <a:r>
              <a:rPr lang="en-US" i="1" dirty="0"/>
              <a:t> se </a:t>
            </a:r>
            <a:r>
              <a:rPr lang="en-US" i="1" dirty="0" err="1"/>
              <a:t>njega</a:t>
            </a:r>
            <a:br>
              <a:rPr lang="en-US" dirty="0"/>
            </a:br>
            <a:r>
              <a:rPr lang="en-US" i="1" dirty="0"/>
              <a:t>Ni </a:t>
            </a:r>
            <a:r>
              <a:rPr lang="en-US" i="1" dirty="0" err="1"/>
              <a:t>kad</a:t>
            </a:r>
            <a:r>
              <a:rPr lang="en-US" i="1" dirty="0"/>
              <a:t> </a:t>
            </a:r>
            <a:r>
              <a:rPr lang="en-US" i="1" dirty="0" err="1"/>
              <a:t>ognjem</a:t>
            </a:r>
            <a:r>
              <a:rPr lang="en-US" i="1" dirty="0"/>
              <a:t> </a:t>
            </a:r>
            <a:r>
              <a:rPr lang="en-US" i="1" dirty="0" err="1"/>
              <a:t>žeže</a:t>
            </a:r>
            <a:r>
              <a:rPr lang="en-US" i="1" dirty="0"/>
              <a:t>.</a:t>
            </a:r>
            <a:br>
              <a:rPr lang="en-US" dirty="0"/>
            </a:br>
            <a:r>
              <a:rPr lang="en-US" i="1" dirty="0" err="1"/>
              <a:t>Prezirem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mrzim</a:t>
            </a:r>
            <a:br>
              <a:rPr lang="en-US" dirty="0"/>
            </a:br>
            <a:r>
              <a:rPr lang="en-US" i="1" dirty="0"/>
              <a:t>I </a:t>
            </a:r>
            <a:r>
              <a:rPr lang="en-US" i="1" dirty="0" err="1"/>
              <a:t>njegovo</a:t>
            </a:r>
            <a:r>
              <a:rPr lang="en-US" i="1" dirty="0"/>
              <a:t> </a:t>
            </a:r>
            <a:r>
              <a:rPr lang="en-US" i="1" dirty="0" err="1"/>
              <a:t>ime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/>
              <a:t>Ja </a:t>
            </a:r>
            <a:r>
              <a:rPr lang="en-US" i="1" dirty="0" err="1"/>
              <a:t>drugoga</a:t>
            </a:r>
            <a:r>
              <a:rPr lang="en-US" i="1" dirty="0"/>
              <a:t> </a:t>
            </a:r>
            <a:r>
              <a:rPr lang="en-US" i="1" dirty="0" err="1"/>
              <a:t>volim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Umirem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njime</a:t>
            </a:r>
            <a:r>
              <a:rPr lang="en-US" i="1" dirty="0"/>
              <a:t>.</a:t>
            </a:r>
            <a:br>
              <a:rPr lang="en-US" dirty="0"/>
            </a:br>
            <a:r>
              <a:rPr lang="en-US" i="1" dirty="0"/>
              <a:t>…</a:t>
            </a:r>
            <a:br>
              <a:rPr lang="en-US" dirty="0"/>
            </a:br>
            <a:r>
              <a:rPr lang="en-US" i="1" dirty="0" err="1"/>
              <a:t>Mlađi</a:t>
            </a:r>
            <a:r>
              <a:rPr lang="en-US" i="1" dirty="0"/>
              <a:t> je od </a:t>
            </a:r>
            <a:r>
              <a:rPr lang="en-US" i="1" dirty="0" err="1"/>
              <a:t>vesne</a:t>
            </a:r>
            <a:br>
              <a:rPr lang="en-US" dirty="0"/>
            </a:br>
            <a:r>
              <a:rPr lang="en-US" i="1" dirty="0" err="1"/>
              <a:t>Strasniji</a:t>
            </a:r>
            <a:r>
              <a:rPr lang="en-US" i="1" dirty="0"/>
              <a:t> od </a:t>
            </a:r>
            <a:r>
              <a:rPr lang="en-US" i="1" dirty="0" err="1"/>
              <a:t>leta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/>
              <a:t>I </a:t>
            </a:r>
            <a:r>
              <a:rPr lang="en-US" i="1" dirty="0" err="1"/>
              <a:t>voli</a:t>
            </a:r>
            <a:r>
              <a:rPr lang="en-US" i="1" dirty="0"/>
              <a:t> me </a:t>
            </a:r>
            <a:r>
              <a:rPr lang="en-US" i="1" dirty="0" err="1"/>
              <a:t>više</a:t>
            </a:r>
            <a:br>
              <a:rPr lang="en-US" dirty="0"/>
            </a:br>
            <a:r>
              <a:rPr lang="en-US" i="1" dirty="0"/>
              <a:t>Od </a:t>
            </a:r>
            <a:r>
              <a:rPr lang="en-US" i="1" dirty="0" err="1"/>
              <a:t>celoga</a:t>
            </a:r>
            <a:r>
              <a:rPr lang="en-US" i="1" dirty="0"/>
              <a:t> </a:t>
            </a:r>
            <a:r>
              <a:rPr lang="en-US" i="1" dirty="0" err="1"/>
              <a:t>sveta</a:t>
            </a:r>
            <a:r>
              <a:rPr lang="en-US" i="1" dirty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6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Aleko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</a:t>
            </a:r>
            <a:r>
              <a:rPr lang="en-US" dirty="0" err="1"/>
              <a:t>podnijeti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Zemfira</a:t>
            </a:r>
            <a:r>
              <a:rPr lang="en-US" dirty="0"/>
              <a:t> </a:t>
            </a:r>
            <a:r>
              <a:rPr lang="en-US" dirty="0" err="1"/>
              <a:t>pjevala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je </a:t>
            </a:r>
            <a:r>
              <a:rPr lang="en-US" dirty="0" err="1"/>
              <a:t>opominje</a:t>
            </a:r>
            <a:r>
              <a:rPr lang="en-US" dirty="0"/>
              <a:t>:</a:t>
            </a:r>
          </a:p>
          <a:p>
            <a:r>
              <a:rPr lang="en-US" i="1" dirty="0"/>
              <a:t>“…</a:t>
            </a:r>
            <a:r>
              <a:rPr lang="en-US" i="1" dirty="0" err="1"/>
              <a:t>ućuti</a:t>
            </a:r>
            <a:r>
              <a:rPr lang="en-US" i="1" dirty="0"/>
              <a:t> </a:t>
            </a:r>
            <a:r>
              <a:rPr lang="en-US" i="1" dirty="0" err="1"/>
              <a:t>jer</a:t>
            </a:r>
            <a:r>
              <a:rPr lang="en-US" i="1" dirty="0"/>
              <a:t> ne </a:t>
            </a:r>
            <a:r>
              <a:rPr lang="en-US" i="1" dirty="0" err="1"/>
              <a:t>volim</a:t>
            </a:r>
            <a:r>
              <a:rPr lang="en-US" i="1" dirty="0"/>
              <a:t> </a:t>
            </a:r>
            <a:r>
              <a:rPr lang="en-US" i="1" dirty="0" err="1"/>
              <a:t>divlje</a:t>
            </a:r>
            <a:r>
              <a:rPr lang="en-US" i="1" dirty="0"/>
              <a:t> </a:t>
            </a:r>
            <a:r>
              <a:rPr lang="en-US" i="1" dirty="0" err="1"/>
              <a:t>pesme</a:t>
            </a:r>
            <a:r>
              <a:rPr lang="en-US" i="1" dirty="0"/>
              <a:t> </a:t>
            </a:r>
            <a:r>
              <a:rPr lang="en-US" i="1" dirty="0" err="1"/>
              <a:t>tvoje</a:t>
            </a:r>
            <a:r>
              <a:rPr lang="en-US" i="1" dirty="0"/>
              <a:t>…”</a:t>
            </a:r>
            <a:endParaRPr lang="en-US" dirty="0"/>
          </a:p>
          <a:p>
            <a:r>
              <a:rPr lang="en-US" dirty="0"/>
              <a:t>No, 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odustajte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prkosom</a:t>
            </a:r>
            <a:r>
              <a:rPr lang="en-US" dirty="0"/>
              <a:t> mu </a:t>
            </a:r>
            <a:r>
              <a:rPr lang="en-US" dirty="0" err="1"/>
              <a:t>odgovara</a:t>
            </a:r>
            <a:r>
              <a:rPr lang="en-US" dirty="0"/>
              <a:t>:</a:t>
            </a:r>
          </a:p>
          <a:p>
            <a:r>
              <a:rPr lang="en-US" i="1" dirty="0"/>
              <a:t>“</a:t>
            </a:r>
            <a:r>
              <a:rPr lang="en-US" i="1" dirty="0" err="1"/>
              <a:t>Slobodno</a:t>
            </a:r>
            <a:r>
              <a:rPr lang="en-US" i="1" dirty="0"/>
              <a:t> se </a:t>
            </a:r>
            <a:r>
              <a:rPr lang="en-US" i="1" dirty="0" err="1"/>
              <a:t>ljuti</a:t>
            </a:r>
            <a:r>
              <a:rPr lang="en-US" i="1" dirty="0"/>
              <a:t>! /O </a:t>
            </a:r>
            <a:r>
              <a:rPr lang="en-US" i="1" dirty="0" err="1"/>
              <a:t>tebi</a:t>
            </a:r>
            <a:r>
              <a:rPr lang="en-US" i="1" dirty="0"/>
              <a:t> ja </a:t>
            </a:r>
            <a:r>
              <a:rPr lang="en-US" i="1" dirty="0" err="1"/>
              <a:t>tu</a:t>
            </a:r>
            <a:r>
              <a:rPr lang="en-US" i="1" dirty="0"/>
              <a:t> </a:t>
            </a:r>
            <a:r>
              <a:rPr lang="en-US" i="1" dirty="0" err="1"/>
              <a:t>pesmu</a:t>
            </a:r>
            <a:r>
              <a:rPr lang="en-US" i="1" dirty="0"/>
              <a:t> </a:t>
            </a:r>
            <a:r>
              <a:rPr lang="en-US" i="1" dirty="0" err="1"/>
              <a:t>pevam</a:t>
            </a:r>
            <a:r>
              <a:rPr lang="en-US" i="1" dirty="0"/>
              <a:t>.”</a:t>
            </a:r>
            <a:endParaRPr lang="en-US" dirty="0"/>
          </a:p>
          <a:p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Ciganin</a:t>
            </a:r>
            <a:r>
              <a:rPr lang="en-US" dirty="0"/>
              <a:t> </a:t>
            </a:r>
            <a:r>
              <a:rPr lang="en-US" dirty="0" err="1"/>
              <a:t>tješi</a:t>
            </a:r>
            <a:r>
              <a:rPr lang="en-US" dirty="0"/>
              <a:t> </a:t>
            </a:r>
            <a:r>
              <a:rPr lang="en-US" dirty="0" err="1"/>
              <a:t>Aleka</a:t>
            </a:r>
            <a:r>
              <a:rPr lang="en-US" dirty="0"/>
              <a:t> </a:t>
            </a:r>
            <a:r>
              <a:rPr lang="en-US" dirty="0" err="1"/>
              <a:t>govoreći</a:t>
            </a:r>
            <a:r>
              <a:rPr lang="en-US" dirty="0"/>
              <a:t> mu da je to </a:t>
            </a:r>
            <a:r>
              <a:rPr lang="en-US" dirty="0" err="1"/>
              <a:t>stara</a:t>
            </a:r>
            <a:r>
              <a:rPr lang="en-US" dirty="0"/>
              <a:t> </a:t>
            </a:r>
            <a:r>
              <a:rPr lang="en-US" dirty="0" err="1"/>
              <a:t>narodna</a:t>
            </a:r>
            <a:r>
              <a:rPr lang="en-US" dirty="0"/>
              <a:t> </a:t>
            </a:r>
            <a:r>
              <a:rPr lang="en-US" dirty="0" err="1"/>
              <a:t>pjesma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se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zabavljaju</a:t>
            </a:r>
            <a:r>
              <a:rPr lang="en-US" dirty="0"/>
              <a:t>, no, </a:t>
            </a:r>
            <a:r>
              <a:rPr lang="en-US" dirty="0" err="1"/>
              <a:t>njezin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,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Zemfirin</a:t>
            </a:r>
            <a:r>
              <a:rPr lang="en-US" dirty="0"/>
              <a:t> </a:t>
            </a:r>
            <a:r>
              <a:rPr lang="en-US" dirty="0" err="1"/>
              <a:t>odlazak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uznemiruju</a:t>
            </a:r>
            <a:r>
              <a:rPr lang="en-US" dirty="0"/>
              <a:t> </a:t>
            </a:r>
            <a:r>
              <a:rPr lang="en-US" dirty="0" err="1"/>
              <a:t>Aleka</a:t>
            </a:r>
            <a:r>
              <a:rPr lang="en-US" dirty="0"/>
              <a:t>. On </a:t>
            </a:r>
            <a:r>
              <a:rPr lang="en-US" dirty="0" err="1"/>
              <a:t>bunca</a:t>
            </a:r>
            <a:r>
              <a:rPr lang="en-US" dirty="0"/>
              <a:t>, </a:t>
            </a:r>
            <a:r>
              <a:rPr lang="en-US" dirty="0" err="1"/>
              <a:t>budi</a:t>
            </a:r>
            <a:r>
              <a:rPr lang="en-US" dirty="0"/>
              <a:t> se </a:t>
            </a:r>
            <a:r>
              <a:rPr lang="en-US" dirty="0" err="1"/>
              <a:t>uznemiren</a:t>
            </a:r>
            <a:r>
              <a:rPr lang="en-US" dirty="0"/>
              <a:t>… A </a:t>
            </a:r>
            <a:r>
              <a:rPr lang="en-US" dirty="0" err="1"/>
              <a:t>starac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tješi</a:t>
            </a:r>
            <a:r>
              <a:rPr lang="en-US" dirty="0"/>
              <a:t> </a:t>
            </a:r>
            <a:r>
              <a:rPr lang="en-US" dirty="0" err="1"/>
              <a:t>riječima</a:t>
            </a:r>
            <a:r>
              <a:rPr lang="en-US" dirty="0"/>
              <a:t>:</a:t>
            </a:r>
          </a:p>
          <a:p>
            <a:r>
              <a:rPr lang="en-US" i="1" dirty="0"/>
              <a:t>“</a:t>
            </a:r>
            <a:r>
              <a:rPr lang="en-US" i="1" dirty="0" err="1"/>
              <a:t>Ti</a:t>
            </a:r>
            <a:r>
              <a:rPr lang="en-US" i="1" dirty="0"/>
              <a:t> </a:t>
            </a:r>
            <a:r>
              <a:rPr lang="en-US" i="1" dirty="0" err="1"/>
              <a:t>voliš</a:t>
            </a:r>
            <a:r>
              <a:rPr lang="en-US" i="1" dirty="0"/>
              <a:t> </a:t>
            </a:r>
            <a:r>
              <a:rPr lang="en-US" i="1" dirty="0" err="1"/>
              <a:t>mučno</a:t>
            </a:r>
            <a:r>
              <a:rPr lang="en-US" i="1" dirty="0"/>
              <a:t>, s </a:t>
            </a:r>
            <a:r>
              <a:rPr lang="en-US" i="1" dirty="0" err="1"/>
              <a:t>puno</a:t>
            </a:r>
            <a:r>
              <a:rPr lang="en-US" i="1" dirty="0"/>
              <a:t> </a:t>
            </a:r>
            <a:r>
              <a:rPr lang="en-US" i="1" dirty="0" err="1"/>
              <a:t>sete</a:t>
            </a:r>
            <a:r>
              <a:rPr lang="en-US" i="1" dirty="0"/>
              <a:t>, / A </a:t>
            </a:r>
            <a:r>
              <a:rPr lang="en-US" i="1" dirty="0" err="1"/>
              <a:t>žensko</a:t>
            </a:r>
            <a:r>
              <a:rPr lang="en-US" i="1" dirty="0"/>
              <a:t> </a:t>
            </a:r>
            <a:r>
              <a:rPr lang="en-US" i="1" dirty="0" err="1"/>
              <a:t>srce</a:t>
            </a:r>
            <a:r>
              <a:rPr lang="en-US" i="1" dirty="0"/>
              <a:t> </a:t>
            </a:r>
            <a:r>
              <a:rPr lang="en-US" i="1" dirty="0" err="1"/>
              <a:t>ko</a:t>
            </a:r>
            <a:r>
              <a:rPr lang="en-US" i="1" dirty="0"/>
              <a:t> u </a:t>
            </a:r>
            <a:r>
              <a:rPr lang="en-US" i="1" dirty="0" err="1"/>
              <a:t>šali</a:t>
            </a:r>
            <a:r>
              <a:rPr lang="en-US" i="1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5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235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364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“</a:t>
            </a:r>
            <a:r>
              <a:rPr lang="en-US" i="1" dirty="0" err="1"/>
              <a:t>Čoveče</a:t>
            </a:r>
            <a:r>
              <a:rPr lang="en-US" i="1" dirty="0"/>
              <a:t> </a:t>
            </a:r>
            <a:r>
              <a:rPr lang="en-US" i="1" dirty="0" err="1"/>
              <a:t>gordi</a:t>
            </a:r>
            <a:r>
              <a:rPr lang="en-US" i="1" dirty="0"/>
              <a:t>, </a:t>
            </a:r>
            <a:r>
              <a:rPr lang="en-US" i="1" dirty="0" err="1"/>
              <a:t>idi</a:t>
            </a:r>
            <a:r>
              <a:rPr lang="en-US" i="1" dirty="0"/>
              <a:t> </a:t>
            </a:r>
            <a:r>
              <a:rPr lang="en-US" i="1" dirty="0" err="1"/>
              <a:t>sada</a:t>
            </a:r>
            <a:r>
              <a:rPr lang="en-US" i="1" dirty="0"/>
              <a:t>!</a:t>
            </a:r>
            <a:br>
              <a:rPr lang="en-US" dirty="0"/>
            </a:br>
            <a:r>
              <a:rPr lang="en-US" i="1" dirty="0" err="1"/>
              <a:t>Kod</a:t>
            </a:r>
            <a:r>
              <a:rPr lang="en-US" i="1" dirty="0"/>
              <a:t> </a:t>
            </a:r>
            <a:r>
              <a:rPr lang="en-US" i="1" dirty="0" err="1"/>
              <a:t>nas</a:t>
            </a:r>
            <a:r>
              <a:rPr lang="en-US" i="1" dirty="0"/>
              <a:t> </a:t>
            </a:r>
            <a:r>
              <a:rPr lang="en-US" i="1" dirty="0" err="1"/>
              <a:t>vaš</a:t>
            </a:r>
            <a:r>
              <a:rPr lang="en-US" i="1" dirty="0"/>
              <a:t> </a:t>
            </a:r>
            <a:r>
              <a:rPr lang="en-US" i="1" dirty="0" err="1"/>
              <a:t>zakon</a:t>
            </a:r>
            <a:r>
              <a:rPr lang="en-US" i="1" dirty="0"/>
              <a:t> ne </a:t>
            </a:r>
            <a:r>
              <a:rPr lang="en-US" i="1" dirty="0" err="1"/>
              <a:t>postoji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Osj</a:t>
            </a:r>
            <a:r>
              <a:rPr lang="en-US" i="1" dirty="0"/>
              <a:t> </a:t>
            </a:r>
            <a:r>
              <a:rPr lang="en-US" i="1" dirty="0" err="1"/>
              <a:t>njega</a:t>
            </a:r>
            <a:r>
              <a:rPr lang="en-US" i="1" dirty="0"/>
              <a:t> </a:t>
            </a:r>
            <a:r>
              <a:rPr lang="en-US" i="1" dirty="0" err="1"/>
              <a:t>niko</a:t>
            </a:r>
            <a:r>
              <a:rPr lang="en-US" i="1" dirty="0"/>
              <a:t> </a:t>
            </a:r>
            <a:r>
              <a:rPr lang="en-US" i="1" dirty="0" err="1"/>
              <a:t>tu</a:t>
            </a:r>
            <a:r>
              <a:rPr lang="en-US" i="1" dirty="0"/>
              <a:t> ne </a:t>
            </a:r>
            <a:r>
              <a:rPr lang="en-US" i="1" dirty="0" err="1"/>
              <a:t>strada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Šta</a:t>
            </a:r>
            <a:r>
              <a:rPr lang="en-US" i="1" dirty="0"/>
              <a:t> </a:t>
            </a:r>
            <a:r>
              <a:rPr lang="en-US" i="1" dirty="0" err="1"/>
              <a:t>će</a:t>
            </a:r>
            <a:r>
              <a:rPr lang="en-US" i="1" dirty="0"/>
              <a:t> </a:t>
            </a:r>
            <a:r>
              <a:rPr lang="en-US" i="1" dirty="0" err="1"/>
              <a:t>nam</a:t>
            </a:r>
            <a:r>
              <a:rPr lang="en-US" i="1" dirty="0"/>
              <a:t> </a:t>
            </a:r>
            <a:r>
              <a:rPr lang="en-US" i="1" dirty="0" err="1"/>
              <a:t>krv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jadi</a:t>
            </a:r>
            <a:r>
              <a:rPr lang="en-US" i="1" dirty="0"/>
              <a:t> </a:t>
            </a:r>
            <a:r>
              <a:rPr lang="en-US" i="1" dirty="0" err="1"/>
              <a:t>tvoji</a:t>
            </a:r>
            <a:r>
              <a:rPr lang="en-US" i="1" dirty="0"/>
              <a:t>?</a:t>
            </a:r>
            <a:br>
              <a:rPr lang="en-US" dirty="0"/>
            </a:br>
            <a:r>
              <a:rPr lang="en-US" i="1" dirty="0"/>
              <a:t>Ne </a:t>
            </a:r>
            <a:r>
              <a:rPr lang="en-US" i="1" dirty="0" err="1"/>
              <a:t>kažnjavamo</a:t>
            </a:r>
            <a:r>
              <a:rPr lang="en-US" i="1" dirty="0"/>
              <a:t> </a:t>
            </a:r>
            <a:r>
              <a:rPr lang="en-US" i="1" dirty="0" err="1"/>
              <a:t>smrću</a:t>
            </a:r>
            <a:r>
              <a:rPr lang="en-US" i="1" dirty="0"/>
              <a:t> </a:t>
            </a:r>
            <a:r>
              <a:rPr lang="en-US" i="1" dirty="0" err="1"/>
              <a:t>ljude</a:t>
            </a:r>
            <a:r>
              <a:rPr lang="en-US" i="1" dirty="0"/>
              <a:t>.</a:t>
            </a:r>
            <a:br>
              <a:rPr lang="en-US" dirty="0"/>
            </a:br>
            <a:r>
              <a:rPr lang="en-US" i="1" dirty="0"/>
              <a:t>Ali s </a:t>
            </a:r>
            <a:r>
              <a:rPr lang="en-US" i="1" dirty="0" err="1"/>
              <a:t>ubicom</a:t>
            </a:r>
            <a:r>
              <a:rPr lang="en-US" i="1" dirty="0"/>
              <a:t> </a:t>
            </a:r>
            <a:r>
              <a:rPr lang="en-US" i="1" dirty="0" err="1"/>
              <a:t>ko</a:t>
            </a:r>
            <a:r>
              <a:rPr lang="en-US" i="1" dirty="0"/>
              <a:t> da </a:t>
            </a:r>
            <a:r>
              <a:rPr lang="en-US" i="1" dirty="0" err="1"/>
              <a:t>bude</a:t>
            </a:r>
            <a:r>
              <a:rPr lang="en-US" i="1" dirty="0"/>
              <a:t>?</a:t>
            </a:r>
            <a:br>
              <a:rPr lang="en-US" dirty="0"/>
            </a:br>
            <a:r>
              <a:rPr lang="en-US" i="1" dirty="0"/>
              <a:t>Ne </a:t>
            </a:r>
            <a:r>
              <a:rPr lang="en-US" i="1" dirty="0" err="1"/>
              <a:t>pristaje</a:t>
            </a:r>
            <a:r>
              <a:rPr lang="en-US" i="1" dirty="0"/>
              <a:t> </a:t>
            </a:r>
            <a:r>
              <a:rPr lang="en-US" i="1" dirty="0" err="1"/>
              <a:t>naš</a:t>
            </a:r>
            <a:r>
              <a:rPr lang="en-US" i="1" dirty="0"/>
              <a:t> </a:t>
            </a:r>
            <a:r>
              <a:rPr lang="en-US" i="1" dirty="0" err="1"/>
              <a:t>udes</a:t>
            </a:r>
            <a:r>
              <a:rPr lang="en-US" i="1" dirty="0"/>
              <a:t> </a:t>
            </a:r>
            <a:r>
              <a:rPr lang="en-US" i="1" dirty="0" err="1"/>
              <a:t>tebi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Slobodu</a:t>
            </a:r>
            <a:r>
              <a:rPr lang="en-US" i="1" dirty="0"/>
              <a:t> </a:t>
            </a:r>
            <a:r>
              <a:rPr lang="en-US" i="1" dirty="0" err="1"/>
              <a:t>hoćeš</a:t>
            </a:r>
            <a:r>
              <a:rPr lang="en-US" i="1" dirty="0"/>
              <a:t> </a:t>
            </a:r>
            <a:r>
              <a:rPr lang="en-US" i="1" dirty="0" err="1"/>
              <a:t>samo</a:t>
            </a:r>
            <a:r>
              <a:rPr lang="en-US" i="1" dirty="0"/>
              <a:t> </a:t>
            </a:r>
            <a:r>
              <a:rPr lang="en-US" i="1" dirty="0" err="1"/>
              <a:t>sebi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/>
              <a:t>Od </a:t>
            </a:r>
            <a:r>
              <a:rPr lang="en-US" i="1" dirty="0" err="1"/>
              <a:t>glasa</a:t>
            </a:r>
            <a:r>
              <a:rPr lang="en-US" i="1" dirty="0"/>
              <a:t> </a:t>
            </a:r>
            <a:r>
              <a:rPr lang="en-US" i="1" dirty="0" err="1"/>
              <a:t>tvog</a:t>
            </a:r>
            <a:r>
              <a:rPr lang="en-US" i="1" dirty="0"/>
              <a:t> se </a:t>
            </a:r>
            <a:r>
              <a:rPr lang="en-US" i="1" dirty="0" err="1"/>
              <a:t>kosa</a:t>
            </a:r>
            <a:r>
              <a:rPr lang="en-US" i="1" dirty="0"/>
              <a:t> </a:t>
            </a:r>
            <a:r>
              <a:rPr lang="en-US" i="1" dirty="0" err="1"/>
              <a:t>ježi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 err="1"/>
              <a:t>Svi</a:t>
            </a:r>
            <a:r>
              <a:rPr lang="en-US" i="1" dirty="0"/>
              <a:t> mi </a:t>
            </a:r>
            <a:r>
              <a:rPr lang="en-US" i="1" dirty="0" err="1"/>
              <a:t>smo</a:t>
            </a:r>
            <a:r>
              <a:rPr lang="en-US" i="1" dirty="0"/>
              <a:t> </a:t>
            </a:r>
            <a:r>
              <a:rPr lang="en-US" i="1" dirty="0" err="1"/>
              <a:t>krotki</a:t>
            </a:r>
            <a:r>
              <a:rPr lang="en-US" i="1" dirty="0"/>
              <a:t>, </a:t>
            </a:r>
            <a:r>
              <a:rPr lang="en-US" i="1" dirty="0" err="1"/>
              <a:t>dobri</a:t>
            </a:r>
            <a:r>
              <a:rPr lang="en-US" i="1" dirty="0"/>
              <a:t> </a:t>
            </a:r>
            <a:r>
              <a:rPr lang="en-US" i="1" dirty="0" err="1"/>
              <a:t>ljudi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Svirep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zao</a:t>
            </a:r>
            <a:r>
              <a:rPr lang="en-US" i="1" dirty="0"/>
              <a:t> </a:t>
            </a:r>
            <a:r>
              <a:rPr lang="en-US" i="1" dirty="0" err="1"/>
              <a:t>ti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. </a:t>
            </a:r>
            <a:r>
              <a:rPr lang="en-US" i="1" dirty="0" err="1"/>
              <a:t>Beži</a:t>
            </a:r>
            <a:r>
              <a:rPr lang="en-US" i="1" dirty="0"/>
              <a:t>!</a:t>
            </a:r>
            <a:br>
              <a:rPr lang="en-US" dirty="0"/>
            </a:br>
            <a:r>
              <a:rPr lang="en-US" i="1" dirty="0" err="1"/>
              <a:t>Zbogom</a:t>
            </a:r>
            <a:r>
              <a:rPr lang="en-US" i="1" dirty="0"/>
              <a:t>. I </a:t>
            </a:r>
            <a:r>
              <a:rPr lang="en-US" i="1" dirty="0" err="1"/>
              <a:t>mir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tobom</a:t>
            </a:r>
            <a:r>
              <a:rPr lang="en-US" i="1" dirty="0"/>
              <a:t> </a:t>
            </a:r>
            <a:r>
              <a:rPr lang="en-US" i="1" dirty="0" err="1"/>
              <a:t>budi</a:t>
            </a:r>
            <a:r>
              <a:rPr lang="en-US" i="1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35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Aleko</a:t>
            </a:r>
            <a:r>
              <a:rPr lang="en-US" dirty="0"/>
              <a:t> je </a:t>
            </a:r>
            <a:r>
              <a:rPr lang="en-US" dirty="0" err="1"/>
              <a:t>ostao</a:t>
            </a:r>
            <a:r>
              <a:rPr lang="en-US" dirty="0"/>
              <a:t> </a:t>
            </a:r>
            <a:r>
              <a:rPr lang="en-US" dirty="0" err="1"/>
              <a:t>sam.</a:t>
            </a:r>
            <a:r>
              <a:rPr lang="en-US" dirty="0"/>
              <a:t> U tabor je </a:t>
            </a:r>
            <a:r>
              <a:rPr lang="en-US" dirty="0" err="1"/>
              <a:t>došao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pronašao</a:t>
            </a:r>
            <a:r>
              <a:rPr lang="en-US" dirty="0"/>
              <a:t> novo,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on u tome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uspio</a:t>
            </a:r>
            <a:r>
              <a:rPr lang="en-US" dirty="0"/>
              <a:t>.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pokušaj</a:t>
            </a:r>
            <a:r>
              <a:rPr lang="en-US" dirty="0"/>
              <a:t> da </a:t>
            </a:r>
            <a:r>
              <a:rPr lang="en-US" dirty="0" err="1"/>
              <a:t>nađe</a:t>
            </a:r>
            <a:r>
              <a:rPr lang="en-US" dirty="0"/>
              <a:t> </a:t>
            </a:r>
            <a:r>
              <a:rPr lang="en-US" dirty="0" err="1"/>
              <a:t>slobodu</a:t>
            </a:r>
            <a:r>
              <a:rPr lang="en-US" dirty="0"/>
              <a:t> </a:t>
            </a:r>
            <a:r>
              <a:rPr lang="en-US" dirty="0" err="1"/>
              <a:t>ostao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pokušaj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temperament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se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kose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slobodnom</a:t>
            </a:r>
            <a:r>
              <a:rPr lang="en-US" dirty="0"/>
              <a:t>.</a:t>
            </a:r>
          </a:p>
          <a:p>
            <a:r>
              <a:rPr lang="en-US" dirty="0"/>
              <a:t>Epilog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saznanje</a:t>
            </a:r>
            <a:r>
              <a:rPr lang="en-US" dirty="0"/>
              <a:t> da u </a:t>
            </a:r>
            <a:r>
              <a:rPr lang="en-US" dirty="0" err="1"/>
              <a:t>ciganskim</a:t>
            </a:r>
            <a:r>
              <a:rPr lang="en-US" dirty="0"/>
              <a:t> </a:t>
            </a:r>
            <a:r>
              <a:rPr lang="en-US" dirty="0" err="1"/>
              <a:t>taborima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sreće</a:t>
            </a:r>
            <a:r>
              <a:rPr lang="en-US" dirty="0"/>
              <a:t>, a to je </a:t>
            </a:r>
            <a:r>
              <a:rPr lang="en-US" dirty="0" err="1"/>
              <a:t>ujedno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poanta</a:t>
            </a:r>
            <a:r>
              <a:rPr lang="en-US" dirty="0"/>
              <a:t> </a:t>
            </a:r>
            <a:r>
              <a:rPr lang="en-US" dirty="0" err="1"/>
              <a:t>cijele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7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20540" cy="6176963"/>
          </a:xfrm>
          <a:blipFill>
            <a:blip r:embed="rId3">
              <a:alphaModFix amt="75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200" i="1" dirty="0"/>
              <a:t>“I </a:t>
            </a:r>
            <a:r>
              <a:rPr lang="en-US" sz="3200" i="1" dirty="0" err="1"/>
              <a:t>tu</a:t>
            </a:r>
            <a:r>
              <a:rPr lang="en-US" sz="3200" i="1" dirty="0"/>
              <a:t>, pod </a:t>
            </a:r>
            <a:r>
              <a:rPr lang="en-US" sz="3200" i="1" dirty="0" err="1"/>
              <a:t>bednim</a:t>
            </a:r>
            <a:r>
              <a:rPr lang="en-US" sz="3200" i="1" dirty="0"/>
              <a:t> </a:t>
            </a:r>
            <a:r>
              <a:rPr lang="en-US" sz="3200" i="1" dirty="0" err="1"/>
              <a:t>šatorima</a:t>
            </a:r>
            <a:br>
              <a:rPr lang="en-US" sz="3200" dirty="0"/>
            </a:br>
            <a:r>
              <a:rPr lang="en-US" sz="3200" i="1" dirty="0" err="1"/>
              <a:t>Postoje</a:t>
            </a:r>
            <a:r>
              <a:rPr lang="en-US" sz="3200" i="1" dirty="0"/>
              <a:t> more, </a:t>
            </a:r>
            <a:r>
              <a:rPr lang="en-US" sz="3200" i="1" dirty="0" err="1"/>
              <a:t>boli</a:t>
            </a:r>
            <a:r>
              <a:rPr lang="en-US" sz="3200" i="1" dirty="0"/>
              <a:t> </a:t>
            </a:r>
            <a:r>
              <a:rPr lang="en-US" sz="3200" i="1" dirty="0" err="1"/>
              <a:t>srama</a:t>
            </a:r>
            <a:r>
              <a:rPr lang="en-US" sz="3200" i="1" dirty="0"/>
              <a:t>,</a:t>
            </a:r>
            <a:br>
              <a:rPr lang="en-US" sz="3200" dirty="0"/>
            </a:br>
            <a:r>
              <a:rPr lang="en-US" sz="3200" i="1" dirty="0"/>
              <a:t>Ni </a:t>
            </a:r>
            <a:r>
              <a:rPr lang="en-US" sz="3200" i="1" dirty="0" err="1"/>
              <a:t>vaša</a:t>
            </a:r>
            <a:r>
              <a:rPr lang="en-US" sz="3200" i="1" dirty="0"/>
              <a:t> </a:t>
            </a:r>
            <a:r>
              <a:rPr lang="en-US" sz="3200" i="1" dirty="0" err="1"/>
              <a:t>huda</a:t>
            </a:r>
            <a:r>
              <a:rPr lang="en-US" sz="3200" i="1" dirty="0"/>
              <a:t> </a:t>
            </a:r>
            <a:r>
              <a:rPr lang="en-US" sz="3200" i="1" dirty="0" err="1"/>
              <a:t>utočišta</a:t>
            </a:r>
            <a:br>
              <a:rPr lang="en-US" sz="3200" dirty="0"/>
            </a:br>
            <a:r>
              <a:rPr lang="en-US" sz="3200" i="1" dirty="0" err="1"/>
              <a:t>Divljina</a:t>
            </a:r>
            <a:r>
              <a:rPr lang="en-US" sz="3200" i="1" dirty="0"/>
              <a:t> </a:t>
            </a:r>
            <a:r>
              <a:rPr lang="en-US" sz="3200" i="1" dirty="0" err="1"/>
              <a:t>nije</a:t>
            </a:r>
            <a:r>
              <a:rPr lang="en-US" sz="3200" i="1" dirty="0"/>
              <a:t> </a:t>
            </a:r>
            <a:r>
              <a:rPr lang="en-US" sz="3200" i="1" dirty="0" err="1"/>
              <a:t>spasla</a:t>
            </a:r>
            <a:r>
              <a:rPr lang="en-US" sz="3200" i="1" dirty="0"/>
              <a:t> </a:t>
            </a:r>
            <a:r>
              <a:rPr lang="en-US" sz="3200" i="1" dirty="0" err="1"/>
              <a:t>jada</a:t>
            </a:r>
            <a:r>
              <a:rPr lang="en-US" sz="3200" i="1" dirty="0"/>
              <a:t>;</a:t>
            </a:r>
            <a:br>
              <a:rPr lang="en-US" sz="3200" dirty="0"/>
            </a:br>
            <a:r>
              <a:rPr lang="en-US" sz="3200" i="1" dirty="0"/>
              <a:t>Od </a:t>
            </a:r>
            <a:r>
              <a:rPr lang="en-US" sz="3200" i="1" dirty="0" err="1"/>
              <a:t>kobnih</a:t>
            </a:r>
            <a:r>
              <a:rPr lang="en-US" sz="3200" i="1" dirty="0"/>
              <a:t> </a:t>
            </a:r>
            <a:r>
              <a:rPr lang="en-US" sz="3200" i="1" dirty="0" err="1"/>
              <a:t>strasti</a:t>
            </a:r>
            <a:r>
              <a:rPr lang="en-US" sz="3200" i="1" dirty="0"/>
              <a:t> </a:t>
            </a:r>
            <a:r>
              <a:rPr lang="en-US" sz="3200" i="1" dirty="0" err="1"/>
              <a:t>svud</a:t>
            </a:r>
            <a:r>
              <a:rPr lang="en-US" sz="3200" i="1" dirty="0"/>
              <a:t> se </a:t>
            </a:r>
            <a:r>
              <a:rPr lang="en-US" sz="3200" i="1" dirty="0" err="1"/>
              <a:t>strada</a:t>
            </a:r>
            <a:r>
              <a:rPr lang="en-US" sz="3200" i="1" dirty="0"/>
              <a:t>,</a:t>
            </a:r>
            <a:br>
              <a:rPr lang="en-US" sz="3200" dirty="0"/>
            </a:br>
            <a:r>
              <a:rPr lang="en-US" sz="3200" i="1" dirty="0"/>
              <a:t>I </a:t>
            </a:r>
            <a:r>
              <a:rPr lang="en-US" sz="3200" i="1" dirty="0" err="1"/>
              <a:t>nas</a:t>
            </a:r>
            <a:r>
              <a:rPr lang="en-US" sz="3200" i="1" dirty="0"/>
              <a:t> od </a:t>
            </a:r>
            <a:r>
              <a:rPr lang="en-US" sz="3200" i="1" dirty="0" err="1"/>
              <a:t>njih</a:t>
            </a:r>
            <a:r>
              <a:rPr lang="en-US" sz="3200" i="1" dirty="0"/>
              <a:t> ne </a:t>
            </a:r>
            <a:r>
              <a:rPr lang="en-US" sz="3200" i="1" dirty="0" err="1"/>
              <a:t>štiti</a:t>
            </a:r>
            <a:r>
              <a:rPr lang="en-US" sz="3200" i="1" dirty="0"/>
              <a:t> </a:t>
            </a:r>
            <a:r>
              <a:rPr lang="en-US" sz="3200" i="1" dirty="0" err="1"/>
              <a:t>ništa</a:t>
            </a:r>
            <a:r>
              <a:rPr lang="en-US" i="1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9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9604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68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460" y="1257300"/>
            <a:ext cx="77495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Puškin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poemu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“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Cigani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”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počeo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pisati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u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Besarabiji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kada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bio u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progonstvu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.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Završio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ju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1824.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godine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u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Mihajlovskom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. 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temi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Cigana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pisao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jer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njihov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život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upoznao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kada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bio u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Kišnjevu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.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Upravo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taj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život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inspirirao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ga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je da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napiše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ovu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predivnu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romantičnu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dramu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s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tragičnim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Roboto"/>
              </a:rPr>
              <a:t>krajem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Roboto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3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>
              <a:alphaModFix amt="75000"/>
            </a:blip>
            <a:tile tx="0" ty="0" sx="100000" sy="100000" flip="none" algn="tl"/>
          </a:blipFill>
        </p:spPr>
        <p:txBody>
          <a:bodyPr/>
          <a:lstStyle/>
          <a:p>
            <a:r>
              <a:rPr lang="en-US" dirty="0" err="1"/>
              <a:t>Narativni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pjesme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pripovjedni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. </a:t>
            </a:r>
            <a:r>
              <a:rPr lang="en-US" dirty="0" err="1"/>
              <a:t>Pripovijedanje</a:t>
            </a:r>
            <a:r>
              <a:rPr lang="en-US" dirty="0"/>
              <a:t> se </a:t>
            </a:r>
            <a:r>
              <a:rPr lang="en-US" dirty="0" err="1"/>
              <a:t>događa</a:t>
            </a:r>
            <a:r>
              <a:rPr lang="en-US" dirty="0"/>
              <a:t> u </a:t>
            </a:r>
            <a:r>
              <a:rPr lang="en-US" dirty="0" err="1"/>
              <a:t>trećem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inače</a:t>
            </a:r>
            <a:r>
              <a:rPr lang="en-US" dirty="0"/>
              <a:t> </a:t>
            </a:r>
            <a:r>
              <a:rPr lang="en-US" dirty="0" err="1"/>
              <a:t>svojstveno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epsku</a:t>
            </a:r>
            <a:r>
              <a:rPr lang="en-US" dirty="0"/>
              <a:t> </a:t>
            </a:r>
            <a:r>
              <a:rPr lang="en-US" dirty="0" err="1"/>
              <a:t>prozu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poeziju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segmenti</a:t>
            </a:r>
            <a:r>
              <a:rPr lang="en-US" dirty="0"/>
              <a:t> </a:t>
            </a:r>
            <a:r>
              <a:rPr lang="en-US" dirty="0" err="1"/>
              <a:t>važni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povezali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popunili</a:t>
            </a:r>
            <a:r>
              <a:rPr lang="en-US" dirty="0"/>
              <a:t> </a:t>
            </a:r>
            <a:r>
              <a:rPr lang="en-US" dirty="0" err="1"/>
              <a:t>dramske</a:t>
            </a:r>
            <a:r>
              <a:rPr lang="en-US" dirty="0"/>
              <a:t> </a:t>
            </a:r>
            <a:r>
              <a:rPr lang="en-US" dirty="0" err="1"/>
              <a:t>dijelove</a:t>
            </a:r>
            <a:r>
              <a:rPr lang="en-US" dirty="0"/>
              <a:t> u </a:t>
            </a:r>
            <a:r>
              <a:rPr lang="en-US" dirty="0" err="1"/>
              <a:t>poemi</a:t>
            </a:r>
            <a:r>
              <a:rPr lang="en-US" dirty="0"/>
              <a:t>.</a:t>
            </a:r>
          </a:p>
          <a:p>
            <a:r>
              <a:rPr lang="en-US" i="1" dirty="0"/>
              <a:t>“</a:t>
            </a:r>
            <a:r>
              <a:rPr lang="en-US" i="1" dirty="0" err="1"/>
              <a:t>Ciganski</a:t>
            </a:r>
            <a:r>
              <a:rPr lang="en-US" i="1" dirty="0"/>
              <a:t> tabor </a:t>
            </a:r>
            <a:r>
              <a:rPr lang="en-US" i="1" dirty="0" err="1"/>
              <a:t>spor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šuman</a:t>
            </a:r>
            <a:r>
              <a:rPr lang="en-US" i="1" dirty="0"/>
              <a:t>”/”Po </a:t>
            </a:r>
            <a:r>
              <a:rPr lang="en-US" i="1" dirty="0" err="1"/>
              <a:t>Besarabiji</a:t>
            </a:r>
            <a:r>
              <a:rPr lang="en-US" i="1" dirty="0"/>
              <a:t> se </a:t>
            </a:r>
            <a:r>
              <a:rPr lang="en-US" i="1" dirty="0" err="1"/>
              <a:t>seli</a:t>
            </a:r>
            <a:r>
              <a:rPr lang="en-US" i="1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5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9620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93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Dramski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je </a:t>
            </a:r>
            <a:r>
              <a:rPr lang="en-US" dirty="0" err="1"/>
              <a:t>značajan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samu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poeme</a:t>
            </a:r>
            <a:r>
              <a:rPr lang="en-US" dirty="0"/>
              <a:t>. </a:t>
            </a:r>
            <a:r>
              <a:rPr lang="en-US" dirty="0" err="1"/>
              <a:t>Dramska</a:t>
            </a:r>
            <a:r>
              <a:rPr lang="en-US" dirty="0"/>
              <a:t> </a:t>
            </a:r>
            <a:r>
              <a:rPr lang="en-US" dirty="0" err="1"/>
              <a:t>radnja</a:t>
            </a:r>
            <a:r>
              <a:rPr lang="en-US" dirty="0"/>
              <a:t> </a:t>
            </a:r>
            <a:r>
              <a:rPr lang="en-US" dirty="0" err="1"/>
              <a:t>razvija</a:t>
            </a:r>
            <a:r>
              <a:rPr lang="en-US" dirty="0"/>
              <a:t> se </a:t>
            </a:r>
            <a:r>
              <a:rPr lang="en-US" dirty="0" err="1"/>
              <a:t>ovako</a:t>
            </a:r>
            <a:r>
              <a:rPr lang="en-US" dirty="0"/>
              <a:t>:</a:t>
            </a:r>
          </a:p>
          <a:p>
            <a:r>
              <a:rPr lang="en-US" dirty="0" err="1"/>
              <a:t>Alekov</a:t>
            </a:r>
            <a:r>
              <a:rPr lang="en-US" dirty="0"/>
              <a:t> </a:t>
            </a:r>
            <a:r>
              <a:rPr lang="en-US" dirty="0" err="1"/>
              <a:t>dolazak</a:t>
            </a:r>
            <a:r>
              <a:rPr lang="en-US" dirty="0"/>
              <a:t> u tabor</a:t>
            </a:r>
          </a:p>
          <a:p>
            <a:r>
              <a:rPr lang="en-US" dirty="0" err="1"/>
              <a:t>Razvijanja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Zemfire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Aleka</a:t>
            </a:r>
            <a:endParaRPr lang="en-US" dirty="0"/>
          </a:p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prilagodbe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skladnih</a:t>
            </a:r>
            <a:r>
              <a:rPr lang="en-US" dirty="0"/>
              <a:t> </a:t>
            </a:r>
            <a:r>
              <a:rPr lang="en-US" dirty="0" err="1"/>
              <a:t>odnosa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Aleku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nemira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en-US" dirty="0" err="1"/>
              <a:t>konflikata</a:t>
            </a:r>
            <a:endParaRPr lang="en-US" dirty="0"/>
          </a:p>
          <a:p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ubojstva</a:t>
            </a:r>
            <a:r>
              <a:rPr lang="en-US" dirty="0"/>
              <a:t> </a:t>
            </a:r>
            <a:r>
              <a:rPr lang="en-US" dirty="0" err="1"/>
              <a:t>Zemfire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Ciganina</a:t>
            </a:r>
            <a:endParaRPr lang="en-US" dirty="0"/>
          </a:p>
          <a:p>
            <a:r>
              <a:rPr lang="en-US" dirty="0" err="1"/>
              <a:t>Napuštanje</a:t>
            </a:r>
            <a:r>
              <a:rPr lang="en-US" dirty="0"/>
              <a:t> </a:t>
            </a:r>
            <a:r>
              <a:rPr lang="en-US" dirty="0" err="1"/>
              <a:t>tabora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5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967335"/>
            <a:ext cx="6096000" cy="34163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spAutoFit/>
          </a:bodyPr>
          <a:lstStyle/>
          <a:p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Osim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što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je u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poemi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pisao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o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romantičnim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temama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Puškin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je u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isto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vrijeme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pisao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o svojim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idealima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, o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idealnom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životu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u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prirodi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,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izvan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 </a:t>
            </a:r>
            <a:r>
              <a:rPr lang="en-US" sz="3600" b="0" i="0" dirty="0" err="1">
                <a:solidFill>
                  <a:srgbClr val="666666"/>
                </a:solidFill>
                <a:effectLst/>
                <a:latin typeface="Roboto"/>
              </a:rPr>
              <a:t>civilizacije</a:t>
            </a:r>
            <a:r>
              <a:rPr lang="en-US" sz="3600" b="0" i="0" dirty="0">
                <a:solidFill>
                  <a:srgbClr val="666666"/>
                </a:solidFill>
                <a:effectLst/>
                <a:latin typeface="Roboto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35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658600" cy="6858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Poema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teme</a:t>
            </a:r>
            <a:r>
              <a:rPr lang="en-US" dirty="0"/>
              <a:t>. </a:t>
            </a:r>
            <a:r>
              <a:rPr lang="en-US" dirty="0" err="1"/>
              <a:t>Puškin</a:t>
            </a:r>
            <a:r>
              <a:rPr lang="en-US" dirty="0"/>
              <a:t> </a:t>
            </a:r>
            <a:r>
              <a:rPr lang="en-US" dirty="0" err="1"/>
              <a:t>kritikuje</a:t>
            </a:r>
            <a:r>
              <a:rPr lang="en-US" dirty="0"/>
              <a:t>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poredak</a:t>
            </a:r>
            <a:r>
              <a:rPr lang="en-US" dirty="0"/>
              <a:t> toga </a:t>
            </a:r>
            <a:r>
              <a:rPr lang="en-US" dirty="0" err="1"/>
              <a:t>vremena</a:t>
            </a:r>
            <a:r>
              <a:rPr lang="en-US" dirty="0"/>
              <a:t>, a 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piše</a:t>
            </a:r>
            <a:r>
              <a:rPr lang="en-US" dirty="0"/>
              <a:t> o </a:t>
            </a:r>
            <a:r>
              <a:rPr lang="en-US" dirty="0" err="1"/>
              <a:t>običnom</a:t>
            </a:r>
            <a:r>
              <a:rPr lang="en-US" dirty="0"/>
              <a:t> </a:t>
            </a:r>
            <a:r>
              <a:rPr lang="en-US" dirty="0" err="1"/>
              <a:t>narodu</a:t>
            </a:r>
            <a:r>
              <a:rPr lang="en-US" dirty="0"/>
              <a:t> u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satkana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mudrost</a:t>
            </a:r>
            <a:r>
              <a:rPr lang="en-US" dirty="0"/>
              <a:t>, </a:t>
            </a:r>
            <a:r>
              <a:rPr lang="en-US" dirty="0" err="1"/>
              <a:t>sloboda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istina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5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020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59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731187"/>
              </p:ext>
            </p:extLst>
          </p:nvPr>
        </p:nvGraphicFramePr>
        <p:xfrm>
          <a:off x="838200" y="1825625"/>
          <a:ext cx="46939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83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7215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4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Život</a:t>
            </a:r>
            <a:r>
              <a:rPr lang="en-US" dirty="0"/>
              <a:t> u </a:t>
            </a:r>
            <a:r>
              <a:rPr lang="en-US" dirty="0" err="1"/>
              <a:t>taboru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je </a:t>
            </a:r>
            <a:r>
              <a:rPr lang="en-US" dirty="0" err="1"/>
              <a:t>dinamičan</a:t>
            </a:r>
            <a:r>
              <a:rPr lang="en-US" dirty="0"/>
              <a:t>, pun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stalnih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.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mirni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tihi</a:t>
            </a:r>
            <a:r>
              <a:rPr lang="en-US" dirty="0"/>
              <a:t>, a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raspoloženje</a:t>
            </a:r>
            <a:r>
              <a:rPr lang="en-US" dirty="0"/>
              <a:t> je </a:t>
            </a:r>
            <a:r>
              <a:rPr lang="en-US" dirty="0" err="1"/>
              <a:t>zadovoljno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spoojno</a:t>
            </a:r>
            <a:r>
              <a:rPr lang="en-US" dirty="0"/>
              <a:t>. Oni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zadovoljni</a:t>
            </a:r>
            <a:r>
              <a:rPr lang="en-US" dirty="0"/>
              <a:t> </a:t>
            </a:r>
            <a:r>
              <a:rPr lang="en-US" dirty="0" err="1"/>
              <a:t>takvim</a:t>
            </a:r>
            <a:r>
              <a:rPr lang="en-US" dirty="0"/>
              <a:t> </a:t>
            </a:r>
            <a:r>
              <a:rPr lang="en-US" dirty="0" err="1"/>
              <a:t>načinom</a:t>
            </a:r>
            <a:r>
              <a:rPr lang="en-US" dirty="0"/>
              <a:t> </a:t>
            </a:r>
            <a:r>
              <a:rPr lang="en-US" dirty="0" err="1"/>
              <a:t>življenja</a:t>
            </a:r>
            <a:r>
              <a:rPr lang="en-US" dirty="0"/>
              <a:t>.</a:t>
            </a:r>
          </a:p>
          <a:p>
            <a:r>
              <a:rPr lang="en-US" dirty="0" err="1"/>
              <a:t>Aleko</a:t>
            </a:r>
            <a:r>
              <a:rPr lang="en-US" dirty="0"/>
              <a:t> </a:t>
            </a:r>
            <a:r>
              <a:rPr lang="en-US" dirty="0" err="1"/>
              <a:t>uspoređuje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sadašnji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životom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proveo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uočava</a:t>
            </a:r>
            <a:r>
              <a:rPr lang="en-US" dirty="0"/>
              <a:t> </a:t>
            </a:r>
            <a:r>
              <a:rPr lang="en-US" dirty="0" err="1"/>
              <a:t>snažan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. </a:t>
            </a:r>
            <a:r>
              <a:rPr lang="en-US" dirty="0" err="1"/>
              <a:t>Slijedi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Aleko</a:t>
            </a:r>
            <a:r>
              <a:rPr lang="en-US" dirty="0"/>
              <a:t> </a:t>
            </a:r>
            <a:r>
              <a:rPr lang="en-US" dirty="0" err="1"/>
              <a:t>ostavio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, a </a:t>
            </a:r>
            <a:r>
              <a:rPr lang="en-US" dirty="0" err="1"/>
              <a:t>iza</a:t>
            </a:r>
            <a:r>
              <a:rPr lang="en-US" dirty="0"/>
              <a:t> toga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kritika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tadašnji</a:t>
            </a:r>
            <a:r>
              <a:rPr lang="en-US" dirty="0"/>
              <a:t> </a:t>
            </a:r>
            <a:r>
              <a:rPr lang="en-US" dirty="0" err="1"/>
              <a:t>gradski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prosvjetu</a:t>
            </a:r>
            <a:r>
              <a:rPr lang="en-US" dirty="0"/>
              <a:t>, </a:t>
            </a:r>
            <a:r>
              <a:rPr lang="en-US" dirty="0" err="1"/>
              <a:t>poredak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moral.</a:t>
            </a:r>
          </a:p>
        </p:txBody>
      </p:sp>
    </p:spTree>
    <p:extLst>
      <p:ext uri="{BB962C8B-B14F-4D97-AF65-F5344CB8AC3E}">
        <p14:creationId xmlns:p14="http://schemas.microsoft.com/office/powerpoint/2010/main" val="366839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i="1" dirty="0"/>
              <a:t>“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čim</a:t>
            </a:r>
            <a:r>
              <a:rPr lang="en-US" i="1" dirty="0"/>
              <a:t> da </a:t>
            </a:r>
            <a:r>
              <a:rPr lang="en-US" i="1" dirty="0" err="1"/>
              <a:t>žalim</a:t>
            </a:r>
            <a:r>
              <a:rPr lang="en-US" i="1" dirty="0"/>
              <a:t>? </a:t>
            </a:r>
            <a:r>
              <a:rPr lang="en-US" i="1" dirty="0" err="1"/>
              <a:t>Kad</a:t>
            </a:r>
            <a:r>
              <a:rPr lang="en-US" i="1" dirty="0"/>
              <a:t> bi </a:t>
            </a:r>
            <a:r>
              <a:rPr lang="en-US" i="1" dirty="0" err="1"/>
              <a:t>znala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/>
              <a:t>O, </a:t>
            </a:r>
            <a:r>
              <a:rPr lang="en-US" i="1" dirty="0" err="1"/>
              <a:t>kad</a:t>
            </a:r>
            <a:r>
              <a:rPr lang="en-US" i="1" dirty="0"/>
              <a:t> bi </a:t>
            </a:r>
            <a:r>
              <a:rPr lang="en-US" i="1" dirty="0" err="1"/>
              <a:t>mogla</a:t>
            </a:r>
            <a:r>
              <a:rPr lang="en-US" i="1" dirty="0"/>
              <a:t> </a:t>
            </a:r>
            <a:r>
              <a:rPr lang="en-US" i="1" dirty="0" err="1"/>
              <a:t>zamisliti</a:t>
            </a:r>
            <a:br>
              <a:rPr lang="en-US" dirty="0"/>
            </a:br>
            <a:r>
              <a:rPr lang="en-US" i="1" dirty="0" err="1"/>
              <a:t>Koliko</a:t>
            </a:r>
            <a:r>
              <a:rPr lang="en-US" i="1" dirty="0"/>
              <a:t> </a:t>
            </a:r>
            <a:r>
              <a:rPr lang="en-US" i="1" dirty="0" err="1"/>
              <a:t>tamo</a:t>
            </a:r>
            <a:r>
              <a:rPr lang="en-US" i="1" dirty="0"/>
              <a:t> </a:t>
            </a:r>
            <a:r>
              <a:rPr lang="en-US" i="1" dirty="0" err="1"/>
              <a:t>ima</a:t>
            </a:r>
            <a:r>
              <a:rPr lang="en-US" i="1" dirty="0"/>
              <a:t> </a:t>
            </a:r>
            <a:r>
              <a:rPr lang="en-US" i="1" dirty="0" err="1"/>
              <a:t>zala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 err="1"/>
              <a:t>Slobode</a:t>
            </a:r>
            <a:r>
              <a:rPr lang="en-US" i="1" dirty="0"/>
              <a:t> </a:t>
            </a:r>
            <a:r>
              <a:rPr lang="en-US" i="1" dirty="0" err="1"/>
              <a:t>tamo</a:t>
            </a:r>
            <a:r>
              <a:rPr lang="en-US" i="1" dirty="0"/>
              <a:t> ne </a:t>
            </a:r>
            <a:r>
              <a:rPr lang="en-US" i="1" dirty="0" err="1"/>
              <a:t>sme</a:t>
            </a:r>
            <a:r>
              <a:rPr lang="en-US" i="1" dirty="0"/>
              <a:t> </a:t>
            </a:r>
            <a:r>
              <a:rPr lang="en-US" i="1" dirty="0" err="1"/>
              <a:t>biti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 err="1"/>
              <a:t>Ljudi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večno</a:t>
            </a:r>
            <a:r>
              <a:rPr lang="en-US" i="1" dirty="0"/>
              <a:t> </a:t>
            </a:r>
            <a:r>
              <a:rPr lang="en-US" i="1" dirty="0" err="1"/>
              <a:t>svi</a:t>
            </a:r>
            <a:r>
              <a:rPr lang="en-US" i="1" dirty="0"/>
              <a:t> </a:t>
            </a:r>
            <a:r>
              <a:rPr lang="en-US" i="1" dirty="0" err="1"/>
              <a:t>unutra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 err="1"/>
              <a:t>Zagušljiv</a:t>
            </a:r>
            <a:r>
              <a:rPr lang="en-US" i="1" dirty="0"/>
              <a:t> grad </a:t>
            </a:r>
            <a:r>
              <a:rPr lang="en-US" i="1" dirty="0" err="1"/>
              <a:t>ih</a:t>
            </a:r>
            <a:r>
              <a:rPr lang="en-US" i="1" dirty="0"/>
              <a:t> </a:t>
            </a:r>
            <a:r>
              <a:rPr lang="en-US" i="1" dirty="0" err="1"/>
              <a:t>stalno</a:t>
            </a:r>
            <a:r>
              <a:rPr lang="en-US" i="1" dirty="0"/>
              <a:t> </a:t>
            </a:r>
            <a:r>
              <a:rPr lang="en-US" i="1" dirty="0" err="1"/>
              <a:t>steže</a:t>
            </a:r>
            <a:r>
              <a:rPr lang="en-US" i="1" dirty="0"/>
              <a:t>;</a:t>
            </a:r>
            <a:br>
              <a:rPr lang="en-US" dirty="0"/>
            </a:br>
            <a:r>
              <a:rPr lang="en-US" i="1" dirty="0"/>
              <a:t>Ne </a:t>
            </a:r>
            <a:r>
              <a:rPr lang="en-US" i="1" dirty="0" err="1"/>
              <a:t>poznaju</a:t>
            </a:r>
            <a:r>
              <a:rPr lang="en-US" i="1" dirty="0"/>
              <a:t> </a:t>
            </a:r>
            <a:r>
              <a:rPr lang="en-US" i="1" dirty="0" err="1"/>
              <a:t>svežinu</a:t>
            </a:r>
            <a:r>
              <a:rPr lang="en-US" i="1" dirty="0"/>
              <a:t> </a:t>
            </a:r>
            <a:r>
              <a:rPr lang="en-US" i="1" dirty="0" err="1"/>
              <a:t>jutra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Proleće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njih</a:t>
            </a:r>
            <a:r>
              <a:rPr lang="en-US" i="1" dirty="0"/>
              <a:t> </a:t>
            </a:r>
            <a:r>
              <a:rPr lang="en-US" i="1" dirty="0" err="1"/>
              <a:t>nije</a:t>
            </a:r>
            <a:r>
              <a:rPr lang="en-US" i="1" dirty="0"/>
              <a:t> </a:t>
            </a:r>
            <a:r>
              <a:rPr lang="en-US" i="1" dirty="0" err="1"/>
              <a:t>sveže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Trguju</a:t>
            </a:r>
            <a:r>
              <a:rPr lang="en-US" i="1" dirty="0"/>
              <a:t> </a:t>
            </a:r>
            <a:r>
              <a:rPr lang="en-US" i="1" dirty="0" err="1"/>
              <a:t>voljom</a:t>
            </a:r>
            <a:r>
              <a:rPr lang="en-US" i="1" dirty="0"/>
              <a:t>, </a:t>
            </a:r>
            <a:r>
              <a:rPr lang="en-US" i="1" dirty="0" err="1"/>
              <a:t>misli</a:t>
            </a:r>
            <a:r>
              <a:rPr lang="en-US" i="1" dirty="0"/>
              <a:t> gone,</a:t>
            </a:r>
            <a:br>
              <a:rPr lang="en-US" dirty="0"/>
            </a:br>
            <a:r>
              <a:rPr lang="en-US" i="1" dirty="0" err="1"/>
              <a:t>Stide</a:t>
            </a:r>
            <a:r>
              <a:rPr lang="en-US" i="1" dirty="0"/>
              <a:t> se </a:t>
            </a:r>
            <a:r>
              <a:rPr lang="en-US" i="1" dirty="0" err="1"/>
              <a:t>kada</a:t>
            </a:r>
            <a:r>
              <a:rPr lang="en-US" i="1" dirty="0"/>
              <a:t> </a:t>
            </a:r>
            <a:r>
              <a:rPr lang="en-US" i="1" dirty="0" err="1"/>
              <a:t>stvarno</a:t>
            </a:r>
            <a:r>
              <a:rPr lang="en-US" i="1" dirty="0"/>
              <a:t> vole,</a:t>
            </a:r>
            <a:br>
              <a:rPr lang="en-US" dirty="0"/>
            </a:br>
            <a:r>
              <a:rPr lang="en-US" i="1" dirty="0" err="1"/>
              <a:t>Pred</a:t>
            </a:r>
            <a:r>
              <a:rPr lang="en-US" i="1" dirty="0"/>
              <a:t> </a:t>
            </a:r>
            <a:r>
              <a:rPr lang="en-US" i="1" dirty="0" err="1"/>
              <a:t>idealima</a:t>
            </a:r>
            <a:r>
              <a:rPr lang="en-US" i="1" dirty="0"/>
              <a:t> </a:t>
            </a:r>
            <a:r>
              <a:rPr lang="en-US" i="1" dirty="0" err="1"/>
              <a:t>glave</a:t>
            </a:r>
            <a:r>
              <a:rPr lang="en-US" i="1" dirty="0"/>
              <a:t> </a:t>
            </a:r>
            <a:r>
              <a:rPr lang="en-US" i="1" dirty="0" err="1"/>
              <a:t>klone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novac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lance mole.</a:t>
            </a:r>
            <a:br>
              <a:rPr lang="en-US" dirty="0"/>
            </a:br>
            <a:r>
              <a:rPr lang="en-US" i="1" dirty="0" err="1"/>
              <a:t>Šta</a:t>
            </a:r>
            <a:r>
              <a:rPr lang="en-US" i="1" dirty="0"/>
              <a:t> ja </a:t>
            </a:r>
            <a:r>
              <a:rPr lang="en-US" i="1" dirty="0" err="1"/>
              <a:t>napustih</a:t>
            </a:r>
            <a:r>
              <a:rPr lang="en-US" i="1" dirty="0"/>
              <a:t>? – </a:t>
            </a:r>
            <a:r>
              <a:rPr lang="en-US" i="1" dirty="0" err="1"/>
              <a:t>Vrtlog</a:t>
            </a:r>
            <a:r>
              <a:rPr lang="en-US" i="1" dirty="0"/>
              <a:t> </a:t>
            </a:r>
            <a:r>
              <a:rPr lang="en-US" i="1" dirty="0" err="1"/>
              <a:t>čudni</a:t>
            </a:r>
            <a:br>
              <a:rPr lang="en-US" dirty="0"/>
            </a:br>
            <a:r>
              <a:rPr lang="en-US" i="1" dirty="0" err="1"/>
              <a:t>Neverstva</a:t>
            </a:r>
            <a:r>
              <a:rPr lang="en-US" i="1" dirty="0"/>
              <a:t>, </a:t>
            </a:r>
            <a:r>
              <a:rPr lang="en-US" i="1" dirty="0" err="1"/>
              <a:t>mora</a:t>
            </a:r>
            <a:r>
              <a:rPr lang="en-US" i="1" dirty="0"/>
              <a:t>, </a:t>
            </a:r>
            <a:r>
              <a:rPr lang="en-US" i="1" dirty="0" err="1"/>
              <a:t>predrasuda</a:t>
            </a:r>
            <a:r>
              <a:rPr lang="en-US" i="1" dirty="0"/>
              <a:t>,</a:t>
            </a:r>
            <a:br>
              <a:rPr lang="en-US" dirty="0"/>
            </a:br>
            <a:r>
              <a:rPr lang="en-US" i="1" dirty="0" err="1"/>
              <a:t>Kovitlac</a:t>
            </a:r>
            <a:r>
              <a:rPr lang="en-US" i="1" dirty="0"/>
              <a:t> </a:t>
            </a:r>
            <a:r>
              <a:rPr lang="en-US" i="1" dirty="0" err="1"/>
              <a:t>gradski</a:t>
            </a:r>
            <a:r>
              <a:rPr lang="en-US" i="1" dirty="0"/>
              <a:t> </a:t>
            </a:r>
            <a:r>
              <a:rPr lang="en-US" i="1" dirty="0" err="1"/>
              <a:t>nerasudni</a:t>
            </a:r>
            <a:br>
              <a:rPr lang="en-US" dirty="0"/>
            </a:br>
            <a:r>
              <a:rPr lang="en-US" i="1" dirty="0"/>
              <a:t>I </a:t>
            </a:r>
            <a:r>
              <a:rPr lang="en-US" i="1" dirty="0" err="1"/>
              <a:t>blistavu</a:t>
            </a:r>
            <a:r>
              <a:rPr lang="en-US" i="1" dirty="0"/>
              <a:t> </a:t>
            </a:r>
            <a:r>
              <a:rPr lang="en-US" i="1" dirty="0" err="1"/>
              <a:t>sramotu</a:t>
            </a:r>
            <a:r>
              <a:rPr lang="en-US" i="1" dirty="0"/>
              <a:t> </a:t>
            </a:r>
            <a:r>
              <a:rPr lang="en-US" i="1" dirty="0" err="1"/>
              <a:t>svuda</a:t>
            </a:r>
            <a:r>
              <a:rPr lang="en-US" i="1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7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1324</Words>
  <Application>Microsoft Office PowerPoint</Application>
  <PresentationFormat>Widescreen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</dc:creator>
  <cp:lastModifiedBy>MIRANOVIC SVETLANA</cp:lastModifiedBy>
  <cp:revision>7</cp:revision>
  <dcterms:created xsi:type="dcterms:W3CDTF">2017-11-07T11:19:51Z</dcterms:created>
  <dcterms:modified xsi:type="dcterms:W3CDTF">2022-01-14T18:33:40Z</dcterms:modified>
</cp:coreProperties>
</file>