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3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8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F5856-43E3-475B-B889-5B31C1AFEEBB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3579-5258-4444-A99D-8AE6C3192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434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F5856-43E3-475B-B889-5B31C1AFEEBB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3579-5258-4444-A99D-8AE6C3192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816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F5856-43E3-475B-B889-5B31C1AFEEBB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3579-5258-4444-A99D-8AE6C3192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17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F5856-43E3-475B-B889-5B31C1AFEEBB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3579-5258-4444-A99D-8AE6C3192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134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F5856-43E3-475B-B889-5B31C1AFEEBB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3579-5258-4444-A99D-8AE6C3192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603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F5856-43E3-475B-B889-5B31C1AFEEBB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3579-5258-4444-A99D-8AE6C3192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055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F5856-43E3-475B-B889-5B31C1AFEEBB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3579-5258-4444-A99D-8AE6C3192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131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F5856-43E3-475B-B889-5B31C1AFEEBB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3579-5258-4444-A99D-8AE6C3192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95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F5856-43E3-475B-B889-5B31C1AFEEBB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3579-5258-4444-A99D-8AE6C3192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104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F5856-43E3-475B-B889-5B31C1AFEEBB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3579-5258-4444-A99D-8AE6C3192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180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F5856-43E3-475B-B889-5B31C1AFEEBB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3579-5258-4444-A99D-8AE6C3192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46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F5856-43E3-475B-B889-5B31C1AFEEBB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93579-5258-4444-A99D-8AE6C3192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69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1142" y="1"/>
            <a:ext cx="6724185" cy="674936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0361" y="4772722"/>
            <a:ext cx="471802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4400" b="1" dirty="0" smtClean="0"/>
              <a:t>KABLOVSKI PRIBOR</a:t>
            </a:r>
          </a:p>
          <a:p>
            <a:r>
              <a:rPr lang="sr-Latn-ME" sz="1600" b="1" dirty="0" smtClean="0"/>
              <a:t>MELANIJA ĆALASAN dipl. ing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51500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9863" y="1206102"/>
            <a:ext cx="11184674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Latn-CS" sz="2600" b="1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Kablovski pribor </a:t>
            </a:r>
            <a:r>
              <a:rPr lang="sr-Latn-CS" sz="2600" b="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služi za: postavljanje, nastavljanje, zatvaranje krajeva i pričvršćivanje kablova.</a:t>
            </a:r>
          </a:p>
          <a:p>
            <a:pPr algn="just"/>
            <a:endParaRPr lang="en-US" sz="2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sr-Latn-CS" sz="2600" b="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Prema namjeni kablovski pribor se dijeli na:</a:t>
            </a:r>
            <a:endParaRPr lang="en-US" sz="2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r-Latn-CS" sz="2600" b="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kablovske kape</a:t>
            </a:r>
            <a:endParaRPr lang="en-US" sz="26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r-Latn-CS" sz="2600" b="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kablovske glave</a:t>
            </a:r>
            <a:endParaRPr lang="en-US" sz="26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r-Latn-CS" sz="2600" b="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kablovske spojnice</a:t>
            </a:r>
            <a:endParaRPr lang="en-US" sz="26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r-Latn-CS" sz="2600" b="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kablovske račve</a:t>
            </a:r>
            <a:endParaRPr lang="en-US" sz="26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r-Latn-CS" sz="2600" b="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kablovske papučice</a:t>
            </a:r>
            <a:endParaRPr lang="en-US" sz="26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r-Latn-CS" sz="2600" b="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kablovske stezaljke</a:t>
            </a:r>
            <a:endParaRPr lang="en-US" sz="26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r-Latn-CS" sz="2600" b="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kablovske obujmice</a:t>
            </a:r>
            <a:endParaRPr lang="en-US" sz="26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94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297509"/>
            <a:ext cx="1192065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/>
              <a:t>Kablovske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kape</a:t>
            </a:r>
            <a:r>
              <a:rPr lang="en-US" sz="3600" b="1" dirty="0" smtClean="0"/>
              <a:t> </a:t>
            </a:r>
            <a:r>
              <a:rPr lang="en-US" sz="3600" dirty="0" err="1" smtClean="0"/>
              <a:t>imaju</a:t>
            </a:r>
            <a:r>
              <a:rPr lang="en-US" sz="3600" dirty="0" smtClean="0"/>
              <a:t> </a:t>
            </a:r>
            <a:r>
              <a:rPr lang="en-US" sz="3600" dirty="0" err="1" smtClean="0"/>
              <a:t>zadatak</a:t>
            </a:r>
            <a:r>
              <a:rPr lang="en-US" sz="3600" dirty="0" smtClean="0"/>
              <a:t> da, </a:t>
            </a:r>
            <a:r>
              <a:rPr lang="en-US" sz="3600" dirty="0" err="1" smtClean="0"/>
              <a:t>kao</a:t>
            </a:r>
            <a:r>
              <a:rPr lang="en-US" sz="3600" dirty="0" smtClean="0"/>
              <a:t> </a:t>
            </a:r>
            <a:r>
              <a:rPr lang="en-US" sz="3600" dirty="0" err="1" smtClean="0"/>
              <a:t>privremena</a:t>
            </a:r>
            <a:r>
              <a:rPr lang="en-US" sz="3600" dirty="0" smtClean="0"/>
              <a:t> </a:t>
            </a:r>
            <a:r>
              <a:rPr lang="en-US" sz="3600" dirty="0" err="1" smtClean="0"/>
              <a:t>zaštita</a:t>
            </a:r>
            <a:r>
              <a:rPr lang="en-US" sz="3600" dirty="0" smtClean="0"/>
              <a:t>, </a:t>
            </a:r>
            <a:r>
              <a:rPr lang="en-US" sz="3600" dirty="0" err="1" smtClean="0"/>
              <a:t>zaštite</a:t>
            </a:r>
            <a:r>
              <a:rPr lang="en-US" sz="3600" dirty="0" smtClean="0"/>
              <a:t> </a:t>
            </a:r>
            <a:r>
              <a:rPr lang="en-US" sz="3600" dirty="0" err="1" smtClean="0"/>
              <a:t>kabl</a:t>
            </a:r>
            <a:r>
              <a:rPr lang="en-US" sz="3600" dirty="0" smtClean="0"/>
              <a:t> od </a:t>
            </a:r>
            <a:r>
              <a:rPr lang="en-US" sz="3600" dirty="0" err="1" smtClean="0"/>
              <a:t>prodora</a:t>
            </a:r>
            <a:r>
              <a:rPr lang="en-US" sz="3600" dirty="0" smtClean="0"/>
              <a:t> </a:t>
            </a:r>
            <a:r>
              <a:rPr lang="en-US" sz="3600" dirty="0" err="1" smtClean="0"/>
              <a:t>vlage.Za</a:t>
            </a:r>
            <a:r>
              <a:rPr lang="en-US" sz="3600" dirty="0" smtClean="0"/>
              <a:t> </a:t>
            </a:r>
            <a:r>
              <a:rPr lang="en-US" sz="3600" dirty="0" err="1" smtClean="0"/>
              <a:t>privremeno</a:t>
            </a:r>
            <a:r>
              <a:rPr lang="en-US" sz="3600" dirty="0" smtClean="0"/>
              <a:t> </a:t>
            </a:r>
            <a:r>
              <a:rPr lang="en-US" sz="3600" dirty="0" err="1" smtClean="0"/>
              <a:t>zatvaranje</a:t>
            </a:r>
            <a:r>
              <a:rPr lang="en-US" sz="3600" dirty="0" smtClean="0"/>
              <a:t> </a:t>
            </a:r>
            <a:r>
              <a:rPr lang="en-US" sz="3600" dirty="0" err="1" smtClean="0"/>
              <a:t>odsječenog</a:t>
            </a:r>
            <a:r>
              <a:rPr lang="en-US" sz="3600" dirty="0" smtClean="0"/>
              <a:t> </a:t>
            </a:r>
            <a:r>
              <a:rPr lang="en-US" sz="3600" dirty="0" err="1" smtClean="0"/>
              <a:t>kabla</a:t>
            </a:r>
            <a:r>
              <a:rPr lang="en-US" sz="3600" dirty="0" smtClean="0"/>
              <a:t> </a:t>
            </a:r>
            <a:r>
              <a:rPr lang="en-US" sz="3600" dirty="0" err="1" smtClean="0"/>
              <a:t>dovoljno</a:t>
            </a:r>
            <a:r>
              <a:rPr lang="en-US" sz="3600" dirty="0" smtClean="0"/>
              <a:t> je </a:t>
            </a:r>
            <a:r>
              <a:rPr lang="en-US" sz="3600" dirty="0" err="1" smtClean="0"/>
              <a:t>kraj</a:t>
            </a:r>
            <a:r>
              <a:rPr lang="en-US" sz="3600" dirty="0" smtClean="0"/>
              <a:t> </a:t>
            </a:r>
            <a:r>
              <a:rPr lang="en-US" sz="3600" dirty="0" err="1" smtClean="0"/>
              <a:t>kabla</a:t>
            </a:r>
            <a:r>
              <a:rPr lang="en-US" sz="3600" dirty="0" smtClean="0"/>
              <a:t> </a:t>
            </a:r>
            <a:r>
              <a:rPr lang="en-US" sz="3600" dirty="0" err="1" smtClean="0"/>
              <a:t>umočiti</a:t>
            </a:r>
            <a:r>
              <a:rPr lang="en-US" sz="3600" dirty="0" smtClean="0"/>
              <a:t> u </a:t>
            </a:r>
            <a:r>
              <a:rPr lang="en-US" sz="3600" dirty="0" err="1" smtClean="0"/>
              <a:t>zagrijanu</a:t>
            </a:r>
            <a:r>
              <a:rPr lang="en-US" sz="3600" dirty="0" smtClean="0"/>
              <a:t> </a:t>
            </a:r>
            <a:r>
              <a:rPr lang="en-US" sz="3600" dirty="0" err="1" smtClean="0"/>
              <a:t>kablovsku</a:t>
            </a:r>
            <a:r>
              <a:rPr lang="en-US" sz="3600" dirty="0" smtClean="0"/>
              <a:t> </a:t>
            </a:r>
            <a:r>
              <a:rPr lang="en-US" sz="3600" dirty="0" err="1" smtClean="0"/>
              <a:t>masu</a:t>
            </a:r>
            <a:r>
              <a:rPr lang="en-US" sz="3600" dirty="0" smtClean="0"/>
              <a:t>. </a:t>
            </a:r>
            <a:r>
              <a:rPr lang="sr-Latn-ME" sz="3600" dirty="0" smtClean="0"/>
              <a:t>Na slici je prikazana termoskupljajuća kablovska kapa</a:t>
            </a:r>
            <a:endParaRPr lang="en-US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2501" y="3453043"/>
            <a:ext cx="6709023" cy="3237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26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346" y="475929"/>
            <a:ext cx="1158611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800" b="1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Kablovske glave </a:t>
            </a:r>
            <a:r>
              <a:rPr lang="sr-Latn-CS" sz="280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postavljaju se na početku i na kraju kabla. Zadatak kablovske glave</a:t>
            </a:r>
            <a:r>
              <a:rPr lang="sr-Latn-CS" sz="2800" b="1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Latn-CS" sz="280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 trajna zaštita kabla od prodora vlage, a ujedno omogućava da se krajevi kabla otvore i žile pripreme za spajanje. </a:t>
            </a:r>
          </a:p>
          <a:p>
            <a:r>
              <a:rPr lang="sr-Latn-CS" sz="2800" dirty="0"/>
              <a:t>Izbor kablovske glave vrši se prema:</a:t>
            </a:r>
            <a:endParaRPr lang="en-US" sz="2800" b="1" dirty="0"/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800" dirty="0" err="1"/>
              <a:t>visini</a:t>
            </a:r>
            <a:r>
              <a:rPr lang="en-US" sz="2800" dirty="0"/>
              <a:t> </a:t>
            </a:r>
            <a:r>
              <a:rPr lang="en-US" sz="2800" dirty="0" err="1" smtClean="0"/>
              <a:t>napona</a:t>
            </a:r>
            <a:endParaRPr lang="sr-Latn-ME" sz="2800" dirty="0" smtClean="0"/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800" dirty="0" err="1" smtClean="0"/>
              <a:t>mjestu</a:t>
            </a:r>
            <a:r>
              <a:rPr lang="en-US" sz="2800" dirty="0" smtClean="0"/>
              <a:t> </a:t>
            </a:r>
            <a:r>
              <a:rPr lang="en-US" sz="2800" dirty="0" err="1"/>
              <a:t>upotrebe</a:t>
            </a:r>
            <a:r>
              <a:rPr lang="en-US" sz="2800" dirty="0"/>
              <a:t> (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suve</a:t>
            </a:r>
            <a:r>
              <a:rPr lang="en-US" sz="2800" dirty="0"/>
              <a:t> </a:t>
            </a:r>
            <a:r>
              <a:rPr lang="en-US" sz="2800" dirty="0" err="1"/>
              <a:t>prostorije</a:t>
            </a:r>
            <a:r>
              <a:rPr lang="en-US" sz="2800" dirty="0"/>
              <a:t>,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vlažne</a:t>
            </a:r>
            <a:r>
              <a:rPr lang="en-US" sz="2800" dirty="0"/>
              <a:t> </a:t>
            </a:r>
            <a:r>
              <a:rPr lang="en-US" sz="2800" dirty="0" err="1"/>
              <a:t>prostorije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vanjsku</a:t>
            </a:r>
            <a:r>
              <a:rPr lang="en-US" sz="2800" dirty="0"/>
              <a:t> </a:t>
            </a:r>
            <a:r>
              <a:rPr lang="en-US" sz="2800" dirty="0" err="1" smtClean="0"/>
              <a:t>montažu</a:t>
            </a:r>
            <a:r>
              <a:rPr lang="en-US" sz="2800" dirty="0" smtClean="0"/>
              <a:t>)</a:t>
            </a:r>
            <a:endParaRPr lang="sr-Latn-ME" sz="2800" b="1" dirty="0" smtClean="0"/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US" sz="2800" dirty="0" err="1" smtClean="0"/>
              <a:t>položaju</a:t>
            </a:r>
            <a:r>
              <a:rPr lang="en-US" sz="2800" dirty="0" smtClean="0"/>
              <a:t> </a:t>
            </a:r>
            <a:r>
              <a:rPr lang="en-US" sz="2800" dirty="0" err="1"/>
              <a:t>montaže</a:t>
            </a:r>
            <a:r>
              <a:rPr lang="en-US" sz="2800" dirty="0"/>
              <a:t>: </a:t>
            </a:r>
            <a:r>
              <a:rPr lang="en-US" sz="2800" dirty="0" err="1"/>
              <a:t>vertikalan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horizontalan</a:t>
            </a:r>
            <a:r>
              <a:rPr lang="en-US" sz="2800" dirty="0"/>
              <a:t> </a:t>
            </a:r>
            <a:r>
              <a:rPr lang="en-US" sz="2800" dirty="0" err="1"/>
              <a:t>vrsti</a:t>
            </a:r>
            <a:r>
              <a:rPr lang="en-US" sz="2800" dirty="0"/>
              <a:t> </a:t>
            </a:r>
            <a:r>
              <a:rPr lang="en-US" sz="2800" dirty="0" err="1"/>
              <a:t>kabla:dvožilan</a:t>
            </a:r>
            <a:r>
              <a:rPr lang="en-US" sz="2800" dirty="0"/>
              <a:t>, </a:t>
            </a:r>
            <a:r>
              <a:rPr lang="en-US" sz="2800" dirty="0" err="1"/>
              <a:t>trožilan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četvorožilan</a:t>
            </a:r>
            <a:endParaRPr lang="en-US" sz="2800" b="1" dirty="0"/>
          </a:p>
          <a:p>
            <a:r>
              <a:rPr lang="en-US" sz="2800" dirty="0"/>
              <a:t> </a:t>
            </a:r>
            <a:endParaRPr lang="en-US" sz="2800" b="1" dirty="0"/>
          </a:p>
          <a:p>
            <a:r>
              <a:rPr lang="en-US" sz="2800" dirty="0" err="1"/>
              <a:t>Kablovske</a:t>
            </a:r>
            <a:r>
              <a:rPr lang="en-US" sz="2800" dirty="0"/>
              <a:t> </a:t>
            </a:r>
            <a:r>
              <a:rPr lang="en-US" sz="2800" dirty="0" err="1"/>
              <a:t>glave</a:t>
            </a:r>
            <a:r>
              <a:rPr lang="en-US" sz="2800" dirty="0"/>
              <a:t> </a:t>
            </a:r>
            <a:r>
              <a:rPr lang="en-US" sz="2800" dirty="0" err="1"/>
              <a:t>nijesu</a:t>
            </a:r>
            <a:r>
              <a:rPr lang="en-US" sz="2800" dirty="0"/>
              <a:t> </a:t>
            </a:r>
            <a:r>
              <a:rPr lang="en-US" sz="2800" dirty="0" err="1"/>
              <a:t>obavezne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unutrašnje</a:t>
            </a:r>
            <a:r>
              <a:rPr lang="en-US" sz="2800" dirty="0"/>
              <a:t> </a:t>
            </a:r>
            <a:r>
              <a:rPr lang="en-US" sz="2800" dirty="0" err="1"/>
              <a:t>montaže</a:t>
            </a:r>
            <a:r>
              <a:rPr lang="en-US" sz="2800" dirty="0"/>
              <a:t> </a:t>
            </a:r>
            <a:r>
              <a:rPr lang="en-US" sz="2800" dirty="0" err="1"/>
              <a:t>niskonaponskih</a:t>
            </a:r>
            <a:r>
              <a:rPr lang="en-US" sz="2800" dirty="0"/>
              <a:t> </a:t>
            </a:r>
            <a:r>
              <a:rPr lang="en-US" sz="2800" dirty="0" err="1"/>
              <a:t>termoplastičnih</a:t>
            </a:r>
            <a:r>
              <a:rPr lang="en-US" sz="2800" dirty="0"/>
              <a:t> </a:t>
            </a:r>
            <a:r>
              <a:rPr lang="en-US" sz="2800" dirty="0" err="1"/>
              <a:t>kablova</a:t>
            </a:r>
            <a:r>
              <a:rPr lang="en-US" sz="2800" dirty="0"/>
              <a:t>. </a:t>
            </a:r>
            <a:endParaRPr lang="en-US" sz="2800" b="1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8159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304" y="1326182"/>
            <a:ext cx="3067050" cy="45624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4850" y="1100137"/>
            <a:ext cx="3162300" cy="46577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43056" y="424095"/>
            <a:ext cx="2319406" cy="6177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36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269" y="316908"/>
            <a:ext cx="1176453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/>
              <a:t>Kablovske</a:t>
            </a:r>
            <a:r>
              <a:rPr lang="en-US" sz="2800" dirty="0" smtClean="0"/>
              <a:t> </a:t>
            </a:r>
            <a:r>
              <a:rPr lang="en-US" sz="2800" b="1" dirty="0" err="1" smtClean="0"/>
              <a:t>spojnice</a:t>
            </a:r>
            <a:r>
              <a:rPr lang="en-US" sz="2800" dirty="0" smtClean="0"/>
              <a:t> </a:t>
            </a:r>
            <a:r>
              <a:rPr lang="en-US" sz="2800" dirty="0" err="1" smtClean="0"/>
              <a:t>koriste</a:t>
            </a:r>
            <a:r>
              <a:rPr lang="en-US" sz="2800" dirty="0" smtClean="0"/>
              <a:t> se </a:t>
            </a:r>
            <a:r>
              <a:rPr lang="en-US" sz="2800" dirty="0" err="1" smtClean="0"/>
              <a:t>za</a:t>
            </a:r>
            <a:r>
              <a:rPr lang="en-US" sz="2800" dirty="0" smtClean="0"/>
              <a:t> </a:t>
            </a:r>
            <a:r>
              <a:rPr lang="en-US" sz="2800" dirty="0" err="1" smtClean="0"/>
              <a:t>spajanje</a:t>
            </a:r>
            <a:r>
              <a:rPr lang="en-US" sz="2800" dirty="0" smtClean="0"/>
              <a:t>, </a:t>
            </a:r>
            <a:r>
              <a:rPr lang="en-US" sz="2800" dirty="0" err="1" smtClean="0"/>
              <a:t>nastavljanje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račvanje</a:t>
            </a:r>
            <a:r>
              <a:rPr lang="en-US" sz="2800" dirty="0" smtClean="0"/>
              <a:t> </a:t>
            </a:r>
            <a:r>
              <a:rPr lang="en-US" sz="2800" dirty="0" err="1" smtClean="0"/>
              <a:t>kablova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Kablovske</a:t>
            </a:r>
            <a:r>
              <a:rPr lang="en-US" sz="2800" dirty="0" smtClean="0"/>
              <a:t> </a:t>
            </a:r>
            <a:r>
              <a:rPr lang="en-US" sz="2800" dirty="0" err="1" smtClean="0"/>
              <a:t>spojnice</a:t>
            </a:r>
            <a:r>
              <a:rPr lang="en-US" sz="2800" dirty="0" smtClean="0"/>
              <a:t> </a:t>
            </a:r>
            <a:r>
              <a:rPr lang="en-US" sz="2800" dirty="0" err="1" smtClean="0"/>
              <a:t>izrađuju</a:t>
            </a:r>
            <a:r>
              <a:rPr lang="en-US" sz="2800" dirty="0" smtClean="0"/>
              <a:t> se od </a:t>
            </a:r>
            <a:r>
              <a:rPr lang="en-US" sz="2800" dirty="0" err="1" smtClean="0"/>
              <a:t>olova</a:t>
            </a:r>
            <a:r>
              <a:rPr lang="en-US" sz="2800" dirty="0" smtClean="0"/>
              <a:t>, </a:t>
            </a:r>
            <a:r>
              <a:rPr lang="en-US" sz="2800" dirty="0" err="1" smtClean="0"/>
              <a:t>livenog</a:t>
            </a:r>
            <a:r>
              <a:rPr lang="en-US" sz="2800" dirty="0" smtClean="0"/>
              <a:t> </a:t>
            </a:r>
            <a:r>
              <a:rPr lang="en-US" sz="2800" dirty="0" err="1" smtClean="0"/>
              <a:t>gvožđa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termoplastičnih</a:t>
            </a:r>
            <a:r>
              <a:rPr lang="en-US" sz="2800" dirty="0" smtClean="0"/>
              <a:t> masa. </a:t>
            </a:r>
            <a:r>
              <a:rPr lang="en-US" sz="2800" dirty="0" err="1" smtClean="0"/>
              <a:t>Olovne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livene</a:t>
            </a:r>
            <a:r>
              <a:rPr lang="en-US" sz="2800" dirty="0" smtClean="0"/>
              <a:t> </a:t>
            </a:r>
            <a:r>
              <a:rPr lang="en-US" sz="2800" dirty="0" err="1" smtClean="0"/>
              <a:t>spojnice</a:t>
            </a:r>
            <a:r>
              <a:rPr lang="en-US" sz="2800" dirty="0" smtClean="0"/>
              <a:t> </a:t>
            </a:r>
            <a:r>
              <a:rPr lang="en-US" sz="2800" dirty="0" err="1" smtClean="0"/>
              <a:t>upotrebljavaju</a:t>
            </a:r>
            <a:r>
              <a:rPr lang="en-US" sz="2800" dirty="0" smtClean="0"/>
              <a:t> se </a:t>
            </a:r>
            <a:r>
              <a:rPr lang="en-US" sz="2800" dirty="0" err="1" smtClean="0"/>
              <a:t>za</a:t>
            </a:r>
            <a:r>
              <a:rPr lang="en-US" sz="2800" dirty="0" smtClean="0"/>
              <a:t> </a:t>
            </a:r>
            <a:r>
              <a:rPr lang="en-US" sz="2800" dirty="0" err="1" smtClean="0"/>
              <a:t>kablove</a:t>
            </a:r>
            <a:r>
              <a:rPr lang="en-US" sz="2800" dirty="0" smtClean="0"/>
              <a:t> </a:t>
            </a:r>
            <a:r>
              <a:rPr lang="en-US" sz="2800" dirty="0" err="1" smtClean="0"/>
              <a:t>izolovane</a:t>
            </a:r>
            <a:r>
              <a:rPr lang="en-US" sz="2800" dirty="0" smtClean="0"/>
              <a:t> </a:t>
            </a:r>
            <a:r>
              <a:rPr lang="en-US" sz="2800" dirty="0" err="1" smtClean="0"/>
              <a:t>impegnisanim</a:t>
            </a:r>
            <a:r>
              <a:rPr lang="en-US" sz="2800" dirty="0" smtClean="0"/>
              <a:t> </a:t>
            </a:r>
            <a:r>
              <a:rPr lang="en-US" sz="2800" dirty="0" err="1" smtClean="0"/>
              <a:t>papirom</a:t>
            </a:r>
            <a:r>
              <a:rPr lang="en-US" sz="2800" dirty="0" smtClean="0"/>
              <a:t>, a </a:t>
            </a:r>
            <a:r>
              <a:rPr lang="en-US" sz="2800" dirty="0" err="1" smtClean="0"/>
              <a:t>spojnice</a:t>
            </a:r>
            <a:r>
              <a:rPr lang="en-US" sz="2800" dirty="0" smtClean="0"/>
              <a:t> od </a:t>
            </a:r>
            <a:r>
              <a:rPr lang="en-US" sz="2800" dirty="0" err="1" smtClean="0"/>
              <a:t>termoplastične</a:t>
            </a:r>
            <a:r>
              <a:rPr lang="en-US" sz="2800" dirty="0" smtClean="0"/>
              <a:t> </a:t>
            </a:r>
            <a:r>
              <a:rPr lang="en-US" sz="2800" dirty="0" err="1" smtClean="0"/>
              <a:t>mase</a:t>
            </a:r>
            <a:r>
              <a:rPr lang="en-US" sz="2800" dirty="0" smtClean="0"/>
              <a:t> – </a:t>
            </a:r>
            <a:r>
              <a:rPr lang="en-US" sz="2800" dirty="0" err="1" smtClean="0"/>
              <a:t>za</a:t>
            </a:r>
            <a:r>
              <a:rPr lang="en-US" sz="2800" dirty="0" smtClean="0"/>
              <a:t> </a:t>
            </a:r>
            <a:r>
              <a:rPr lang="en-US" sz="2800" dirty="0" err="1" smtClean="0"/>
              <a:t>kablove</a:t>
            </a:r>
            <a:r>
              <a:rPr lang="en-US" sz="2800" dirty="0" smtClean="0"/>
              <a:t> </a:t>
            </a:r>
            <a:r>
              <a:rPr lang="en-US" sz="2800" dirty="0" err="1" smtClean="0"/>
              <a:t>izolovane</a:t>
            </a:r>
            <a:r>
              <a:rPr lang="en-US" sz="2800" dirty="0" smtClean="0"/>
              <a:t> </a:t>
            </a:r>
            <a:r>
              <a:rPr lang="en-US" sz="2800" dirty="0" err="1" smtClean="0"/>
              <a:t>termoplastičnom</a:t>
            </a:r>
            <a:r>
              <a:rPr lang="en-US" sz="2800" dirty="0" smtClean="0"/>
              <a:t> </a:t>
            </a:r>
            <a:r>
              <a:rPr lang="en-US" sz="2800" dirty="0" err="1" smtClean="0"/>
              <a:t>masom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3613" y="2563677"/>
            <a:ext cx="8153400" cy="25527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9137" y="5116377"/>
            <a:ext cx="6400800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31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2663" y="645318"/>
            <a:ext cx="11418849" cy="1095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marR="6350" indent="-3175" algn="just">
              <a:lnSpc>
                <a:spcPts val="1060"/>
              </a:lnSpc>
              <a:spcBef>
                <a:spcPts val="0"/>
              </a:spcBef>
              <a:spcAft>
                <a:spcPts val="0"/>
              </a:spcAft>
            </a:pPr>
            <a:r>
              <a:rPr lang="sr-Latn-CS" sz="2800" b="1" spc="2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Kablovske račve</a:t>
            </a:r>
            <a:r>
              <a:rPr lang="sr-Latn-CS" sz="2800" b="0" spc="-2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služe za račvanje kabla </a:t>
            </a:r>
            <a:r>
              <a:rPr lang="sr-Latn-CS" sz="2800" b="0" spc="4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 hermetički  zatvorenom kućištu. </a:t>
            </a:r>
            <a:endParaRPr lang="en-US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r-Latn-CS" sz="2800" spc="3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Izrađuju se za jednostruko i dvostruko račvanje. Prve </a:t>
            </a:r>
            <a:r>
              <a:rPr lang="sr-Latn-CS" sz="2800" spc="5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 nazivaju „T“ račvama, a druge „X“ račvama. </a:t>
            </a:r>
            <a:endParaRPr lang="en-US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4353" y="2164265"/>
            <a:ext cx="5165274" cy="3311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68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5259" y="426639"/>
            <a:ext cx="1184259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4029075" algn="l"/>
                <a:tab pos="4362450" algn="l"/>
              </a:tabLst>
            </a:pP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Kablovske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obujmice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kablovske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papučice</a:t>
            </a:r>
            <a:endParaRPr lang="en-US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4362450" algn="l"/>
              </a:tabLs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r>
              <a:rPr lang="sr-Latn-CS" sz="2800" spc="-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Kablovske obujmice se koriste za pričvršćivanje i nošenje </a:t>
            </a:r>
            <a:r>
              <a:rPr lang="sr-Latn-CS" sz="2800" spc="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kabla po zidovima i tavanicama, kao i u kablovskim tunelima i kanalima</a:t>
            </a:r>
            <a:endParaRPr lang="en-US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5079" y="2748289"/>
            <a:ext cx="5038095" cy="149523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1361" y="4868286"/>
            <a:ext cx="5485714" cy="13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87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269" y="375568"/>
            <a:ext cx="1154151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Latn-CS" sz="2800" b="1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Kablovske papučice </a:t>
            </a:r>
            <a:r>
              <a:rPr lang="sr-Latn-CS" sz="2800" b="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olakšavaju priključak kabla u razvodnim tablama i aparatima. Sa jedne strane papučica je prilagođena za uvlačenje i fiksiranje provodnika, a sa druge strane ima na pljosnatom dijelu otvor za vezivanje pomoću zavrtnja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950" y="2759462"/>
            <a:ext cx="8656149" cy="3340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73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275</Words>
  <Application>Microsoft Office PowerPoint</Application>
  <PresentationFormat>Widescreen</PresentationFormat>
  <Paragraphs>28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melanija calasan</dc:creator>
  <cp:lastModifiedBy>melanija calasan</cp:lastModifiedBy>
  <cp:revision>9</cp:revision>
  <dcterms:created xsi:type="dcterms:W3CDTF">2018-10-01T19:43:00Z</dcterms:created>
  <dcterms:modified xsi:type="dcterms:W3CDTF">2018-10-03T21:48:41Z</dcterms:modified>
</cp:coreProperties>
</file>