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317" r:id="rId3"/>
    <p:sldId id="318" r:id="rId4"/>
    <p:sldId id="319" r:id="rId5"/>
    <p:sldId id="320" r:id="rId6"/>
    <p:sldId id="321" r:id="rId7"/>
    <p:sldId id="322" r:id="rId8"/>
    <p:sldId id="323" r:id="rId9"/>
    <p:sldId id="324" r:id="rId10"/>
    <p:sldId id="325" r:id="rId11"/>
    <p:sldId id="326" r:id="rId12"/>
    <p:sldId id="316" r:id="rId1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A605"/>
    <a:srgbClr val="8DDFF5"/>
    <a:srgbClr val="8DE91C"/>
    <a:srgbClr val="D00F00"/>
    <a:srgbClr val="00A0A8"/>
    <a:srgbClr val="FEC630"/>
    <a:srgbClr val="FF5969"/>
    <a:srgbClr val="5D7373"/>
    <a:srgbClr val="52C9BD"/>
    <a:srgbClr val="52CB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691" autoAdjust="0"/>
    <p:restoredTop sz="94660"/>
  </p:normalViewPr>
  <p:slideViewPr>
    <p:cSldViewPr snapToGrid="0">
      <p:cViewPr varScale="1">
        <p:scale>
          <a:sx n="71" d="100"/>
          <a:sy n="71" d="100"/>
        </p:scale>
        <p:origin x="161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18.10.2020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0364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18.10.2020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6635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18.10.2020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7111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18.10.2020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4677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18.10.2020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5361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18.10.2020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4036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18.10.2020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3770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18.10.2020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0331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18.10.2020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1956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18.10.2020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6004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18.10.2020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6898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DFAF59-80FD-42F8-B77B-6179688B7234}" type="datetimeFigureOut">
              <a:rPr lang="de-DE" smtClean="0"/>
              <a:t>18.10.2020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1875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71382190-201C-4BAE-91F3-296A26671C96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9072092" y="5974721"/>
            <a:ext cx="2568388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r-Latn-ME" sz="2500" dirty="0" smtClean="0">
                <a:solidFill>
                  <a:srgbClr val="002060"/>
                </a:solidFill>
                <a:latin typeface="Impact" panose="020B0806030902050204" pitchFamily="34" charset="0"/>
              </a:rPr>
              <a:t>SPASOJE PAPIĆ</a:t>
            </a:r>
          </a:p>
          <a:p>
            <a:endParaRPr lang="en-US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2F391CEE-E392-4A9D-BD11-6954B994FB42}"/>
              </a:ext>
            </a:extLst>
          </p:cNvPr>
          <p:cNvSpPr/>
          <p:nvPr/>
        </p:nvSpPr>
        <p:spPr>
          <a:xfrm>
            <a:off x="-9302800" y="0"/>
            <a:ext cx="12020746" cy="685800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06C029B-A799-4206-A656-A006D8F83990}"/>
              </a:ext>
            </a:extLst>
          </p:cNvPr>
          <p:cNvSpPr/>
          <p:nvPr/>
        </p:nvSpPr>
        <p:spPr>
          <a:xfrm>
            <a:off x="-8798783" y="0"/>
            <a:ext cx="10950312" cy="6858000"/>
          </a:xfrm>
          <a:prstGeom prst="rect">
            <a:avLst/>
          </a:prstGeom>
          <a:solidFill>
            <a:srgbClr val="8DE91C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CE9AAB1E-3A13-4745-A574-9EE6806378C9}"/>
              </a:ext>
            </a:extLst>
          </p:cNvPr>
          <p:cNvSpPr/>
          <p:nvPr/>
        </p:nvSpPr>
        <p:spPr>
          <a:xfrm>
            <a:off x="-7847639" y="0"/>
            <a:ext cx="9380604" cy="6858000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CB8CB55-9DEC-4367-900E-7257FE1B874F}"/>
              </a:ext>
            </a:extLst>
          </p:cNvPr>
          <p:cNvSpPr/>
          <p:nvPr/>
        </p:nvSpPr>
        <p:spPr>
          <a:xfrm>
            <a:off x="-7985196" y="0"/>
            <a:ext cx="8886150" cy="6858000"/>
          </a:xfrm>
          <a:prstGeom prst="rect">
            <a:avLst/>
          </a:prstGeom>
          <a:solidFill>
            <a:srgbClr val="F7A605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Impact" panose="020B0806030902050204" pitchFamily="34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2866" y="318390"/>
            <a:ext cx="6380920" cy="1025889"/>
          </a:xfrm>
          <a:prstGeom prst="rect">
            <a:avLst/>
          </a:prstGeom>
        </p:spPr>
      </p:pic>
      <p:pic>
        <p:nvPicPr>
          <p:cNvPr id="1026" name="Picture 2" descr="Windows 7 је и даље најпопуларнији оперативни систем | Новост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1323" y="1127743"/>
            <a:ext cx="5905500" cy="397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4186126" y="2789668"/>
            <a:ext cx="777240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ME" sz="6000" dirty="0" smtClean="0">
                <a:solidFill>
                  <a:srgbClr val="0070C0"/>
                </a:solidFill>
                <a:latin typeface="Impact" panose="020B0806030902050204" pitchFamily="34" charset="0"/>
              </a:rPr>
              <a:t>INSTALACIJA </a:t>
            </a:r>
          </a:p>
          <a:p>
            <a:endParaRPr lang="sr-Latn-ME" sz="6000" dirty="0">
              <a:solidFill>
                <a:srgbClr val="0070C0"/>
              </a:solidFill>
              <a:latin typeface="Impact" panose="020B0806030902050204" pitchFamily="34" charset="0"/>
            </a:endParaRPr>
          </a:p>
          <a:p>
            <a:r>
              <a:rPr lang="sr-Latn-ME" sz="6000" dirty="0" smtClean="0">
                <a:solidFill>
                  <a:srgbClr val="0070C0"/>
                </a:solidFill>
                <a:latin typeface="Impact" panose="020B0806030902050204" pitchFamily="34" charset="0"/>
              </a:rPr>
              <a:t>OPERATIVNOG SISTEMA</a:t>
            </a:r>
            <a:endParaRPr lang="en-US" sz="6000" b="0" i="0" dirty="0">
              <a:solidFill>
                <a:srgbClr val="0070C0"/>
              </a:solidFill>
              <a:effectLst/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6610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555431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6" y="0"/>
            <a:ext cx="9417469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9709" t="27390" r="32052" b="17831"/>
          <a:stretch/>
        </p:blipFill>
        <p:spPr>
          <a:xfrm>
            <a:off x="3321423" y="403412"/>
            <a:ext cx="8001001" cy="644404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9812" t="29595" r="27298" b="21345"/>
          <a:stretch/>
        </p:blipFill>
        <p:spPr>
          <a:xfrm>
            <a:off x="3173505" y="282388"/>
            <a:ext cx="8792695" cy="6565071"/>
          </a:xfrm>
          <a:prstGeom prst="rect">
            <a:avLst/>
          </a:prstGeom>
        </p:spPr>
      </p:pic>
      <p:pic>
        <p:nvPicPr>
          <p:cNvPr id="8" name="Picture 4" descr="Download Windows Transparent Background Photos HQ PNG Image | FreePNGImg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8057" y="-79317"/>
            <a:ext cx="2299447" cy="1788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42008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555431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6" y="0"/>
            <a:ext cx="9417469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9709" t="23346" r="33085" b="26838"/>
          <a:stretch/>
        </p:blipFill>
        <p:spPr>
          <a:xfrm>
            <a:off x="3361764" y="389964"/>
            <a:ext cx="8324277" cy="626633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9605" t="24816" r="29674" b="22794"/>
          <a:stretch/>
        </p:blipFill>
        <p:spPr>
          <a:xfrm>
            <a:off x="3361764" y="389964"/>
            <a:ext cx="8662923" cy="6266330"/>
          </a:xfrm>
          <a:prstGeom prst="rect">
            <a:avLst/>
          </a:prstGeom>
        </p:spPr>
      </p:pic>
      <p:pic>
        <p:nvPicPr>
          <p:cNvPr id="8" name="Picture 4" descr="Download Windows Transparent Background Photos HQ PNG Image | FreePNGImg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8057" y="-79317"/>
            <a:ext cx="2299447" cy="1788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22372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:a16="http://schemas.microsoft.com/office/drawing/2014/main" id="{10781169-B7A4-446E-BD33-B9650367A7F9}"/>
              </a:ext>
            </a:extLst>
          </p:cNvPr>
          <p:cNvGrpSpPr/>
          <p:nvPr/>
        </p:nvGrpSpPr>
        <p:grpSpPr>
          <a:xfrm>
            <a:off x="-290920" y="0"/>
            <a:ext cx="12482920" cy="6858000"/>
            <a:chOff x="-290920" y="0"/>
            <a:chExt cx="12482920" cy="6858000"/>
          </a:xfrm>
          <a:solidFill>
            <a:srgbClr val="0070C0"/>
          </a:solidFill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ED3AF08-30FC-4AFF-9C5C-99D0A7099514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grpFill/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CD9846FC-755F-4A0E-BAD3-A5D51C0E1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  <a:grpFill/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00A67C9-4929-4EFF-9CB6-292640CD2738}"/>
              </a:ext>
            </a:extLst>
          </p:cNvPr>
          <p:cNvGrpSpPr/>
          <p:nvPr/>
        </p:nvGrpSpPr>
        <p:grpSpPr>
          <a:xfrm>
            <a:off x="226788" y="-2"/>
            <a:ext cx="11447501" cy="6858000"/>
            <a:chOff x="213096" y="0"/>
            <a:chExt cx="11447501" cy="6858000"/>
          </a:xfrm>
          <a:solidFill>
            <a:schemeClr val="bg1"/>
          </a:solidFill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3E8CDB02-4760-4298-BC44-93A18EB02F13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grpFill/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60B383F7-52C5-4FB7-AEC3-35A48D735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  <a:grpFill/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F7667A6-1C16-4F0A-A162-61BD16E6BE6B}"/>
              </a:ext>
            </a:extLst>
          </p:cNvPr>
          <p:cNvGrpSpPr/>
          <p:nvPr/>
        </p:nvGrpSpPr>
        <p:grpSpPr>
          <a:xfrm>
            <a:off x="1184133" y="0"/>
            <a:ext cx="9961092" cy="6858000"/>
            <a:chOff x="491575" y="0"/>
            <a:chExt cx="9961092" cy="6858000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0E8C29A9-4AAB-442C-A7A4-40DCCE0A9694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grpFill/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0376C61F-147B-441E-B32E-45D5BC1B6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  <a:grpFill/>
          </p:spPr>
        </p:pic>
      </p:grpSp>
      <p:sp>
        <p:nvSpPr>
          <p:cNvPr id="96" name="Rectangle 95">
            <a:extLst>
              <a:ext uri="{FF2B5EF4-FFF2-40B4-BE49-F238E27FC236}">
                <a16:creationId xmlns:a16="http://schemas.microsoft.com/office/drawing/2014/main" id="{321108FC-08B5-45CC-AB47-1104119B25FD}"/>
              </a:ext>
            </a:extLst>
          </p:cNvPr>
          <p:cNvSpPr/>
          <p:nvPr/>
        </p:nvSpPr>
        <p:spPr>
          <a:xfrm>
            <a:off x="1049062" y="0"/>
            <a:ext cx="9574094" cy="685800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A79A714-CB74-4EFD-9BC1-A7F2F993842A}"/>
              </a:ext>
            </a:extLst>
          </p:cNvPr>
          <p:cNvSpPr/>
          <p:nvPr/>
        </p:nvSpPr>
        <p:spPr>
          <a:xfrm>
            <a:off x="-1787487" y="0"/>
            <a:ext cx="11832396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110091" y="2763051"/>
            <a:ext cx="767466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ME" sz="6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HVALA NA PAŽNJI</a:t>
            </a:r>
            <a:endParaRPr lang="en-US" sz="6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12CB825-EAFB-4901-8C7E-D5477E0D31C8}"/>
              </a:ext>
            </a:extLst>
          </p:cNvPr>
          <p:cNvGrpSpPr/>
          <p:nvPr/>
        </p:nvGrpSpPr>
        <p:grpSpPr>
          <a:xfrm>
            <a:off x="2033196" y="3871047"/>
            <a:ext cx="5116532" cy="526688"/>
            <a:chOff x="4679586" y="878988"/>
            <a:chExt cx="1745757" cy="19050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88C5CD2-8D88-4E1A-968C-C3E256B4316C}"/>
                </a:ext>
              </a:extLst>
            </p:cNvPr>
            <p:cNvSpPr/>
            <p:nvPr/>
          </p:nvSpPr>
          <p:spPr>
            <a:xfrm>
              <a:off x="4679586" y="878988"/>
              <a:ext cx="190500" cy="190500"/>
            </a:xfrm>
            <a:prstGeom prst="ellipse">
              <a:avLst/>
            </a:prstGeom>
            <a:solidFill>
              <a:srgbClr val="FF5969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39CA212B-3524-454E-9129-17FD0E8983F0}"/>
                </a:ext>
              </a:extLst>
            </p:cNvPr>
            <p:cNvSpPr/>
            <p:nvPr/>
          </p:nvSpPr>
          <p:spPr>
            <a:xfrm>
              <a:off x="4990736" y="878988"/>
              <a:ext cx="190500" cy="190500"/>
            </a:xfrm>
            <a:prstGeom prst="ellipse">
              <a:avLst/>
            </a:prstGeom>
            <a:solidFill>
              <a:srgbClr val="52CBBE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6487D07D-4424-43AA-9CF5-4A04A38B6C2D}"/>
                </a:ext>
              </a:extLst>
            </p:cNvPr>
            <p:cNvSpPr/>
            <p:nvPr/>
          </p:nvSpPr>
          <p:spPr>
            <a:xfrm>
              <a:off x="5301522" y="878988"/>
              <a:ext cx="190500" cy="190500"/>
            </a:xfrm>
            <a:prstGeom prst="ellipse">
              <a:avLst/>
            </a:prstGeom>
            <a:solidFill>
              <a:srgbClr val="FEC63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1E021E3-C26E-4AB9-81EB-239E3D1BBAB2}"/>
                </a:ext>
              </a:extLst>
            </p:cNvPr>
            <p:cNvSpPr/>
            <p:nvPr/>
          </p:nvSpPr>
          <p:spPr>
            <a:xfrm>
              <a:off x="5612308" y="878988"/>
              <a:ext cx="190500" cy="190500"/>
            </a:xfrm>
            <a:prstGeom prst="ellipse">
              <a:avLst/>
            </a:prstGeom>
            <a:solidFill>
              <a:srgbClr val="5D7373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85AD4D6E-2D38-486B-8F61-738D1E4773C2}"/>
                </a:ext>
              </a:extLst>
            </p:cNvPr>
            <p:cNvSpPr/>
            <p:nvPr/>
          </p:nvSpPr>
          <p:spPr>
            <a:xfrm>
              <a:off x="5923575" y="878988"/>
              <a:ext cx="190500" cy="190500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D88F111D-10A0-4CCB-B20B-B33508AA6193}"/>
                </a:ext>
              </a:extLst>
            </p:cNvPr>
            <p:cNvSpPr/>
            <p:nvPr/>
          </p:nvSpPr>
          <p:spPr>
            <a:xfrm>
              <a:off x="6234843" y="878988"/>
              <a:ext cx="190500" cy="190500"/>
            </a:xfrm>
            <a:prstGeom prst="ellipse">
              <a:avLst/>
            </a:prstGeom>
            <a:solidFill>
              <a:srgbClr val="00A0A8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218487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555431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6" y="0"/>
            <a:ext cx="9417469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9399" t="24816" r="30914" b="25000"/>
          <a:stretch/>
        </p:blipFill>
        <p:spPr>
          <a:xfrm>
            <a:off x="3415553" y="551329"/>
            <a:ext cx="7866529" cy="55926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9502" t="29044" r="29881" b="25368"/>
          <a:stretch/>
        </p:blipFill>
        <p:spPr>
          <a:xfrm>
            <a:off x="3254188" y="672353"/>
            <a:ext cx="8502388" cy="5365376"/>
          </a:xfrm>
          <a:prstGeom prst="rect">
            <a:avLst/>
          </a:prstGeom>
        </p:spPr>
      </p:pic>
      <p:pic>
        <p:nvPicPr>
          <p:cNvPr id="2052" name="Picture 4" descr="Download Windows Transparent Background Photos HQ PNG Image | FreePNGImg"/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8057" y="-79317"/>
            <a:ext cx="2299447" cy="1788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9044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555431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6" y="0"/>
            <a:ext cx="9417469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9399" t="24264" r="28537" b="17096"/>
          <a:stretch/>
        </p:blipFill>
        <p:spPr>
          <a:xfrm>
            <a:off x="3402107" y="349623"/>
            <a:ext cx="7853082" cy="61551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9605" t="27390" r="34325" b="22243"/>
          <a:stretch/>
        </p:blipFill>
        <p:spPr>
          <a:xfrm>
            <a:off x="3402107" y="349623"/>
            <a:ext cx="7839915" cy="6155119"/>
          </a:xfrm>
          <a:prstGeom prst="rect">
            <a:avLst/>
          </a:prstGeom>
        </p:spPr>
      </p:pic>
      <p:pic>
        <p:nvPicPr>
          <p:cNvPr id="8" name="Picture 4" descr="Download Windows Transparent Background Photos HQ PNG Image | FreePNGImg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8057" y="-79317"/>
            <a:ext cx="2299447" cy="1788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56274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555431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6" y="0"/>
            <a:ext cx="9417469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9399" t="21323" r="28641" b="27390"/>
          <a:stretch/>
        </p:blipFill>
        <p:spPr>
          <a:xfrm>
            <a:off x="3307977" y="510987"/>
            <a:ext cx="8257746" cy="567465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9089" t="27022" r="26367" b="20221"/>
          <a:stretch/>
        </p:blipFill>
        <p:spPr>
          <a:xfrm>
            <a:off x="3307977" y="510986"/>
            <a:ext cx="8521875" cy="5674659"/>
          </a:xfrm>
          <a:prstGeom prst="rect">
            <a:avLst/>
          </a:prstGeom>
        </p:spPr>
      </p:pic>
      <p:pic>
        <p:nvPicPr>
          <p:cNvPr id="8" name="Picture 4" descr="Download Windows Transparent Background Photos HQ PNG Image | FreePNGImg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8057" y="-79317"/>
            <a:ext cx="2299447" cy="1788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88107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555431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6" y="0"/>
            <a:ext cx="9417469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9295" t="22794" r="27504" b="23530"/>
          <a:stretch/>
        </p:blipFill>
        <p:spPr>
          <a:xfrm>
            <a:off x="3294529" y="403412"/>
            <a:ext cx="8566051" cy="598394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9296" t="23161" r="26574" b="19670"/>
          <a:stretch/>
        </p:blipFill>
        <p:spPr>
          <a:xfrm>
            <a:off x="3294529" y="564775"/>
            <a:ext cx="8566051" cy="6238975"/>
          </a:xfrm>
          <a:prstGeom prst="rect">
            <a:avLst/>
          </a:prstGeom>
        </p:spPr>
      </p:pic>
      <p:pic>
        <p:nvPicPr>
          <p:cNvPr id="8" name="Picture 4" descr="Download Windows Transparent Background Photos HQ PNG Image | FreePNGImg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8057" y="-79317"/>
            <a:ext cx="2299447" cy="1788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07746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555431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6" y="0"/>
            <a:ext cx="9417469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9502" t="26838" r="33705" b="22243"/>
          <a:stretch/>
        </p:blipFill>
        <p:spPr>
          <a:xfrm>
            <a:off x="3334870" y="551330"/>
            <a:ext cx="7920317" cy="616271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9709" t="22610" r="26884" b="20405"/>
          <a:stretch/>
        </p:blipFill>
        <p:spPr>
          <a:xfrm>
            <a:off x="3334869" y="551330"/>
            <a:ext cx="8054789" cy="5945200"/>
          </a:xfrm>
          <a:prstGeom prst="rect">
            <a:avLst/>
          </a:prstGeom>
        </p:spPr>
      </p:pic>
      <p:pic>
        <p:nvPicPr>
          <p:cNvPr id="8" name="Picture 4" descr="Download Windows Transparent Background Photos HQ PNG Image | FreePNGImg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8057" y="-79317"/>
            <a:ext cx="2299447" cy="1788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34161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555431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6" y="0"/>
            <a:ext cx="9417469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9605" t="23162" r="26884" b="22610"/>
          <a:stretch/>
        </p:blipFill>
        <p:spPr>
          <a:xfrm>
            <a:off x="3267634" y="457200"/>
            <a:ext cx="8482219" cy="5943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9709" t="20221" r="26574" b="21507"/>
          <a:stretch/>
        </p:blipFill>
        <p:spPr>
          <a:xfrm>
            <a:off x="3267634" y="349623"/>
            <a:ext cx="8482219" cy="6356650"/>
          </a:xfrm>
          <a:prstGeom prst="rect">
            <a:avLst/>
          </a:prstGeom>
        </p:spPr>
      </p:pic>
      <p:pic>
        <p:nvPicPr>
          <p:cNvPr id="8" name="Picture 4" descr="Download Windows Transparent Background Photos HQ PNG Image | FreePNGImg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8057" y="-79317"/>
            <a:ext cx="2299447" cy="1788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52809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555431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6" y="0"/>
            <a:ext cx="9417469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9399" t="25183" r="31224" b="21691"/>
          <a:stretch/>
        </p:blipFill>
        <p:spPr>
          <a:xfrm>
            <a:off x="3388659" y="497540"/>
            <a:ext cx="8189259" cy="621180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9812" t="28125" r="30915" b="21140"/>
          <a:stretch/>
        </p:blipFill>
        <p:spPr>
          <a:xfrm>
            <a:off x="3388659" y="497539"/>
            <a:ext cx="8312820" cy="6037731"/>
          </a:xfrm>
          <a:prstGeom prst="rect">
            <a:avLst/>
          </a:prstGeom>
        </p:spPr>
      </p:pic>
      <p:pic>
        <p:nvPicPr>
          <p:cNvPr id="8" name="Picture 4" descr="Download Windows Transparent Background Photos HQ PNG Image | FreePNGImg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8057" y="-79317"/>
            <a:ext cx="2299447" cy="1788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15500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D2C93AC-EBE3-4E67-A867-76D5D6BEDB10}"/>
              </a:ext>
            </a:extLst>
          </p:cNvPr>
          <p:cNvSpPr/>
          <p:nvPr/>
        </p:nvSpPr>
        <p:spPr>
          <a:xfrm>
            <a:off x="-8798784" y="0"/>
            <a:ext cx="11555431" cy="685800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E9E3B68-B936-49FB-94D8-7AC0076CF488}"/>
              </a:ext>
            </a:extLst>
          </p:cNvPr>
          <p:cNvSpPr/>
          <p:nvPr/>
        </p:nvSpPr>
        <p:spPr>
          <a:xfrm>
            <a:off x="-7847639" y="0"/>
            <a:ext cx="9951866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B77930A-0489-40A5-B3D7-053D64BD29C4}"/>
              </a:ext>
            </a:extLst>
          </p:cNvPr>
          <p:cNvSpPr/>
          <p:nvPr/>
        </p:nvSpPr>
        <p:spPr>
          <a:xfrm>
            <a:off x="-7985196" y="0"/>
            <a:ext cx="9417469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9400" t="22427" r="27090" b="23713"/>
          <a:stretch/>
        </p:blipFill>
        <p:spPr>
          <a:xfrm>
            <a:off x="3294528" y="403411"/>
            <a:ext cx="8578765" cy="597049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9709" t="26838" r="31638" b="19853"/>
          <a:stretch/>
        </p:blipFill>
        <p:spPr>
          <a:xfrm>
            <a:off x="3294528" y="403411"/>
            <a:ext cx="8578765" cy="6266548"/>
          </a:xfrm>
          <a:prstGeom prst="rect">
            <a:avLst/>
          </a:prstGeom>
        </p:spPr>
      </p:pic>
      <p:pic>
        <p:nvPicPr>
          <p:cNvPr id="8" name="Picture 4" descr="Download Windows Transparent Background Photos HQ PNG Image | FreePNGImg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8057" y="-79317"/>
            <a:ext cx="2299447" cy="1788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38609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4837</TotalTime>
  <Words>8</Words>
  <Application>Microsoft Office PowerPoint</Application>
  <PresentationFormat>Widescreen</PresentationFormat>
  <Paragraphs>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Impact</vt:lpstr>
      <vt:lpstr>Times New Roman</vt:lpstr>
      <vt:lpstr>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Zähringer</dc:creator>
  <cp:lastModifiedBy>User</cp:lastModifiedBy>
  <cp:revision>196</cp:revision>
  <dcterms:created xsi:type="dcterms:W3CDTF">2017-01-05T13:17:27Z</dcterms:created>
  <dcterms:modified xsi:type="dcterms:W3CDTF">2020-10-18T14:43:32Z</dcterms:modified>
</cp:coreProperties>
</file>