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0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5C00C-C1F2-4A7B-9BE8-A7A40BCDA25B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FD69-3A41-46EC-B2CA-7EBD03F404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0FD69-3A41-46EC-B2CA-7EBD03F4043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1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4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7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2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8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3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2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0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D5B2B-F493-4878-A385-F941EBDC95F0}" type="datetimeFigureOut">
              <a:rPr lang="en-US" smtClean="0"/>
              <a:pPr/>
              <a:t>28-Sep-20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ACD8B-6865-4BDE-9626-CD5686216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094-73D7-4FB7-95C7-2225397CC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A86ED-0043-47F4-8C87-302C01D444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500" b="1" dirty="0" err="1"/>
              <a:t>Aktiv</a:t>
            </a:r>
            <a:r>
              <a:rPr lang="en-US" sz="2500" b="1" dirty="0"/>
              <a:t> </a:t>
            </a:r>
            <a:r>
              <a:rPr lang="en-US" sz="2500" b="1" dirty="0" err="1"/>
              <a:t>elektronike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582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51" y="0"/>
            <a:ext cx="89916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09" y="152107"/>
            <a:ext cx="8738381" cy="65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70" y="236806"/>
            <a:ext cx="8828259" cy="662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5" y="152400"/>
            <a:ext cx="9133525" cy="68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" y="37514"/>
            <a:ext cx="8890782" cy="69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068" cy="705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06" y="85725"/>
            <a:ext cx="90297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768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34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5" y="762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" y="85343"/>
            <a:ext cx="9144000" cy="73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17" y="0"/>
            <a:ext cx="914751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51" y="15240"/>
            <a:ext cx="9241302" cy="713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"/>
            <a:ext cx="9042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-152400"/>
            <a:ext cx="9144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00" y="0"/>
            <a:ext cx="90932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7C8C-16A7-46A4-99A6-AF7ADCC3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FEAF-67FE-48C3-98A5-DAE8FF3C8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/>
              <a:t>HVALA NA PA</a:t>
            </a:r>
            <a:r>
              <a:rPr lang="sr-Latn-ME" sz="3000" b="1" dirty="0"/>
              <a:t>ŽNJI!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993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" y="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" y="36342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57" y="152400"/>
            <a:ext cx="9144000" cy="731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4" y="48554"/>
            <a:ext cx="9079262" cy="680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1" y="15240"/>
            <a:ext cx="9398001" cy="70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27" y="0"/>
            <a:ext cx="9185422" cy="68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10</Words>
  <Application>Microsoft Office PowerPoint</Application>
  <PresentationFormat>On-screen Show (4:3)</PresentationFormat>
  <Paragraphs>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Organic</vt:lpstr>
      <vt:lpstr>C++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Racunar</dc:creator>
  <cp:lastModifiedBy>user</cp:lastModifiedBy>
  <cp:revision>8</cp:revision>
  <dcterms:created xsi:type="dcterms:W3CDTF">2016-09-22T10:03:49Z</dcterms:created>
  <dcterms:modified xsi:type="dcterms:W3CDTF">2020-09-28T17:40:10Z</dcterms:modified>
</cp:coreProperties>
</file>