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02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A4B8A2-92C0-48B9-B508-A3B7A1BE08E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AA9CF32-718A-4A88-8B83-2AFF03F4C345}">
      <dgm:prSet/>
      <dgm:spPr/>
      <dgm:t>
        <a:bodyPr/>
        <a:lstStyle/>
        <a:p>
          <a:r>
            <a:rPr lang="en-US"/>
            <a:t>Prosvjetiteljstvo</a:t>
          </a:r>
        </a:p>
      </dgm:t>
    </dgm:pt>
    <dgm:pt modelId="{5AEEC838-0F8A-42F3-B699-5ADE931583DB}" type="parTrans" cxnId="{3DDA9B97-4C77-4925-83C1-32C479DE5ECC}">
      <dgm:prSet/>
      <dgm:spPr/>
      <dgm:t>
        <a:bodyPr/>
        <a:lstStyle/>
        <a:p>
          <a:endParaRPr lang="en-US"/>
        </a:p>
      </dgm:t>
    </dgm:pt>
    <dgm:pt modelId="{60885DD1-CA46-4B99-9D4C-2FD3B6BA00D4}" type="sibTrans" cxnId="{3DDA9B97-4C77-4925-83C1-32C479DE5ECC}">
      <dgm:prSet/>
      <dgm:spPr/>
      <dgm:t>
        <a:bodyPr/>
        <a:lstStyle/>
        <a:p>
          <a:endParaRPr lang="en-US"/>
        </a:p>
      </dgm:t>
    </dgm:pt>
    <dgm:pt modelId="{2AB5ABDD-9D8C-48E3-98EA-C32D09B5F234}" type="pres">
      <dgm:prSet presAssocID="{D8A4B8A2-92C0-48B9-B508-A3B7A1BE08EE}" presName="linear" presStyleCnt="0">
        <dgm:presLayoutVars>
          <dgm:animLvl val="lvl"/>
          <dgm:resizeHandles val="exact"/>
        </dgm:presLayoutVars>
      </dgm:prSet>
      <dgm:spPr/>
    </dgm:pt>
    <dgm:pt modelId="{6A81B23E-2530-403B-ABE8-F735C1B8F2B3}" type="pres">
      <dgm:prSet presAssocID="{DAA9CF32-718A-4A88-8B83-2AFF03F4C34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50E662D-EFD8-4ED2-A6BD-E696D6AF783D}" type="presOf" srcId="{DAA9CF32-718A-4A88-8B83-2AFF03F4C345}" destId="{6A81B23E-2530-403B-ABE8-F735C1B8F2B3}" srcOrd="0" destOrd="0" presId="urn:microsoft.com/office/officeart/2005/8/layout/vList2"/>
    <dgm:cxn modelId="{9A5F5773-34CC-4D50-BE72-7017E5173CA2}" type="presOf" srcId="{D8A4B8A2-92C0-48B9-B508-A3B7A1BE08EE}" destId="{2AB5ABDD-9D8C-48E3-98EA-C32D09B5F234}" srcOrd="0" destOrd="0" presId="urn:microsoft.com/office/officeart/2005/8/layout/vList2"/>
    <dgm:cxn modelId="{3DDA9B97-4C77-4925-83C1-32C479DE5ECC}" srcId="{D8A4B8A2-92C0-48B9-B508-A3B7A1BE08EE}" destId="{DAA9CF32-718A-4A88-8B83-2AFF03F4C345}" srcOrd="0" destOrd="0" parTransId="{5AEEC838-0F8A-42F3-B699-5ADE931583DB}" sibTransId="{60885DD1-CA46-4B99-9D4C-2FD3B6BA00D4}"/>
    <dgm:cxn modelId="{4E996305-D230-42DF-A764-4F538DB7F98E}" type="presParOf" srcId="{2AB5ABDD-9D8C-48E3-98EA-C32D09B5F234}" destId="{6A81B23E-2530-403B-ABE8-F735C1B8F2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D0757C-2CC8-4094-9410-9E4008C5953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76554C2-5709-4502-8BCE-B032378D8C2C}">
      <dgm:prSet/>
      <dgm:spPr/>
      <dgm:t>
        <a:bodyPr/>
        <a:lstStyle/>
        <a:p>
          <a:r>
            <a:rPr lang="en-US"/>
            <a:t>Javlja se jo</a:t>
          </a:r>
          <a:r>
            <a:rPr lang="sr-Latn-ME"/>
            <a:t>š </a:t>
          </a:r>
          <a:r>
            <a:rPr lang="en-US"/>
            <a:t>u 17</a:t>
          </a:r>
          <a:r>
            <a:rPr lang="sr-Latn-ME"/>
            <a:t>. vijeku, ali traje kroz čitav 18. vijek.</a:t>
          </a:r>
          <a:endParaRPr lang="en-US"/>
        </a:p>
      </dgm:t>
    </dgm:pt>
    <dgm:pt modelId="{DAEF19A9-490E-4D38-AC77-EC55D9614F95}" type="parTrans" cxnId="{A46E23AD-B3BB-43EE-9C3A-05CBDBD61D38}">
      <dgm:prSet/>
      <dgm:spPr/>
      <dgm:t>
        <a:bodyPr/>
        <a:lstStyle/>
        <a:p>
          <a:endParaRPr lang="en-US"/>
        </a:p>
      </dgm:t>
    </dgm:pt>
    <dgm:pt modelId="{1CD7B4FC-3A1D-436E-88F6-22908E5E6BE7}" type="sibTrans" cxnId="{A46E23AD-B3BB-43EE-9C3A-05CBDBD61D38}">
      <dgm:prSet/>
      <dgm:spPr/>
      <dgm:t>
        <a:bodyPr/>
        <a:lstStyle/>
        <a:p>
          <a:endParaRPr lang="en-US"/>
        </a:p>
      </dgm:t>
    </dgm:pt>
    <dgm:pt modelId="{64D8296E-B9A1-43B1-9DDE-D4E4B818BE68}">
      <dgm:prSet/>
      <dgm:spPr/>
      <dgm:t>
        <a:bodyPr/>
        <a:lstStyle/>
        <a:p>
          <a:r>
            <a:rPr lang="sr-Latn-ME"/>
            <a:t>(u nekim zemljama traje i do prve polovine 19. v.)</a:t>
          </a:r>
          <a:endParaRPr lang="en-US"/>
        </a:p>
      </dgm:t>
    </dgm:pt>
    <dgm:pt modelId="{4CF556FA-1447-46A3-9CCB-B0C2647F1940}" type="parTrans" cxnId="{96D77DD4-84F0-4EB8-AEAB-95DAE834597D}">
      <dgm:prSet/>
      <dgm:spPr/>
      <dgm:t>
        <a:bodyPr/>
        <a:lstStyle/>
        <a:p>
          <a:endParaRPr lang="en-US"/>
        </a:p>
      </dgm:t>
    </dgm:pt>
    <dgm:pt modelId="{116D65D4-1D7F-4D78-996B-90A30CEDF1B3}" type="sibTrans" cxnId="{96D77DD4-84F0-4EB8-AEAB-95DAE834597D}">
      <dgm:prSet/>
      <dgm:spPr/>
      <dgm:t>
        <a:bodyPr/>
        <a:lstStyle/>
        <a:p>
          <a:endParaRPr lang="en-US"/>
        </a:p>
      </dgm:t>
    </dgm:pt>
    <dgm:pt modelId="{DDC19F92-0EF8-4267-A962-F8C3001F8D19}">
      <dgm:prSet/>
      <dgm:spPr/>
      <dgm:t>
        <a:bodyPr/>
        <a:lstStyle/>
        <a:p>
          <a:r>
            <a:rPr lang="en-US" b="1"/>
            <a:t>D</a:t>
          </a:r>
          <a:r>
            <a:rPr lang="sr-Latn-ME" b="1"/>
            <a:t>ok je klasicizam okrenut prošlosti (i oslonjen na neprevaziđene uzore), prosvjetiteljstvo je okrenuto budućnosti spremno na promjene uz oslonac na razum i kritičko mišljenje.</a:t>
          </a:r>
          <a:endParaRPr lang="en-US"/>
        </a:p>
      </dgm:t>
    </dgm:pt>
    <dgm:pt modelId="{897631D0-C7EC-45E4-9BF5-BE9350BD6B7A}" type="parTrans" cxnId="{BF811ECB-D7AF-4242-8623-CE8D03775C68}">
      <dgm:prSet/>
      <dgm:spPr/>
      <dgm:t>
        <a:bodyPr/>
        <a:lstStyle/>
        <a:p>
          <a:endParaRPr lang="en-US"/>
        </a:p>
      </dgm:t>
    </dgm:pt>
    <dgm:pt modelId="{E087B3DB-96F9-42F4-8130-22FA0890972B}" type="sibTrans" cxnId="{BF811ECB-D7AF-4242-8623-CE8D03775C68}">
      <dgm:prSet/>
      <dgm:spPr/>
      <dgm:t>
        <a:bodyPr/>
        <a:lstStyle/>
        <a:p>
          <a:endParaRPr lang="en-US"/>
        </a:p>
      </dgm:t>
    </dgm:pt>
    <dgm:pt modelId="{1D20D014-AE0B-4F55-9950-AEB313EBB24F}">
      <dgm:prSet/>
      <dgm:spPr/>
      <dgm:t>
        <a:bodyPr/>
        <a:lstStyle/>
        <a:p>
          <a:r>
            <a:rPr lang="en-US"/>
            <a:t>N</a:t>
          </a:r>
          <a:r>
            <a:rPr lang="sr-Latn-ME"/>
            <a:t>auke i umjetnosti doživljavaju snažan razvitak, a čovjek je u središtu pažnje filozofije.</a:t>
          </a:r>
          <a:endParaRPr lang="en-US"/>
        </a:p>
      </dgm:t>
    </dgm:pt>
    <dgm:pt modelId="{B11FA143-E5B2-497F-A2AC-4DA3F5119C09}" type="parTrans" cxnId="{E0F995DA-14F7-45AA-94D3-532AC9FDE75D}">
      <dgm:prSet/>
      <dgm:spPr/>
      <dgm:t>
        <a:bodyPr/>
        <a:lstStyle/>
        <a:p>
          <a:endParaRPr lang="en-US"/>
        </a:p>
      </dgm:t>
    </dgm:pt>
    <dgm:pt modelId="{7A0F3B14-C945-4A33-9CA2-FC4CD6F9A269}" type="sibTrans" cxnId="{E0F995DA-14F7-45AA-94D3-532AC9FDE75D}">
      <dgm:prSet/>
      <dgm:spPr/>
      <dgm:t>
        <a:bodyPr/>
        <a:lstStyle/>
        <a:p>
          <a:endParaRPr lang="en-US"/>
        </a:p>
      </dgm:t>
    </dgm:pt>
    <dgm:pt modelId="{812F0FFD-DB8C-4205-A48F-60245128537A}">
      <dgm:prSet/>
      <dgm:spPr/>
      <dgm:t>
        <a:bodyPr/>
        <a:lstStyle/>
        <a:p>
          <a:r>
            <a:rPr lang="sr-Latn-ME"/>
            <a:t>(politička ekonomija, sociologija, statistika)</a:t>
          </a:r>
          <a:endParaRPr lang="en-US"/>
        </a:p>
      </dgm:t>
    </dgm:pt>
    <dgm:pt modelId="{3FD65F5F-F757-41AC-A715-6F587B69B66F}" type="parTrans" cxnId="{248BB929-9E32-4BED-9162-08CABA60A5C9}">
      <dgm:prSet/>
      <dgm:spPr/>
      <dgm:t>
        <a:bodyPr/>
        <a:lstStyle/>
        <a:p>
          <a:endParaRPr lang="en-US"/>
        </a:p>
      </dgm:t>
    </dgm:pt>
    <dgm:pt modelId="{4C4F32C7-E12A-452D-8CE9-CD5A9D33C939}" type="sibTrans" cxnId="{248BB929-9E32-4BED-9162-08CABA60A5C9}">
      <dgm:prSet/>
      <dgm:spPr/>
      <dgm:t>
        <a:bodyPr/>
        <a:lstStyle/>
        <a:p>
          <a:endParaRPr lang="en-US"/>
        </a:p>
      </dgm:t>
    </dgm:pt>
    <dgm:pt modelId="{285E5D6F-C580-41FC-AA85-E870BC3A575E}" type="pres">
      <dgm:prSet presAssocID="{23D0757C-2CC8-4094-9410-9E4008C59531}" presName="linear" presStyleCnt="0">
        <dgm:presLayoutVars>
          <dgm:animLvl val="lvl"/>
          <dgm:resizeHandles val="exact"/>
        </dgm:presLayoutVars>
      </dgm:prSet>
      <dgm:spPr/>
    </dgm:pt>
    <dgm:pt modelId="{139ACDD0-4A7B-4770-9C5C-0AAD5BCCF3BE}" type="pres">
      <dgm:prSet presAssocID="{C76554C2-5709-4502-8BCE-B032378D8C2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ECFEF7A-1143-4A07-91D9-A2DB83BF0EF6}" type="pres">
      <dgm:prSet presAssocID="{1CD7B4FC-3A1D-436E-88F6-22908E5E6BE7}" presName="spacer" presStyleCnt="0"/>
      <dgm:spPr/>
    </dgm:pt>
    <dgm:pt modelId="{33A26080-2535-43A6-BC4F-0C6A6B3A7D9D}" type="pres">
      <dgm:prSet presAssocID="{64D8296E-B9A1-43B1-9DDE-D4E4B818BE6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AB5FFF8-E660-4D48-927E-4FE5310D8CA1}" type="pres">
      <dgm:prSet presAssocID="{116D65D4-1D7F-4D78-996B-90A30CEDF1B3}" presName="spacer" presStyleCnt="0"/>
      <dgm:spPr/>
    </dgm:pt>
    <dgm:pt modelId="{333D6F01-4268-448C-8E08-3081322EA836}" type="pres">
      <dgm:prSet presAssocID="{DDC19F92-0EF8-4267-A962-F8C3001F8D1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17D2D8D-7159-4E4D-A0E5-5A16084D55E0}" type="pres">
      <dgm:prSet presAssocID="{E087B3DB-96F9-42F4-8130-22FA0890972B}" presName="spacer" presStyleCnt="0"/>
      <dgm:spPr/>
    </dgm:pt>
    <dgm:pt modelId="{A2929153-72FD-4BBF-A25E-FD1A9A38B967}" type="pres">
      <dgm:prSet presAssocID="{1D20D014-AE0B-4F55-9950-AEB313EBB24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1B1AD12-74C8-4F9A-A723-6C5B59920916}" type="pres">
      <dgm:prSet presAssocID="{7A0F3B14-C945-4A33-9CA2-FC4CD6F9A269}" presName="spacer" presStyleCnt="0"/>
      <dgm:spPr/>
    </dgm:pt>
    <dgm:pt modelId="{73CBBCE3-31FE-49F2-8F54-14C5503157FB}" type="pres">
      <dgm:prSet presAssocID="{812F0FFD-DB8C-4205-A48F-60245128537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0ED3A1B-7FF2-4766-843F-9AA00E402A53}" type="presOf" srcId="{64D8296E-B9A1-43B1-9DDE-D4E4B818BE68}" destId="{33A26080-2535-43A6-BC4F-0C6A6B3A7D9D}" srcOrd="0" destOrd="0" presId="urn:microsoft.com/office/officeart/2005/8/layout/vList2"/>
    <dgm:cxn modelId="{248BB929-9E32-4BED-9162-08CABA60A5C9}" srcId="{23D0757C-2CC8-4094-9410-9E4008C59531}" destId="{812F0FFD-DB8C-4205-A48F-60245128537A}" srcOrd="4" destOrd="0" parTransId="{3FD65F5F-F757-41AC-A715-6F587B69B66F}" sibTransId="{4C4F32C7-E12A-452D-8CE9-CD5A9D33C939}"/>
    <dgm:cxn modelId="{1E0AFD60-FDDE-414A-AC81-C09DD6BDCE68}" type="presOf" srcId="{812F0FFD-DB8C-4205-A48F-60245128537A}" destId="{73CBBCE3-31FE-49F2-8F54-14C5503157FB}" srcOrd="0" destOrd="0" presId="urn:microsoft.com/office/officeart/2005/8/layout/vList2"/>
    <dgm:cxn modelId="{726BBC4D-5085-4B67-9163-78034936743E}" type="presOf" srcId="{1D20D014-AE0B-4F55-9950-AEB313EBB24F}" destId="{A2929153-72FD-4BBF-A25E-FD1A9A38B967}" srcOrd="0" destOrd="0" presId="urn:microsoft.com/office/officeart/2005/8/layout/vList2"/>
    <dgm:cxn modelId="{CC47A882-59C4-4078-B520-A2E2D4CFF4B6}" type="presOf" srcId="{C76554C2-5709-4502-8BCE-B032378D8C2C}" destId="{139ACDD0-4A7B-4770-9C5C-0AAD5BCCF3BE}" srcOrd="0" destOrd="0" presId="urn:microsoft.com/office/officeart/2005/8/layout/vList2"/>
    <dgm:cxn modelId="{A46E23AD-B3BB-43EE-9C3A-05CBDBD61D38}" srcId="{23D0757C-2CC8-4094-9410-9E4008C59531}" destId="{C76554C2-5709-4502-8BCE-B032378D8C2C}" srcOrd="0" destOrd="0" parTransId="{DAEF19A9-490E-4D38-AC77-EC55D9614F95}" sibTransId="{1CD7B4FC-3A1D-436E-88F6-22908E5E6BE7}"/>
    <dgm:cxn modelId="{BF811ECB-D7AF-4242-8623-CE8D03775C68}" srcId="{23D0757C-2CC8-4094-9410-9E4008C59531}" destId="{DDC19F92-0EF8-4267-A962-F8C3001F8D19}" srcOrd="2" destOrd="0" parTransId="{897631D0-C7EC-45E4-9BF5-BE9350BD6B7A}" sibTransId="{E087B3DB-96F9-42F4-8130-22FA0890972B}"/>
    <dgm:cxn modelId="{96D77DD4-84F0-4EB8-AEAB-95DAE834597D}" srcId="{23D0757C-2CC8-4094-9410-9E4008C59531}" destId="{64D8296E-B9A1-43B1-9DDE-D4E4B818BE68}" srcOrd="1" destOrd="0" parTransId="{4CF556FA-1447-46A3-9CCB-B0C2647F1940}" sibTransId="{116D65D4-1D7F-4D78-996B-90A30CEDF1B3}"/>
    <dgm:cxn modelId="{1DDF82D4-25F5-4FCD-8834-15B78BDACC0F}" type="presOf" srcId="{DDC19F92-0EF8-4267-A962-F8C3001F8D19}" destId="{333D6F01-4268-448C-8E08-3081322EA836}" srcOrd="0" destOrd="0" presId="urn:microsoft.com/office/officeart/2005/8/layout/vList2"/>
    <dgm:cxn modelId="{E0F995DA-14F7-45AA-94D3-532AC9FDE75D}" srcId="{23D0757C-2CC8-4094-9410-9E4008C59531}" destId="{1D20D014-AE0B-4F55-9950-AEB313EBB24F}" srcOrd="3" destOrd="0" parTransId="{B11FA143-E5B2-497F-A2AC-4DA3F5119C09}" sibTransId="{7A0F3B14-C945-4A33-9CA2-FC4CD6F9A269}"/>
    <dgm:cxn modelId="{000955E5-FAFE-411C-B3D8-B4DC1AD86814}" type="presOf" srcId="{23D0757C-2CC8-4094-9410-9E4008C59531}" destId="{285E5D6F-C580-41FC-AA85-E870BC3A575E}" srcOrd="0" destOrd="0" presId="urn:microsoft.com/office/officeart/2005/8/layout/vList2"/>
    <dgm:cxn modelId="{ABA64018-3B6C-412C-BCEA-35144414E582}" type="presParOf" srcId="{285E5D6F-C580-41FC-AA85-E870BC3A575E}" destId="{139ACDD0-4A7B-4770-9C5C-0AAD5BCCF3BE}" srcOrd="0" destOrd="0" presId="urn:microsoft.com/office/officeart/2005/8/layout/vList2"/>
    <dgm:cxn modelId="{82877BFF-834B-434C-88D7-6777C11A1F4B}" type="presParOf" srcId="{285E5D6F-C580-41FC-AA85-E870BC3A575E}" destId="{3ECFEF7A-1143-4A07-91D9-A2DB83BF0EF6}" srcOrd="1" destOrd="0" presId="urn:microsoft.com/office/officeart/2005/8/layout/vList2"/>
    <dgm:cxn modelId="{F74C181B-02F9-47B1-BF3C-105E01191887}" type="presParOf" srcId="{285E5D6F-C580-41FC-AA85-E870BC3A575E}" destId="{33A26080-2535-43A6-BC4F-0C6A6B3A7D9D}" srcOrd="2" destOrd="0" presId="urn:microsoft.com/office/officeart/2005/8/layout/vList2"/>
    <dgm:cxn modelId="{BEF6844D-9289-4404-9931-CD505D83F2EB}" type="presParOf" srcId="{285E5D6F-C580-41FC-AA85-E870BC3A575E}" destId="{3AB5FFF8-E660-4D48-927E-4FE5310D8CA1}" srcOrd="3" destOrd="0" presId="urn:microsoft.com/office/officeart/2005/8/layout/vList2"/>
    <dgm:cxn modelId="{9E46EE8E-9A53-4CB9-88C0-5118D0ECD3C5}" type="presParOf" srcId="{285E5D6F-C580-41FC-AA85-E870BC3A575E}" destId="{333D6F01-4268-448C-8E08-3081322EA836}" srcOrd="4" destOrd="0" presId="urn:microsoft.com/office/officeart/2005/8/layout/vList2"/>
    <dgm:cxn modelId="{D442C760-9D98-4BC9-B5B1-D85E6B7074EF}" type="presParOf" srcId="{285E5D6F-C580-41FC-AA85-E870BC3A575E}" destId="{D17D2D8D-7159-4E4D-A0E5-5A16084D55E0}" srcOrd="5" destOrd="0" presId="urn:microsoft.com/office/officeart/2005/8/layout/vList2"/>
    <dgm:cxn modelId="{1328A147-C9EA-4049-BB50-7366F67B9405}" type="presParOf" srcId="{285E5D6F-C580-41FC-AA85-E870BC3A575E}" destId="{A2929153-72FD-4BBF-A25E-FD1A9A38B967}" srcOrd="6" destOrd="0" presId="urn:microsoft.com/office/officeart/2005/8/layout/vList2"/>
    <dgm:cxn modelId="{F2CBA9BE-2100-4931-8827-F04D0FDDB28A}" type="presParOf" srcId="{285E5D6F-C580-41FC-AA85-E870BC3A575E}" destId="{91B1AD12-74C8-4F9A-A723-6C5B59920916}" srcOrd="7" destOrd="0" presId="urn:microsoft.com/office/officeart/2005/8/layout/vList2"/>
    <dgm:cxn modelId="{3DB80B4E-E3A1-4907-B4E5-951F6F8FCE5C}" type="presParOf" srcId="{285E5D6F-C580-41FC-AA85-E870BC3A575E}" destId="{73CBBCE3-31FE-49F2-8F54-14C5503157F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0E64DE-A2B7-4744-8527-CB3B72BBCF1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60C47E9-A636-408A-B1F8-FA3F63CC112C}">
      <dgm:prSet/>
      <dgm:spPr/>
      <dgm:t>
        <a:bodyPr/>
        <a:lstStyle/>
        <a:p>
          <a:r>
            <a:rPr lang="en-US"/>
            <a:t>Pruža se otpor vlasti crkve i teologije, a sud o pojavama i stvarima donosi se na osnovu razmišljanja i iskustva.</a:t>
          </a:r>
        </a:p>
      </dgm:t>
    </dgm:pt>
    <dgm:pt modelId="{6E633580-0CDA-4EAD-AC50-9A0149BCB56B}" type="parTrans" cxnId="{A1DD8171-BE2B-4469-876E-3DF0B9D85C20}">
      <dgm:prSet/>
      <dgm:spPr/>
      <dgm:t>
        <a:bodyPr/>
        <a:lstStyle/>
        <a:p>
          <a:endParaRPr lang="en-US"/>
        </a:p>
      </dgm:t>
    </dgm:pt>
    <dgm:pt modelId="{A5EE2C6E-8EF3-46E7-A011-C71F5225501A}" type="sibTrans" cxnId="{A1DD8171-BE2B-4469-876E-3DF0B9D85C20}">
      <dgm:prSet/>
      <dgm:spPr/>
      <dgm:t>
        <a:bodyPr/>
        <a:lstStyle/>
        <a:p>
          <a:endParaRPr lang="en-US"/>
        </a:p>
      </dgm:t>
    </dgm:pt>
    <dgm:pt modelId="{69993784-E04A-4977-AF82-39AD98424290}">
      <dgm:prSet/>
      <dgm:spPr/>
      <dgm:t>
        <a:bodyPr/>
        <a:lstStyle/>
        <a:p>
          <a:r>
            <a:rPr lang="en-US"/>
            <a:t>Racionalizam je osnovno opredjeljenje jer je sazrelo shvatanje da se svijet saznaje pomoću razuma (Dekart). </a:t>
          </a:r>
        </a:p>
      </dgm:t>
    </dgm:pt>
    <dgm:pt modelId="{10D601E6-1945-4A17-8000-A7E5E9E5F39B}" type="parTrans" cxnId="{04E90F63-B4A4-460E-802F-9BA697E0ADFB}">
      <dgm:prSet/>
      <dgm:spPr/>
      <dgm:t>
        <a:bodyPr/>
        <a:lstStyle/>
        <a:p>
          <a:endParaRPr lang="en-US"/>
        </a:p>
      </dgm:t>
    </dgm:pt>
    <dgm:pt modelId="{69BD030A-9B78-4530-9247-4BDBAC8985A4}" type="sibTrans" cxnId="{04E90F63-B4A4-460E-802F-9BA697E0ADFB}">
      <dgm:prSet/>
      <dgm:spPr/>
      <dgm:t>
        <a:bodyPr/>
        <a:lstStyle/>
        <a:p>
          <a:endParaRPr lang="en-US"/>
        </a:p>
      </dgm:t>
    </dgm:pt>
    <dgm:pt modelId="{98A1E37A-116C-4814-BA04-FB644207F4BB}" type="pres">
      <dgm:prSet presAssocID="{490E64DE-A2B7-4744-8527-CB3B72BBCF1D}" presName="linear" presStyleCnt="0">
        <dgm:presLayoutVars>
          <dgm:animLvl val="lvl"/>
          <dgm:resizeHandles val="exact"/>
        </dgm:presLayoutVars>
      </dgm:prSet>
      <dgm:spPr/>
    </dgm:pt>
    <dgm:pt modelId="{68D2747F-CBFD-4100-9E45-EDB885E01CC8}" type="pres">
      <dgm:prSet presAssocID="{A60C47E9-A636-408A-B1F8-FA3F63CC112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BA8EC2C-DAB4-4D98-992F-DA13CC4881E5}" type="pres">
      <dgm:prSet presAssocID="{A5EE2C6E-8EF3-46E7-A011-C71F5225501A}" presName="spacer" presStyleCnt="0"/>
      <dgm:spPr/>
    </dgm:pt>
    <dgm:pt modelId="{DB8F7681-B1EF-4558-BF4F-0268B7B0B711}" type="pres">
      <dgm:prSet presAssocID="{69993784-E04A-4977-AF82-39AD9842429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9DA252D-1F98-46EE-9EE5-5586ACFDD4E8}" type="presOf" srcId="{A60C47E9-A636-408A-B1F8-FA3F63CC112C}" destId="{68D2747F-CBFD-4100-9E45-EDB885E01CC8}" srcOrd="0" destOrd="0" presId="urn:microsoft.com/office/officeart/2005/8/layout/vList2"/>
    <dgm:cxn modelId="{04E90F63-B4A4-460E-802F-9BA697E0ADFB}" srcId="{490E64DE-A2B7-4744-8527-CB3B72BBCF1D}" destId="{69993784-E04A-4977-AF82-39AD98424290}" srcOrd="1" destOrd="0" parTransId="{10D601E6-1945-4A17-8000-A7E5E9E5F39B}" sibTransId="{69BD030A-9B78-4530-9247-4BDBAC8985A4}"/>
    <dgm:cxn modelId="{A1DD8171-BE2B-4469-876E-3DF0B9D85C20}" srcId="{490E64DE-A2B7-4744-8527-CB3B72BBCF1D}" destId="{A60C47E9-A636-408A-B1F8-FA3F63CC112C}" srcOrd="0" destOrd="0" parTransId="{6E633580-0CDA-4EAD-AC50-9A0149BCB56B}" sibTransId="{A5EE2C6E-8EF3-46E7-A011-C71F5225501A}"/>
    <dgm:cxn modelId="{A727C3DC-F226-4F87-B9A6-4B659C7B110F}" type="presOf" srcId="{490E64DE-A2B7-4744-8527-CB3B72BBCF1D}" destId="{98A1E37A-116C-4814-BA04-FB644207F4BB}" srcOrd="0" destOrd="0" presId="urn:microsoft.com/office/officeart/2005/8/layout/vList2"/>
    <dgm:cxn modelId="{44EC0CE1-F2AE-46F4-BFAC-BDFEC2F28D88}" type="presOf" srcId="{69993784-E04A-4977-AF82-39AD98424290}" destId="{DB8F7681-B1EF-4558-BF4F-0268B7B0B711}" srcOrd="0" destOrd="0" presId="urn:microsoft.com/office/officeart/2005/8/layout/vList2"/>
    <dgm:cxn modelId="{7B28FF63-655D-47AC-86E9-90B4EDBCB27A}" type="presParOf" srcId="{98A1E37A-116C-4814-BA04-FB644207F4BB}" destId="{68D2747F-CBFD-4100-9E45-EDB885E01CC8}" srcOrd="0" destOrd="0" presId="urn:microsoft.com/office/officeart/2005/8/layout/vList2"/>
    <dgm:cxn modelId="{7666E664-F874-47B4-8681-3D9772190B88}" type="presParOf" srcId="{98A1E37A-116C-4814-BA04-FB644207F4BB}" destId="{5BA8EC2C-DAB4-4D98-992F-DA13CC4881E5}" srcOrd="1" destOrd="0" presId="urn:microsoft.com/office/officeart/2005/8/layout/vList2"/>
    <dgm:cxn modelId="{31A97D09-ECF1-4670-BF8D-D267EA23531E}" type="presParOf" srcId="{98A1E37A-116C-4814-BA04-FB644207F4BB}" destId="{DB8F7681-B1EF-4558-BF4F-0268B7B0B71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C10EF5-35A8-400A-9E7D-66A8C871E2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93F170F-E2D2-4BEC-9AAD-65D4FDA67924}">
      <dgm:prSet/>
      <dgm:spPr/>
      <dgm:t>
        <a:bodyPr/>
        <a:lstStyle/>
        <a:p>
          <a:r>
            <a:rPr lang="sr-Latn-ME" b="1"/>
            <a:t>Dekart </a:t>
          </a:r>
          <a:r>
            <a:rPr lang="sr-Latn-ME"/>
            <a:t>je svojim učenjem o saznajnoj moći razuma udario temelje racionalističkoj filozofiji.</a:t>
          </a:r>
          <a:endParaRPr lang="en-US"/>
        </a:p>
      </dgm:t>
    </dgm:pt>
    <dgm:pt modelId="{BC8E5A0D-0D54-4BA9-8544-1510DFD58912}" type="parTrans" cxnId="{18151463-858F-451C-B80C-B2A54D0C3559}">
      <dgm:prSet/>
      <dgm:spPr/>
      <dgm:t>
        <a:bodyPr/>
        <a:lstStyle/>
        <a:p>
          <a:endParaRPr lang="en-US"/>
        </a:p>
      </dgm:t>
    </dgm:pt>
    <dgm:pt modelId="{69B2DC0C-5B18-450F-9CF4-22655D24F1A7}" type="sibTrans" cxnId="{18151463-858F-451C-B80C-B2A54D0C3559}">
      <dgm:prSet/>
      <dgm:spPr/>
      <dgm:t>
        <a:bodyPr/>
        <a:lstStyle/>
        <a:p>
          <a:endParaRPr lang="en-US"/>
        </a:p>
      </dgm:t>
    </dgm:pt>
    <dgm:pt modelId="{922A6984-6FF6-4AA2-A5CB-8369DF5888B6}">
      <dgm:prSet/>
      <dgm:spPr/>
      <dgm:t>
        <a:bodyPr/>
        <a:lstStyle/>
        <a:p>
          <a:r>
            <a:rPr lang="sr-Latn-ME" b="1"/>
            <a:t>Lok </a:t>
          </a:r>
          <a:r>
            <a:rPr lang="sr-Latn-ME"/>
            <a:t>je svojom teorijom saznanja istakao da se čovjek rađa kao neispisana ploča (tabula raza); Zato je vaspitanje osnovna poluga razvoja društva.</a:t>
          </a:r>
          <a:endParaRPr lang="en-US"/>
        </a:p>
      </dgm:t>
    </dgm:pt>
    <dgm:pt modelId="{A4C47643-289A-4D4B-8ABB-364538758B94}" type="parTrans" cxnId="{84ADD97E-FDD5-4566-A72C-4A12E3CD4DD4}">
      <dgm:prSet/>
      <dgm:spPr/>
      <dgm:t>
        <a:bodyPr/>
        <a:lstStyle/>
        <a:p>
          <a:endParaRPr lang="en-US"/>
        </a:p>
      </dgm:t>
    </dgm:pt>
    <dgm:pt modelId="{54D91BE6-3B8A-4E59-AAA0-984DE94589E0}" type="sibTrans" cxnId="{84ADD97E-FDD5-4566-A72C-4A12E3CD4DD4}">
      <dgm:prSet/>
      <dgm:spPr/>
      <dgm:t>
        <a:bodyPr/>
        <a:lstStyle/>
        <a:p>
          <a:endParaRPr lang="en-US"/>
        </a:p>
      </dgm:t>
    </dgm:pt>
    <dgm:pt modelId="{C6040EE2-4B2A-4EDC-80A4-F6FCB32C018D}">
      <dgm:prSet/>
      <dgm:spPr/>
      <dgm:t>
        <a:bodyPr/>
        <a:lstStyle/>
        <a:p>
          <a:r>
            <a:rPr lang="sr-Latn-ME" b="1"/>
            <a:t>Volterova</a:t>
          </a:r>
          <a:r>
            <a:rPr lang="sr-Latn-ME"/>
            <a:t> filozofija se zalaže za vjersku toleranciju, kao i za jednakost svih ljudi, ali kaže da prosvjeta “nije za krojača i obućara”.</a:t>
          </a:r>
          <a:endParaRPr lang="en-US"/>
        </a:p>
      </dgm:t>
    </dgm:pt>
    <dgm:pt modelId="{4B835C87-8A2B-4522-B567-41DF7C4851DD}" type="parTrans" cxnId="{E4D2AD01-D101-4F3F-B3F9-23C3EE20FD22}">
      <dgm:prSet/>
      <dgm:spPr/>
      <dgm:t>
        <a:bodyPr/>
        <a:lstStyle/>
        <a:p>
          <a:endParaRPr lang="en-US"/>
        </a:p>
      </dgm:t>
    </dgm:pt>
    <dgm:pt modelId="{3F528033-8C94-4F68-A868-F7B5438FE9F3}" type="sibTrans" cxnId="{E4D2AD01-D101-4F3F-B3F9-23C3EE20FD22}">
      <dgm:prSet/>
      <dgm:spPr/>
      <dgm:t>
        <a:bodyPr/>
        <a:lstStyle/>
        <a:p>
          <a:endParaRPr lang="en-US"/>
        </a:p>
      </dgm:t>
    </dgm:pt>
    <dgm:pt modelId="{7CA5F680-D584-4EF8-90E7-46ACE26A7FAF}">
      <dgm:prSet/>
      <dgm:spPr/>
      <dgm:t>
        <a:bodyPr/>
        <a:lstStyle/>
        <a:p>
          <a:r>
            <a:rPr lang="sr-Latn-ME" b="1"/>
            <a:t>Ruso</a:t>
          </a:r>
          <a:r>
            <a:rPr lang="sr-Latn-ME"/>
            <a:t> daje prednost čulnom saznanju – čula su značajnija od razuma.</a:t>
          </a:r>
          <a:endParaRPr lang="en-US"/>
        </a:p>
      </dgm:t>
    </dgm:pt>
    <dgm:pt modelId="{0F02CF67-2925-40EA-B6EA-7C6210803D85}" type="parTrans" cxnId="{A53B8ABA-B964-4DAC-BB4A-AE69A10E1AE8}">
      <dgm:prSet/>
      <dgm:spPr/>
      <dgm:t>
        <a:bodyPr/>
        <a:lstStyle/>
        <a:p>
          <a:endParaRPr lang="en-US"/>
        </a:p>
      </dgm:t>
    </dgm:pt>
    <dgm:pt modelId="{E13B0E31-1C47-4454-AFEC-FB8A67F4CAFB}" type="sibTrans" cxnId="{A53B8ABA-B964-4DAC-BB4A-AE69A10E1AE8}">
      <dgm:prSet/>
      <dgm:spPr/>
      <dgm:t>
        <a:bodyPr/>
        <a:lstStyle/>
        <a:p>
          <a:endParaRPr lang="en-US"/>
        </a:p>
      </dgm:t>
    </dgm:pt>
    <dgm:pt modelId="{EA07097A-C1AA-42CC-A10E-EAADE66911B9}">
      <dgm:prSet/>
      <dgm:spPr/>
      <dgm:t>
        <a:bodyPr/>
        <a:lstStyle/>
        <a:p>
          <a:r>
            <a:rPr lang="sr-Latn-ME" b="1"/>
            <a:t>Francuski materijalisti </a:t>
          </a:r>
          <a:r>
            <a:rPr lang="sr-Latn-ME"/>
            <a:t>– ateisti po uvjerenju. </a:t>
          </a:r>
          <a:r>
            <a:rPr lang="en-US"/>
            <a:t>Č</a:t>
          </a:r>
          <a:r>
            <a:rPr lang="sr-Latn-ME"/>
            <a:t>ovjek je proizvod sredine, pa od nje zavisi kakav će on biti.</a:t>
          </a:r>
          <a:endParaRPr lang="en-US"/>
        </a:p>
      </dgm:t>
    </dgm:pt>
    <dgm:pt modelId="{33AFE3CB-E0A0-4646-8DFF-2886BEDE43DD}" type="parTrans" cxnId="{B8E4767B-6459-4235-8626-970A1E50A6BD}">
      <dgm:prSet/>
      <dgm:spPr/>
      <dgm:t>
        <a:bodyPr/>
        <a:lstStyle/>
        <a:p>
          <a:endParaRPr lang="en-US"/>
        </a:p>
      </dgm:t>
    </dgm:pt>
    <dgm:pt modelId="{D5CE41C1-E80D-4150-95C4-34C331C8748F}" type="sibTrans" cxnId="{B8E4767B-6459-4235-8626-970A1E50A6BD}">
      <dgm:prSet/>
      <dgm:spPr/>
      <dgm:t>
        <a:bodyPr/>
        <a:lstStyle/>
        <a:p>
          <a:endParaRPr lang="en-US"/>
        </a:p>
      </dgm:t>
    </dgm:pt>
    <dgm:pt modelId="{53D34288-E342-4392-8822-4F43BBF398F8}" type="pres">
      <dgm:prSet presAssocID="{5EC10EF5-35A8-400A-9E7D-66A8C871E2DE}" presName="linear" presStyleCnt="0">
        <dgm:presLayoutVars>
          <dgm:animLvl val="lvl"/>
          <dgm:resizeHandles val="exact"/>
        </dgm:presLayoutVars>
      </dgm:prSet>
      <dgm:spPr/>
    </dgm:pt>
    <dgm:pt modelId="{6D91C5E4-63FE-4039-B864-46945C5F3D8F}" type="pres">
      <dgm:prSet presAssocID="{993F170F-E2D2-4BEC-9AAD-65D4FDA6792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9951C18-85DB-49D2-8421-5D03A4FC3222}" type="pres">
      <dgm:prSet presAssocID="{69B2DC0C-5B18-450F-9CF4-22655D24F1A7}" presName="spacer" presStyleCnt="0"/>
      <dgm:spPr/>
    </dgm:pt>
    <dgm:pt modelId="{B6AC8936-0436-4C94-BB9D-711FC34EF5F0}" type="pres">
      <dgm:prSet presAssocID="{922A6984-6FF6-4AA2-A5CB-8369DF5888B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8869A78-301E-4544-A7D7-044C6F2D74B9}" type="pres">
      <dgm:prSet presAssocID="{54D91BE6-3B8A-4E59-AAA0-984DE94589E0}" presName="spacer" presStyleCnt="0"/>
      <dgm:spPr/>
    </dgm:pt>
    <dgm:pt modelId="{61375020-62A9-4429-BB12-1914FB5AE9CE}" type="pres">
      <dgm:prSet presAssocID="{C6040EE2-4B2A-4EDC-80A4-F6FCB32C018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032F7A1-AE49-4F79-920A-695B88EB310A}" type="pres">
      <dgm:prSet presAssocID="{3F528033-8C94-4F68-A868-F7B5438FE9F3}" presName="spacer" presStyleCnt="0"/>
      <dgm:spPr/>
    </dgm:pt>
    <dgm:pt modelId="{FBC7718A-DA5F-4B11-8ECF-5CE6C4219222}" type="pres">
      <dgm:prSet presAssocID="{7CA5F680-D584-4EF8-90E7-46ACE26A7FA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996F923-838D-47AD-8216-ED8FEBCEF483}" type="pres">
      <dgm:prSet presAssocID="{E13B0E31-1C47-4454-AFEC-FB8A67F4CAFB}" presName="spacer" presStyleCnt="0"/>
      <dgm:spPr/>
    </dgm:pt>
    <dgm:pt modelId="{1AAB422E-8FB5-41AE-B7D3-875F77DB9343}" type="pres">
      <dgm:prSet presAssocID="{EA07097A-C1AA-42CC-A10E-EAADE66911B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4D2AD01-D101-4F3F-B3F9-23C3EE20FD22}" srcId="{5EC10EF5-35A8-400A-9E7D-66A8C871E2DE}" destId="{C6040EE2-4B2A-4EDC-80A4-F6FCB32C018D}" srcOrd="2" destOrd="0" parTransId="{4B835C87-8A2B-4522-B567-41DF7C4851DD}" sibTransId="{3F528033-8C94-4F68-A868-F7B5438FE9F3}"/>
    <dgm:cxn modelId="{0F0FF72E-7E03-4A05-BAF2-DA026AAED9FC}" type="presOf" srcId="{5EC10EF5-35A8-400A-9E7D-66A8C871E2DE}" destId="{53D34288-E342-4392-8822-4F43BBF398F8}" srcOrd="0" destOrd="0" presId="urn:microsoft.com/office/officeart/2005/8/layout/vList2"/>
    <dgm:cxn modelId="{18151463-858F-451C-B80C-B2A54D0C3559}" srcId="{5EC10EF5-35A8-400A-9E7D-66A8C871E2DE}" destId="{993F170F-E2D2-4BEC-9AAD-65D4FDA67924}" srcOrd="0" destOrd="0" parTransId="{BC8E5A0D-0D54-4BA9-8544-1510DFD58912}" sibTransId="{69B2DC0C-5B18-450F-9CF4-22655D24F1A7}"/>
    <dgm:cxn modelId="{9263A56C-7660-4581-885C-574F74DEB2DB}" type="presOf" srcId="{EA07097A-C1AA-42CC-A10E-EAADE66911B9}" destId="{1AAB422E-8FB5-41AE-B7D3-875F77DB9343}" srcOrd="0" destOrd="0" presId="urn:microsoft.com/office/officeart/2005/8/layout/vList2"/>
    <dgm:cxn modelId="{9DC7B755-0088-4010-85EA-407EA1DF25D8}" type="presOf" srcId="{C6040EE2-4B2A-4EDC-80A4-F6FCB32C018D}" destId="{61375020-62A9-4429-BB12-1914FB5AE9CE}" srcOrd="0" destOrd="0" presId="urn:microsoft.com/office/officeart/2005/8/layout/vList2"/>
    <dgm:cxn modelId="{B8E4767B-6459-4235-8626-970A1E50A6BD}" srcId="{5EC10EF5-35A8-400A-9E7D-66A8C871E2DE}" destId="{EA07097A-C1AA-42CC-A10E-EAADE66911B9}" srcOrd="4" destOrd="0" parTransId="{33AFE3CB-E0A0-4646-8DFF-2886BEDE43DD}" sibTransId="{D5CE41C1-E80D-4150-95C4-34C331C8748F}"/>
    <dgm:cxn modelId="{124C177D-F6D7-4C5F-A00A-0C17F9D7F041}" type="presOf" srcId="{993F170F-E2D2-4BEC-9AAD-65D4FDA67924}" destId="{6D91C5E4-63FE-4039-B864-46945C5F3D8F}" srcOrd="0" destOrd="0" presId="urn:microsoft.com/office/officeart/2005/8/layout/vList2"/>
    <dgm:cxn modelId="{84ADD97E-FDD5-4566-A72C-4A12E3CD4DD4}" srcId="{5EC10EF5-35A8-400A-9E7D-66A8C871E2DE}" destId="{922A6984-6FF6-4AA2-A5CB-8369DF5888B6}" srcOrd="1" destOrd="0" parTransId="{A4C47643-289A-4D4B-8ABB-364538758B94}" sibTransId="{54D91BE6-3B8A-4E59-AAA0-984DE94589E0}"/>
    <dgm:cxn modelId="{A53B8ABA-B964-4DAC-BB4A-AE69A10E1AE8}" srcId="{5EC10EF5-35A8-400A-9E7D-66A8C871E2DE}" destId="{7CA5F680-D584-4EF8-90E7-46ACE26A7FAF}" srcOrd="3" destOrd="0" parTransId="{0F02CF67-2925-40EA-B6EA-7C6210803D85}" sibTransId="{E13B0E31-1C47-4454-AFEC-FB8A67F4CAFB}"/>
    <dgm:cxn modelId="{24AE88D9-C8B1-41BA-BD5D-D5A8DC4020EE}" type="presOf" srcId="{7CA5F680-D584-4EF8-90E7-46ACE26A7FAF}" destId="{FBC7718A-DA5F-4B11-8ECF-5CE6C4219222}" srcOrd="0" destOrd="0" presId="urn:microsoft.com/office/officeart/2005/8/layout/vList2"/>
    <dgm:cxn modelId="{BBC66EDF-18DD-4385-9AC7-7FCE0E7950B6}" type="presOf" srcId="{922A6984-6FF6-4AA2-A5CB-8369DF5888B6}" destId="{B6AC8936-0436-4C94-BB9D-711FC34EF5F0}" srcOrd="0" destOrd="0" presId="urn:microsoft.com/office/officeart/2005/8/layout/vList2"/>
    <dgm:cxn modelId="{D630510D-F9B5-4E3F-B612-C97447FF6C37}" type="presParOf" srcId="{53D34288-E342-4392-8822-4F43BBF398F8}" destId="{6D91C5E4-63FE-4039-B864-46945C5F3D8F}" srcOrd="0" destOrd="0" presId="urn:microsoft.com/office/officeart/2005/8/layout/vList2"/>
    <dgm:cxn modelId="{41D36106-003B-479F-BC19-0F24F97FF8EA}" type="presParOf" srcId="{53D34288-E342-4392-8822-4F43BBF398F8}" destId="{C9951C18-85DB-49D2-8421-5D03A4FC3222}" srcOrd="1" destOrd="0" presId="urn:microsoft.com/office/officeart/2005/8/layout/vList2"/>
    <dgm:cxn modelId="{F7E34C31-4EDE-4EAA-834D-EDEE6055AE5C}" type="presParOf" srcId="{53D34288-E342-4392-8822-4F43BBF398F8}" destId="{B6AC8936-0436-4C94-BB9D-711FC34EF5F0}" srcOrd="2" destOrd="0" presId="urn:microsoft.com/office/officeart/2005/8/layout/vList2"/>
    <dgm:cxn modelId="{C248A360-0C4B-4616-9298-B129E76C0D32}" type="presParOf" srcId="{53D34288-E342-4392-8822-4F43BBF398F8}" destId="{A8869A78-301E-4544-A7D7-044C6F2D74B9}" srcOrd="3" destOrd="0" presId="urn:microsoft.com/office/officeart/2005/8/layout/vList2"/>
    <dgm:cxn modelId="{D259932C-9915-44F8-AEAD-0E786E714545}" type="presParOf" srcId="{53D34288-E342-4392-8822-4F43BBF398F8}" destId="{61375020-62A9-4429-BB12-1914FB5AE9CE}" srcOrd="4" destOrd="0" presId="urn:microsoft.com/office/officeart/2005/8/layout/vList2"/>
    <dgm:cxn modelId="{AE6CE233-4ED4-4B9E-A456-D1F66A0E4E41}" type="presParOf" srcId="{53D34288-E342-4392-8822-4F43BBF398F8}" destId="{1032F7A1-AE49-4F79-920A-695B88EB310A}" srcOrd="5" destOrd="0" presId="urn:microsoft.com/office/officeart/2005/8/layout/vList2"/>
    <dgm:cxn modelId="{C3318427-4622-45F4-839D-CF87D94E44B6}" type="presParOf" srcId="{53D34288-E342-4392-8822-4F43BBF398F8}" destId="{FBC7718A-DA5F-4B11-8ECF-5CE6C4219222}" srcOrd="6" destOrd="0" presId="urn:microsoft.com/office/officeart/2005/8/layout/vList2"/>
    <dgm:cxn modelId="{A129FDDD-44BC-4823-82B3-655E8CCA3DBC}" type="presParOf" srcId="{53D34288-E342-4392-8822-4F43BBF398F8}" destId="{C996F923-838D-47AD-8216-ED8FEBCEF483}" srcOrd="7" destOrd="0" presId="urn:microsoft.com/office/officeart/2005/8/layout/vList2"/>
    <dgm:cxn modelId="{F2932D37-2358-4E12-A8D4-5E989DEE2D07}" type="presParOf" srcId="{53D34288-E342-4392-8822-4F43BBF398F8}" destId="{1AAB422E-8FB5-41AE-B7D3-875F77DB934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C8A3A6-5E01-4CCF-9228-95DA82AC72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88D5217-4DD6-4915-88EC-736D7786830C}">
      <dgm:prSet/>
      <dgm:spPr/>
      <dgm:t>
        <a:bodyPr/>
        <a:lstStyle/>
        <a:p>
          <a:r>
            <a:rPr lang="sr-Latn-ME" b="1"/>
            <a:t>KNJIŽEVNOST  PROSVJETITELJSTVA  </a:t>
          </a:r>
          <a:r>
            <a:rPr lang="sr-Latn-ME"/>
            <a:t>ima humanistički duh: okrenuta je čovjeku kao društvenom biću i njegovim potrebama za obrazovanjem i prosvjećivanjem. </a:t>
          </a:r>
          <a:endParaRPr lang="en-US"/>
        </a:p>
      </dgm:t>
    </dgm:pt>
    <dgm:pt modelId="{1C02F6DF-5133-40F6-A610-3D4220D920C3}" type="parTrans" cxnId="{049AEB69-C82C-4633-BA1C-60F1C72AC820}">
      <dgm:prSet/>
      <dgm:spPr/>
      <dgm:t>
        <a:bodyPr/>
        <a:lstStyle/>
        <a:p>
          <a:endParaRPr lang="en-US"/>
        </a:p>
      </dgm:t>
    </dgm:pt>
    <dgm:pt modelId="{7D1282F1-9046-4E23-B07B-2DAD2D6F9B98}" type="sibTrans" cxnId="{049AEB69-C82C-4633-BA1C-60F1C72AC820}">
      <dgm:prSet/>
      <dgm:spPr/>
      <dgm:t>
        <a:bodyPr/>
        <a:lstStyle/>
        <a:p>
          <a:endParaRPr lang="en-US"/>
        </a:p>
      </dgm:t>
    </dgm:pt>
    <dgm:pt modelId="{4552418F-1038-4B00-BA9E-2104168DFA07}">
      <dgm:prSet/>
      <dgm:spPr/>
      <dgm:t>
        <a:bodyPr/>
        <a:lstStyle/>
        <a:p>
          <a:r>
            <a:rPr lang="sr-Latn-ME"/>
            <a:t>To je uslovilo i preorjentaciju u jeziku: prednost se daje maternjem jeziku kako bi se književnost približila građanskom čovjeku.</a:t>
          </a:r>
          <a:endParaRPr lang="en-US"/>
        </a:p>
      </dgm:t>
    </dgm:pt>
    <dgm:pt modelId="{27AE454E-9831-4F5B-A428-86B0D89D2073}" type="parTrans" cxnId="{B883B341-C947-438F-9D4F-EB35B8F06129}">
      <dgm:prSet/>
      <dgm:spPr/>
      <dgm:t>
        <a:bodyPr/>
        <a:lstStyle/>
        <a:p>
          <a:endParaRPr lang="en-US"/>
        </a:p>
      </dgm:t>
    </dgm:pt>
    <dgm:pt modelId="{161A37AD-9CCC-4A33-92A5-57292A3F0695}" type="sibTrans" cxnId="{B883B341-C947-438F-9D4F-EB35B8F06129}">
      <dgm:prSet/>
      <dgm:spPr/>
      <dgm:t>
        <a:bodyPr/>
        <a:lstStyle/>
        <a:p>
          <a:endParaRPr lang="en-US"/>
        </a:p>
      </dgm:t>
    </dgm:pt>
    <dgm:pt modelId="{E0798F19-6D70-4947-976F-4297BCA9E343}">
      <dgm:prSet/>
      <dgm:spPr/>
      <dgm:t>
        <a:bodyPr/>
        <a:lstStyle/>
        <a:p>
          <a:r>
            <a:rPr lang="sr-Latn-ME" b="1"/>
            <a:t>Osnovna ideja prosvjetiteljstva – ima edukativni karakter – da objasni, pouči, obrazuje, vaspitava.</a:t>
          </a:r>
          <a:endParaRPr lang="en-US"/>
        </a:p>
      </dgm:t>
    </dgm:pt>
    <dgm:pt modelId="{EF8B95D7-E3C5-48B5-841E-87536CA81939}" type="parTrans" cxnId="{0CC0DDB4-67F8-46C9-A63C-D7002BEA2224}">
      <dgm:prSet/>
      <dgm:spPr/>
      <dgm:t>
        <a:bodyPr/>
        <a:lstStyle/>
        <a:p>
          <a:endParaRPr lang="en-US"/>
        </a:p>
      </dgm:t>
    </dgm:pt>
    <dgm:pt modelId="{90646594-097B-46D5-9B41-FD59FF263907}" type="sibTrans" cxnId="{0CC0DDB4-67F8-46C9-A63C-D7002BEA2224}">
      <dgm:prSet/>
      <dgm:spPr/>
      <dgm:t>
        <a:bodyPr/>
        <a:lstStyle/>
        <a:p>
          <a:endParaRPr lang="en-US"/>
        </a:p>
      </dgm:t>
    </dgm:pt>
    <dgm:pt modelId="{657432A0-8BC4-4175-BA3B-201502BA4FA5}" type="pres">
      <dgm:prSet presAssocID="{29C8A3A6-5E01-4CCF-9228-95DA82AC72B7}" presName="linear" presStyleCnt="0">
        <dgm:presLayoutVars>
          <dgm:animLvl val="lvl"/>
          <dgm:resizeHandles val="exact"/>
        </dgm:presLayoutVars>
      </dgm:prSet>
      <dgm:spPr/>
    </dgm:pt>
    <dgm:pt modelId="{8CA5E5EE-9D95-4056-A333-2101C88C8357}" type="pres">
      <dgm:prSet presAssocID="{D88D5217-4DD6-4915-88EC-736D7786830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8BAC4DD-1725-43FD-A1C5-39E0B0736C38}" type="pres">
      <dgm:prSet presAssocID="{7D1282F1-9046-4E23-B07B-2DAD2D6F9B98}" presName="spacer" presStyleCnt="0"/>
      <dgm:spPr/>
    </dgm:pt>
    <dgm:pt modelId="{8FAE00EB-9A34-4593-B420-578A7B13A591}" type="pres">
      <dgm:prSet presAssocID="{4552418F-1038-4B00-BA9E-2104168DFA0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5045C2E-8AB1-4255-94D1-249F84AB41E8}" type="pres">
      <dgm:prSet presAssocID="{161A37AD-9CCC-4A33-92A5-57292A3F0695}" presName="spacer" presStyleCnt="0"/>
      <dgm:spPr/>
    </dgm:pt>
    <dgm:pt modelId="{C0B3E745-C60E-4218-996A-AC66031DB392}" type="pres">
      <dgm:prSet presAssocID="{E0798F19-6D70-4947-976F-4297BCA9E34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3A64106-E28A-47F5-A04A-37E781F54ACC}" type="presOf" srcId="{4552418F-1038-4B00-BA9E-2104168DFA07}" destId="{8FAE00EB-9A34-4593-B420-578A7B13A591}" srcOrd="0" destOrd="0" presId="urn:microsoft.com/office/officeart/2005/8/layout/vList2"/>
    <dgm:cxn modelId="{4DCB4628-C422-496C-9421-BBCA7E358EA7}" type="presOf" srcId="{29C8A3A6-5E01-4CCF-9228-95DA82AC72B7}" destId="{657432A0-8BC4-4175-BA3B-201502BA4FA5}" srcOrd="0" destOrd="0" presId="urn:microsoft.com/office/officeart/2005/8/layout/vList2"/>
    <dgm:cxn modelId="{B883B341-C947-438F-9D4F-EB35B8F06129}" srcId="{29C8A3A6-5E01-4CCF-9228-95DA82AC72B7}" destId="{4552418F-1038-4B00-BA9E-2104168DFA07}" srcOrd="1" destOrd="0" parTransId="{27AE454E-9831-4F5B-A428-86B0D89D2073}" sibTransId="{161A37AD-9CCC-4A33-92A5-57292A3F0695}"/>
    <dgm:cxn modelId="{E9CB1D48-3CF8-4DDB-B2AE-D660BE39DB1E}" type="presOf" srcId="{E0798F19-6D70-4947-976F-4297BCA9E343}" destId="{C0B3E745-C60E-4218-996A-AC66031DB392}" srcOrd="0" destOrd="0" presId="urn:microsoft.com/office/officeart/2005/8/layout/vList2"/>
    <dgm:cxn modelId="{049AEB69-C82C-4633-BA1C-60F1C72AC820}" srcId="{29C8A3A6-5E01-4CCF-9228-95DA82AC72B7}" destId="{D88D5217-4DD6-4915-88EC-736D7786830C}" srcOrd="0" destOrd="0" parTransId="{1C02F6DF-5133-40F6-A610-3D4220D920C3}" sibTransId="{7D1282F1-9046-4E23-B07B-2DAD2D6F9B98}"/>
    <dgm:cxn modelId="{FA5C578D-0C43-4DB9-BDED-14ADD4D6E116}" type="presOf" srcId="{D88D5217-4DD6-4915-88EC-736D7786830C}" destId="{8CA5E5EE-9D95-4056-A333-2101C88C8357}" srcOrd="0" destOrd="0" presId="urn:microsoft.com/office/officeart/2005/8/layout/vList2"/>
    <dgm:cxn modelId="{0CC0DDB4-67F8-46C9-A63C-D7002BEA2224}" srcId="{29C8A3A6-5E01-4CCF-9228-95DA82AC72B7}" destId="{E0798F19-6D70-4947-976F-4297BCA9E343}" srcOrd="2" destOrd="0" parTransId="{EF8B95D7-E3C5-48B5-841E-87536CA81939}" sibTransId="{90646594-097B-46D5-9B41-FD59FF263907}"/>
    <dgm:cxn modelId="{52EA7F4E-D712-433A-91E4-399F6365B127}" type="presParOf" srcId="{657432A0-8BC4-4175-BA3B-201502BA4FA5}" destId="{8CA5E5EE-9D95-4056-A333-2101C88C8357}" srcOrd="0" destOrd="0" presId="urn:microsoft.com/office/officeart/2005/8/layout/vList2"/>
    <dgm:cxn modelId="{31132403-379A-4F11-A854-A8DF46F1A8F6}" type="presParOf" srcId="{657432A0-8BC4-4175-BA3B-201502BA4FA5}" destId="{08BAC4DD-1725-43FD-A1C5-39E0B0736C38}" srcOrd="1" destOrd="0" presId="urn:microsoft.com/office/officeart/2005/8/layout/vList2"/>
    <dgm:cxn modelId="{F5047FEB-ABA9-4018-B1D2-F38562FC3C13}" type="presParOf" srcId="{657432A0-8BC4-4175-BA3B-201502BA4FA5}" destId="{8FAE00EB-9A34-4593-B420-578A7B13A591}" srcOrd="2" destOrd="0" presId="urn:microsoft.com/office/officeart/2005/8/layout/vList2"/>
    <dgm:cxn modelId="{032992C8-72B3-4A78-B4D2-5F2C78D62AA8}" type="presParOf" srcId="{657432A0-8BC4-4175-BA3B-201502BA4FA5}" destId="{85045C2E-8AB1-4255-94D1-249F84AB41E8}" srcOrd="3" destOrd="0" presId="urn:microsoft.com/office/officeart/2005/8/layout/vList2"/>
    <dgm:cxn modelId="{EC33C92F-146C-4F04-947F-2DC34523A295}" type="presParOf" srcId="{657432A0-8BC4-4175-BA3B-201502BA4FA5}" destId="{C0B3E745-C60E-4218-996A-AC66031DB39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D8675F4-466C-4EA6-98F6-74D2E372D78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CD62391-755B-45AC-B675-AEE6DB20979A}">
      <dgm:prSet/>
      <dgm:spPr/>
      <dgm:t>
        <a:bodyPr/>
        <a:lstStyle/>
        <a:p>
          <a:r>
            <a:rPr lang="en-US"/>
            <a:t>P</a:t>
          </a:r>
          <a:r>
            <a:rPr lang="sr-Latn-ME"/>
            <a:t>red književnost se postavlja i zadatak</a:t>
          </a:r>
          <a:r>
            <a:rPr lang="en-US"/>
            <a:t> </a:t>
          </a:r>
          <a:r>
            <a:rPr lang="sr-Latn-ME"/>
            <a:t>da prikazuje građansko društvo, stvarni život, naravi i običaje. </a:t>
          </a:r>
          <a:r>
            <a:rPr lang="en-US"/>
            <a:t>D</a:t>
          </a:r>
          <a:r>
            <a:rPr lang="sr-Latn-ME"/>
            <a:t>ruštvo je u usponu, okrenuto u stvaranju materijalnih dobara i sticanju.</a:t>
          </a:r>
          <a:endParaRPr lang="en-US"/>
        </a:p>
      </dgm:t>
    </dgm:pt>
    <dgm:pt modelId="{725BF5DC-D110-4890-95EB-9A220DAD90CB}" type="parTrans" cxnId="{AC6B8903-625E-40C7-9F3A-832E4EC10DFD}">
      <dgm:prSet/>
      <dgm:spPr/>
      <dgm:t>
        <a:bodyPr/>
        <a:lstStyle/>
        <a:p>
          <a:endParaRPr lang="en-US"/>
        </a:p>
      </dgm:t>
    </dgm:pt>
    <dgm:pt modelId="{B2B7D148-D139-4386-9E99-D060A687CFB7}" type="sibTrans" cxnId="{AC6B8903-625E-40C7-9F3A-832E4EC10DFD}">
      <dgm:prSet/>
      <dgm:spPr/>
      <dgm:t>
        <a:bodyPr/>
        <a:lstStyle/>
        <a:p>
          <a:endParaRPr lang="en-US"/>
        </a:p>
      </dgm:t>
    </dgm:pt>
    <dgm:pt modelId="{EEF7B38E-D4E9-4B25-88ED-402A123DA2D4}">
      <dgm:prSet/>
      <dgm:spPr/>
      <dgm:t>
        <a:bodyPr/>
        <a:lstStyle/>
        <a:p>
          <a:r>
            <a:rPr lang="sr-Latn-ME"/>
            <a:t>Otuda u ovoj književnosti puno poleta i optimizma, uvjerljivih realističkih slika čovjeka i društva.</a:t>
          </a:r>
          <a:endParaRPr lang="en-US"/>
        </a:p>
      </dgm:t>
    </dgm:pt>
    <dgm:pt modelId="{40253F77-5FD9-4461-9142-1473F2D287AE}" type="parTrans" cxnId="{690F6851-3136-4E34-BEB8-F328C6CEDE5E}">
      <dgm:prSet/>
      <dgm:spPr/>
      <dgm:t>
        <a:bodyPr/>
        <a:lstStyle/>
        <a:p>
          <a:endParaRPr lang="en-US"/>
        </a:p>
      </dgm:t>
    </dgm:pt>
    <dgm:pt modelId="{592D1D61-DD74-4402-81D3-F48E846301D9}" type="sibTrans" cxnId="{690F6851-3136-4E34-BEB8-F328C6CEDE5E}">
      <dgm:prSet/>
      <dgm:spPr/>
      <dgm:t>
        <a:bodyPr/>
        <a:lstStyle/>
        <a:p>
          <a:endParaRPr lang="en-US"/>
        </a:p>
      </dgm:t>
    </dgm:pt>
    <dgm:pt modelId="{DE6D76B4-AE3E-4926-A57A-19234122A316}">
      <dgm:prSet/>
      <dgm:spPr/>
      <dgm:t>
        <a:bodyPr/>
        <a:lstStyle/>
        <a:p>
          <a:r>
            <a:rPr lang="en-US"/>
            <a:t>O</a:t>
          </a:r>
          <a:r>
            <a:rPr lang="sr-Latn-ME"/>
            <a:t>pšta žanrovska slika prosvjetiteljske književnosti nije se bitno izmijenila u odnosu na klasicizam, ali je došlo do promjena u zastupljenosti pojedinih žanrova.</a:t>
          </a:r>
          <a:endParaRPr lang="en-US"/>
        </a:p>
      </dgm:t>
    </dgm:pt>
    <dgm:pt modelId="{EA85BEC7-E830-477C-A404-1EB0EFCABAF3}" type="parTrans" cxnId="{DB284B4C-4576-4399-9DCD-4647B67B98D0}">
      <dgm:prSet/>
      <dgm:spPr/>
      <dgm:t>
        <a:bodyPr/>
        <a:lstStyle/>
        <a:p>
          <a:endParaRPr lang="en-US"/>
        </a:p>
      </dgm:t>
    </dgm:pt>
    <dgm:pt modelId="{538290CB-C2EC-4C96-A67E-52713396C1F4}" type="sibTrans" cxnId="{DB284B4C-4576-4399-9DCD-4647B67B98D0}">
      <dgm:prSet/>
      <dgm:spPr/>
      <dgm:t>
        <a:bodyPr/>
        <a:lstStyle/>
        <a:p>
          <a:endParaRPr lang="en-US"/>
        </a:p>
      </dgm:t>
    </dgm:pt>
    <dgm:pt modelId="{13999FF4-A378-460D-BD9B-7F689BFDC611}" type="pres">
      <dgm:prSet presAssocID="{FD8675F4-466C-4EA6-98F6-74D2E372D782}" presName="linear" presStyleCnt="0">
        <dgm:presLayoutVars>
          <dgm:animLvl val="lvl"/>
          <dgm:resizeHandles val="exact"/>
        </dgm:presLayoutVars>
      </dgm:prSet>
      <dgm:spPr/>
    </dgm:pt>
    <dgm:pt modelId="{6B6C3F05-08B4-4468-A0B7-C8872C1E06E2}" type="pres">
      <dgm:prSet presAssocID="{ECD62391-755B-45AC-B675-AEE6DB20979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D7A59DF-DC3A-4D44-B53C-D1162BB5CFC9}" type="pres">
      <dgm:prSet presAssocID="{B2B7D148-D139-4386-9E99-D060A687CFB7}" presName="spacer" presStyleCnt="0"/>
      <dgm:spPr/>
    </dgm:pt>
    <dgm:pt modelId="{9E4B09D6-DC5A-442B-AFEB-9FD154562D5C}" type="pres">
      <dgm:prSet presAssocID="{EEF7B38E-D4E9-4B25-88ED-402A123DA2D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4CC9AB3-35DC-4BA9-AB04-4FAF81F4A5BC}" type="pres">
      <dgm:prSet presAssocID="{592D1D61-DD74-4402-81D3-F48E846301D9}" presName="spacer" presStyleCnt="0"/>
      <dgm:spPr/>
    </dgm:pt>
    <dgm:pt modelId="{33EA2921-032E-4D7C-BAFF-293249A4FC35}" type="pres">
      <dgm:prSet presAssocID="{DE6D76B4-AE3E-4926-A57A-19234122A31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C6B8903-625E-40C7-9F3A-832E4EC10DFD}" srcId="{FD8675F4-466C-4EA6-98F6-74D2E372D782}" destId="{ECD62391-755B-45AC-B675-AEE6DB20979A}" srcOrd="0" destOrd="0" parTransId="{725BF5DC-D110-4890-95EB-9A220DAD90CB}" sibTransId="{B2B7D148-D139-4386-9E99-D060A687CFB7}"/>
    <dgm:cxn modelId="{DA2CD13A-F941-4522-AC02-29923E89D5EF}" type="presOf" srcId="{DE6D76B4-AE3E-4926-A57A-19234122A316}" destId="{33EA2921-032E-4D7C-BAFF-293249A4FC35}" srcOrd="0" destOrd="0" presId="urn:microsoft.com/office/officeart/2005/8/layout/vList2"/>
    <dgm:cxn modelId="{2A7F665B-B8CC-4517-A442-D7A1F038BA70}" type="presOf" srcId="{ECD62391-755B-45AC-B675-AEE6DB20979A}" destId="{6B6C3F05-08B4-4468-A0B7-C8872C1E06E2}" srcOrd="0" destOrd="0" presId="urn:microsoft.com/office/officeart/2005/8/layout/vList2"/>
    <dgm:cxn modelId="{3E7EBC5B-CA4A-4D00-A24C-AD53FEFD9BF1}" type="presOf" srcId="{FD8675F4-466C-4EA6-98F6-74D2E372D782}" destId="{13999FF4-A378-460D-BD9B-7F689BFDC611}" srcOrd="0" destOrd="0" presId="urn:microsoft.com/office/officeart/2005/8/layout/vList2"/>
    <dgm:cxn modelId="{DB284B4C-4576-4399-9DCD-4647B67B98D0}" srcId="{FD8675F4-466C-4EA6-98F6-74D2E372D782}" destId="{DE6D76B4-AE3E-4926-A57A-19234122A316}" srcOrd="2" destOrd="0" parTransId="{EA85BEC7-E830-477C-A404-1EB0EFCABAF3}" sibTransId="{538290CB-C2EC-4C96-A67E-52713396C1F4}"/>
    <dgm:cxn modelId="{690F6851-3136-4E34-BEB8-F328C6CEDE5E}" srcId="{FD8675F4-466C-4EA6-98F6-74D2E372D782}" destId="{EEF7B38E-D4E9-4B25-88ED-402A123DA2D4}" srcOrd="1" destOrd="0" parTransId="{40253F77-5FD9-4461-9142-1473F2D287AE}" sibTransId="{592D1D61-DD74-4402-81D3-F48E846301D9}"/>
    <dgm:cxn modelId="{0E7213D4-4868-4242-A993-A52CB3FD858C}" type="presOf" srcId="{EEF7B38E-D4E9-4B25-88ED-402A123DA2D4}" destId="{9E4B09D6-DC5A-442B-AFEB-9FD154562D5C}" srcOrd="0" destOrd="0" presId="urn:microsoft.com/office/officeart/2005/8/layout/vList2"/>
    <dgm:cxn modelId="{F72BA530-1D06-4F26-ABF1-14C331D50547}" type="presParOf" srcId="{13999FF4-A378-460D-BD9B-7F689BFDC611}" destId="{6B6C3F05-08B4-4468-A0B7-C8872C1E06E2}" srcOrd="0" destOrd="0" presId="urn:microsoft.com/office/officeart/2005/8/layout/vList2"/>
    <dgm:cxn modelId="{FCEB870D-4C1A-4B5C-8DB0-2E65644C09C9}" type="presParOf" srcId="{13999FF4-A378-460D-BD9B-7F689BFDC611}" destId="{4D7A59DF-DC3A-4D44-B53C-D1162BB5CFC9}" srcOrd="1" destOrd="0" presId="urn:microsoft.com/office/officeart/2005/8/layout/vList2"/>
    <dgm:cxn modelId="{820652EF-39CB-4759-B514-5835EB60248F}" type="presParOf" srcId="{13999FF4-A378-460D-BD9B-7F689BFDC611}" destId="{9E4B09D6-DC5A-442B-AFEB-9FD154562D5C}" srcOrd="2" destOrd="0" presId="urn:microsoft.com/office/officeart/2005/8/layout/vList2"/>
    <dgm:cxn modelId="{4954B3DE-0B02-4CF1-A9D7-DD998472A5D5}" type="presParOf" srcId="{13999FF4-A378-460D-BD9B-7F689BFDC611}" destId="{84CC9AB3-35DC-4BA9-AB04-4FAF81F4A5BC}" srcOrd="3" destOrd="0" presId="urn:microsoft.com/office/officeart/2005/8/layout/vList2"/>
    <dgm:cxn modelId="{1D6E9C01-D756-40D6-8FF6-EAEECEC0BC28}" type="presParOf" srcId="{13999FF4-A378-460D-BD9B-7F689BFDC611}" destId="{33EA2921-032E-4D7C-BAFF-293249A4FC3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02F3F92-2062-43DF-A58A-44F232A4906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AA25D49-EA0D-49B0-A926-45E6E0E1DE1B}">
      <dgm:prSet/>
      <dgm:spPr/>
      <dgm:t>
        <a:bodyPr/>
        <a:lstStyle/>
        <a:p>
          <a:r>
            <a:rPr lang="en-US"/>
            <a:t>N</a:t>
          </a:r>
          <a:r>
            <a:rPr lang="sr-Latn-ME"/>
            <a:t>jeguju se </a:t>
          </a:r>
          <a:r>
            <a:rPr lang="sr-Latn-ME" b="1"/>
            <a:t>epopeja i tragedija, basna, biografija i putopis;</a:t>
          </a:r>
          <a:endParaRPr lang="en-US"/>
        </a:p>
      </dgm:t>
    </dgm:pt>
    <dgm:pt modelId="{C89EC97A-7A9E-43C5-9D22-D0BFDC440A3F}" type="parTrans" cxnId="{778796B0-6AF3-4BF9-8299-47C4107039D3}">
      <dgm:prSet/>
      <dgm:spPr/>
      <dgm:t>
        <a:bodyPr/>
        <a:lstStyle/>
        <a:p>
          <a:endParaRPr lang="en-US"/>
        </a:p>
      </dgm:t>
    </dgm:pt>
    <dgm:pt modelId="{79737B17-9423-44F7-93D4-73F74F9B085E}" type="sibTrans" cxnId="{778796B0-6AF3-4BF9-8299-47C4107039D3}">
      <dgm:prSet/>
      <dgm:spPr/>
      <dgm:t>
        <a:bodyPr/>
        <a:lstStyle/>
        <a:p>
          <a:endParaRPr lang="en-US"/>
        </a:p>
      </dgm:t>
    </dgm:pt>
    <dgm:pt modelId="{B7A1AE3A-D98F-4AA9-B8AA-6D4AC6795E30}">
      <dgm:prSet/>
      <dgm:spPr/>
      <dgm:t>
        <a:bodyPr/>
        <a:lstStyle/>
        <a:p>
          <a:r>
            <a:rPr lang="sr-Latn-ME"/>
            <a:t>Uvodi se </a:t>
          </a:r>
          <a:r>
            <a:rPr lang="sr-Latn-ME" b="1"/>
            <a:t>satira</a:t>
          </a:r>
          <a:r>
            <a:rPr lang="sr-Latn-ME"/>
            <a:t> kao dominantan književni žanr;</a:t>
          </a:r>
          <a:endParaRPr lang="en-US"/>
        </a:p>
      </dgm:t>
    </dgm:pt>
    <dgm:pt modelId="{E977CCAC-21AA-447C-93FE-75C29A1970F2}" type="parTrans" cxnId="{DBFF891E-1E17-43E1-8FAB-6B884EE40EEF}">
      <dgm:prSet/>
      <dgm:spPr/>
      <dgm:t>
        <a:bodyPr/>
        <a:lstStyle/>
        <a:p>
          <a:endParaRPr lang="en-US"/>
        </a:p>
      </dgm:t>
    </dgm:pt>
    <dgm:pt modelId="{C4C4AABF-D33F-4170-9E86-FC55D0325484}" type="sibTrans" cxnId="{DBFF891E-1E17-43E1-8FAB-6B884EE40EEF}">
      <dgm:prSet/>
      <dgm:spPr/>
      <dgm:t>
        <a:bodyPr/>
        <a:lstStyle/>
        <a:p>
          <a:endParaRPr lang="en-US"/>
        </a:p>
      </dgm:t>
    </dgm:pt>
    <dgm:pt modelId="{141CF76F-D5E9-4F22-9CD2-4020EA738B66}">
      <dgm:prSet/>
      <dgm:spPr/>
      <dgm:t>
        <a:bodyPr/>
        <a:lstStyle/>
        <a:p>
          <a:r>
            <a:rPr lang="sr-Latn-ME"/>
            <a:t>Razvija se </a:t>
          </a:r>
          <a:r>
            <a:rPr lang="sr-Latn-ME" b="1"/>
            <a:t>roman</a:t>
          </a:r>
          <a:r>
            <a:rPr lang="sr-Latn-ME"/>
            <a:t>, a rađa se </a:t>
          </a:r>
          <a:r>
            <a:rPr lang="sr-Latn-ME" b="1"/>
            <a:t>društvena drama</a:t>
          </a:r>
          <a:r>
            <a:rPr lang="sr-Latn-ME"/>
            <a:t>.</a:t>
          </a:r>
          <a:endParaRPr lang="en-US"/>
        </a:p>
      </dgm:t>
    </dgm:pt>
    <dgm:pt modelId="{5B55CF82-EEF5-4DAF-916A-AFE32C3BB6ED}" type="parTrans" cxnId="{1E9B3B01-E4C4-479B-9722-2BD4B5854472}">
      <dgm:prSet/>
      <dgm:spPr/>
      <dgm:t>
        <a:bodyPr/>
        <a:lstStyle/>
        <a:p>
          <a:endParaRPr lang="en-US"/>
        </a:p>
      </dgm:t>
    </dgm:pt>
    <dgm:pt modelId="{A95AB0D7-3788-4F6B-90DC-4C5291A762A9}" type="sibTrans" cxnId="{1E9B3B01-E4C4-479B-9722-2BD4B5854472}">
      <dgm:prSet/>
      <dgm:spPr/>
      <dgm:t>
        <a:bodyPr/>
        <a:lstStyle/>
        <a:p>
          <a:endParaRPr lang="en-US"/>
        </a:p>
      </dgm:t>
    </dgm:pt>
    <dgm:pt modelId="{3BE2EA2C-7046-4A30-B5D5-06CA829544F1}" type="pres">
      <dgm:prSet presAssocID="{302F3F92-2062-43DF-A58A-44F232A4906B}" presName="linear" presStyleCnt="0">
        <dgm:presLayoutVars>
          <dgm:animLvl val="lvl"/>
          <dgm:resizeHandles val="exact"/>
        </dgm:presLayoutVars>
      </dgm:prSet>
      <dgm:spPr/>
    </dgm:pt>
    <dgm:pt modelId="{52CD8EAA-1A28-4673-AFA7-3055470EF709}" type="pres">
      <dgm:prSet presAssocID="{DAA25D49-EA0D-49B0-A926-45E6E0E1DE1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355880C-05FB-4EEA-88F6-532702807703}" type="pres">
      <dgm:prSet presAssocID="{79737B17-9423-44F7-93D4-73F74F9B085E}" presName="spacer" presStyleCnt="0"/>
      <dgm:spPr/>
    </dgm:pt>
    <dgm:pt modelId="{F6FCBA61-9644-440C-BFE6-9B867D763F3B}" type="pres">
      <dgm:prSet presAssocID="{B7A1AE3A-D98F-4AA9-B8AA-6D4AC6795E3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00D4A4E-05A4-4C7F-9C1B-CF54126BB813}" type="pres">
      <dgm:prSet presAssocID="{C4C4AABF-D33F-4170-9E86-FC55D0325484}" presName="spacer" presStyleCnt="0"/>
      <dgm:spPr/>
    </dgm:pt>
    <dgm:pt modelId="{7D7FB091-44B4-4702-978B-4246B9FC880D}" type="pres">
      <dgm:prSet presAssocID="{141CF76F-D5E9-4F22-9CD2-4020EA738B6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E9B3B01-E4C4-479B-9722-2BD4B5854472}" srcId="{302F3F92-2062-43DF-A58A-44F232A4906B}" destId="{141CF76F-D5E9-4F22-9CD2-4020EA738B66}" srcOrd="2" destOrd="0" parTransId="{5B55CF82-EEF5-4DAF-916A-AFE32C3BB6ED}" sibTransId="{A95AB0D7-3788-4F6B-90DC-4C5291A762A9}"/>
    <dgm:cxn modelId="{DBFF891E-1E17-43E1-8FAB-6B884EE40EEF}" srcId="{302F3F92-2062-43DF-A58A-44F232A4906B}" destId="{B7A1AE3A-D98F-4AA9-B8AA-6D4AC6795E30}" srcOrd="1" destOrd="0" parTransId="{E977CCAC-21AA-447C-93FE-75C29A1970F2}" sibTransId="{C4C4AABF-D33F-4170-9E86-FC55D0325484}"/>
    <dgm:cxn modelId="{BA82383F-7818-4A2E-AD60-C99CA99568D9}" type="presOf" srcId="{141CF76F-D5E9-4F22-9CD2-4020EA738B66}" destId="{7D7FB091-44B4-4702-978B-4246B9FC880D}" srcOrd="0" destOrd="0" presId="urn:microsoft.com/office/officeart/2005/8/layout/vList2"/>
    <dgm:cxn modelId="{7245EB72-191A-4BB1-A8C8-F9F2A94ED8DB}" type="presOf" srcId="{302F3F92-2062-43DF-A58A-44F232A4906B}" destId="{3BE2EA2C-7046-4A30-B5D5-06CA829544F1}" srcOrd="0" destOrd="0" presId="urn:microsoft.com/office/officeart/2005/8/layout/vList2"/>
    <dgm:cxn modelId="{778796B0-6AF3-4BF9-8299-47C4107039D3}" srcId="{302F3F92-2062-43DF-A58A-44F232A4906B}" destId="{DAA25D49-EA0D-49B0-A926-45E6E0E1DE1B}" srcOrd="0" destOrd="0" parTransId="{C89EC97A-7A9E-43C5-9D22-D0BFDC440A3F}" sibTransId="{79737B17-9423-44F7-93D4-73F74F9B085E}"/>
    <dgm:cxn modelId="{DFEE6EBB-A71B-46DA-A3A8-CC9A8161DC41}" type="presOf" srcId="{DAA25D49-EA0D-49B0-A926-45E6E0E1DE1B}" destId="{52CD8EAA-1A28-4673-AFA7-3055470EF709}" srcOrd="0" destOrd="0" presId="urn:microsoft.com/office/officeart/2005/8/layout/vList2"/>
    <dgm:cxn modelId="{18B844E9-6B97-4ECB-A14C-0B021E5DCF8A}" type="presOf" srcId="{B7A1AE3A-D98F-4AA9-B8AA-6D4AC6795E30}" destId="{F6FCBA61-9644-440C-BFE6-9B867D763F3B}" srcOrd="0" destOrd="0" presId="urn:microsoft.com/office/officeart/2005/8/layout/vList2"/>
    <dgm:cxn modelId="{FA10E60C-82ED-4581-BD3E-EF937556136C}" type="presParOf" srcId="{3BE2EA2C-7046-4A30-B5D5-06CA829544F1}" destId="{52CD8EAA-1A28-4673-AFA7-3055470EF709}" srcOrd="0" destOrd="0" presId="urn:microsoft.com/office/officeart/2005/8/layout/vList2"/>
    <dgm:cxn modelId="{DA0A8E8C-C391-42DB-8CBF-0FD567F93D7A}" type="presParOf" srcId="{3BE2EA2C-7046-4A30-B5D5-06CA829544F1}" destId="{E355880C-05FB-4EEA-88F6-532702807703}" srcOrd="1" destOrd="0" presId="urn:microsoft.com/office/officeart/2005/8/layout/vList2"/>
    <dgm:cxn modelId="{D5DD846E-F19D-4925-BA38-2461CA4E6145}" type="presParOf" srcId="{3BE2EA2C-7046-4A30-B5D5-06CA829544F1}" destId="{F6FCBA61-9644-440C-BFE6-9B867D763F3B}" srcOrd="2" destOrd="0" presId="urn:microsoft.com/office/officeart/2005/8/layout/vList2"/>
    <dgm:cxn modelId="{7FC94857-E9D0-4787-ABBD-291CA559AC9A}" type="presParOf" srcId="{3BE2EA2C-7046-4A30-B5D5-06CA829544F1}" destId="{400D4A4E-05A4-4C7F-9C1B-CF54126BB813}" srcOrd="3" destOrd="0" presId="urn:microsoft.com/office/officeart/2005/8/layout/vList2"/>
    <dgm:cxn modelId="{13B764EE-23FE-42E1-87DF-AA89D1EEBE16}" type="presParOf" srcId="{3BE2EA2C-7046-4A30-B5D5-06CA829544F1}" destId="{7D7FB091-44B4-4702-978B-4246B9FC880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A412151-AB20-44BC-AE97-DD53CD28DD9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85E069C-7059-4B66-8CB7-1182CC541781}">
      <dgm:prSet/>
      <dgm:spPr/>
      <dgm:t>
        <a:bodyPr/>
        <a:lstStyle/>
        <a:p>
          <a:r>
            <a:rPr lang="en-US" b="1"/>
            <a:t>D</a:t>
          </a:r>
          <a:r>
            <a:rPr lang="sr-Latn-ME" b="1"/>
            <a:t>anijel Defo </a:t>
          </a:r>
          <a:r>
            <a:rPr lang="sr-Latn-ME"/>
            <a:t>piše prvi građanski roman </a:t>
          </a:r>
          <a:r>
            <a:rPr lang="sr-Latn-ME" b="1" i="1"/>
            <a:t>Robinson Kruso (1719)</a:t>
          </a:r>
          <a:endParaRPr lang="en-US"/>
        </a:p>
      </dgm:t>
    </dgm:pt>
    <dgm:pt modelId="{E72FB485-94D7-4804-A016-8F7F052A6CE5}" type="parTrans" cxnId="{9DBB5BF7-FBD8-434A-8AD3-54617786CFAD}">
      <dgm:prSet/>
      <dgm:spPr/>
      <dgm:t>
        <a:bodyPr/>
        <a:lstStyle/>
        <a:p>
          <a:endParaRPr lang="en-US"/>
        </a:p>
      </dgm:t>
    </dgm:pt>
    <dgm:pt modelId="{696EEE18-D8E1-41E6-8E97-DEC8D003C1F9}" type="sibTrans" cxnId="{9DBB5BF7-FBD8-434A-8AD3-54617786CFAD}">
      <dgm:prSet/>
      <dgm:spPr/>
      <dgm:t>
        <a:bodyPr/>
        <a:lstStyle/>
        <a:p>
          <a:endParaRPr lang="en-US"/>
        </a:p>
      </dgm:t>
    </dgm:pt>
    <dgm:pt modelId="{35E68498-9972-4A37-A257-B5B20406ADC0}">
      <dgm:prSet/>
      <dgm:spPr/>
      <dgm:t>
        <a:bodyPr/>
        <a:lstStyle/>
        <a:p>
          <a:r>
            <a:rPr lang="sr-Latn-ME" b="1"/>
            <a:t>Džonatan Svift – </a:t>
          </a:r>
          <a:r>
            <a:rPr lang="sr-Latn-ME" b="1" i="1"/>
            <a:t>Guliverova putovanja (1726)</a:t>
          </a:r>
          <a:endParaRPr lang="en-US"/>
        </a:p>
      </dgm:t>
    </dgm:pt>
    <dgm:pt modelId="{9365882D-0F10-4F44-BE27-9709CD6E4937}" type="parTrans" cxnId="{F0F06622-CFD1-4C4C-B55A-94DE973575AF}">
      <dgm:prSet/>
      <dgm:spPr/>
      <dgm:t>
        <a:bodyPr/>
        <a:lstStyle/>
        <a:p>
          <a:endParaRPr lang="en-US"/>
        </a:p>
      </dgm:t>
    </dgm:pt>
    <dgm:pt modelId="{FEA9B6F1-1598-4CE1-A12B-324DED113FE3}" type="sibTrans" cxnId="{F0F06622-CFD1-4C4C-B55A-94DE973575AF}">
      <dgm:prSet/>
      <dgm:spPr/>
      <dgm:t>
        <a:bodyPr/>
        <a:lstStyle/>
        <a:p>
          <a:endParaRPr lang="en-US"/>
        </a:p>
      </dgm:t>
    </dgm:pt>
    <dgm:pt modelId="{A9E89E6B-93F6-422D-8EF0-DF7D046021EF}">
      <dgm:prSet/>
      <dgm:spPr/>
      <dgm:t>
        <a:bodyPr/>
        <a:lstStyle/>
        <a:p>
          <a:r>
            <a:rPr lang="sr-Latn-ME" b="1"/>
            <a:t>Volter </a:t>
          </a:r>
          <a:r>
            <a:rPr lang="sr-Latn-ME"/>
            <a:t>– </a:t>
          </a:r>
          <a:r>
            <a:rPr lang="sr-Latn-ME" b="1" i="1"/>
            <a:t>Kandid</a:t>
          </a:r>
          <a:r>
            <a:rPr lang="sr-Latn-ME"/>
            <a:t> (filozofski roman)</a:t>
          </a:r>
          <a:endParaRPr lang="en-US"/>
        </a:p>
      </dgm:t>
    </dgm:pt>
    <dgm:pt modelId="{5FE1929C-0541-4590-B929-0BC2439FAE90}" type="parTrans" cxnId="{E890CB9E-B92A-4C03-B1B3-C0C3F1B3C271}">
      <dgm:prSet/>
      <dgm:spPr/>
      <dgm:t>
        <a:bodyPr/>
        <a:lstStyle/>
        <a:p>
          <a:endParaRPr lang="en-US"/>
        </a:p>
      </dgm:t>
    </dgm:pt>
    <dgm:pt modelId="{CA83BE4F-8551-46C3-B501-FE78228093C0}" type="sibTrans" cxnId="{E890CB9E-B92A-4C03-B1B3-C0C3F1B3C271}">
      <dgm:prSet/>
      <dgm:spPr/>
      <dgm:t>
        <a:bodyPr/>
        <a:lstStyle/>
        <a:p>
          <a:endParaRPr lang="en-US"/>
        </a:p>
      </dgm:t>
    </dgm:pt>
    <dgm:pt modelId="{3DE19FD3-4109-402B-8BFC-C4BAD154E179}">
      <dgm:prSet/>
      <dgm:spPr/>
      <dgm:t>
        <a:bodyPr/>
        <a:lstStyle/>
        <a:p>
          <a:r>
            <a:rPr lang="sr-Latn-ME" b="1"/>
            <a:t>Henri Filding – </a:t>
          </a:r>
          <a:r>
            <a:rPr lang="sr-Latn-ME" b="1" i="1"/>
            <a:t>Tom Džons</a:t>
          </a:r>
          <a:endParaRPr lang="en-US"/>
        </a:p>
      </dgm:t>
    </dgm:pt>
    <dgm:pt modelId="{CE89C292-3AA8-4304-B0F4-D52F6A8A23EA}" type="parTrans" cxnId="{AE014375-D0E8-4A0B-82C4-3BFAFAB827C2}">
      <dgm:prSet/>
      <dgm:spPr/>
      <dgm:t>
        <a:bodyPr/>
        <a:lstStyle/>
        <a:p>
          <a:endParaRPr lang="en-US"/>
        </a:p>
      </dgm:t>
    </dgm:pt>
    <dgm:pt modelId="{D76045EE-2611-4479-B89D-1F0FD0E9B417}" type="sibTrans" cxnId="{AE014375-D0E8-4A0B-82C4-3BFAFAB827C2}">
      <dgm:prSet/>
      <dgm:spPr/>
      <dgm:t>
        <a:bodyPr/>
        <a:lstStyle/>
        <a:p>
          <a:endParaRPr lang="en-US"/>
        </a:p>
      </dgm:t>
    </dgm:pt>
    <dgm:pt modelId="{39D37B26-44E1-4E3D-9A05-E9A82C868366}" type="pres">
      <dgm:prSet presAssocID="{4A412151-AB20-44BC-AE97-DD53CD28DD9E}" presName="linear" presStyleCnt="0">
        <dgm:presLayoutVars>
          <dgm:animLvl val="lvl"/>
          <dgm:resizeHandles val="exact"/>
        </dgm:presLayoutVars>
      </dgm:prSet>
      <dgm:spPr/>
    </dgm:pt>
    <dgm:pt modelId="{D45BB1FC-1CBC-4AC4-8C5A-20A33E4DBC18}" type="pres">
      <dgm:prSet presAssocID="{A85E069C-7059-4B66-8CB7-1182CC54178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E1355FC-134B-4783-9E60-5778E79EA242}" type="pres">
      <dgm:prSet presAssocID="{696EEE18-D8E1-41E6-8E97-DEC8D003C1F9}" presName="spacer" presStyleCnt="0"/>
      <dgm:spPr/>
    </dgm:pt>
    <dgm:pt modelId="{6F9F689B-26DB-490A-8229-38752396CE81}" type="pres">
      <dgm:prSet presAssocID="{35E68498-9972-4A37-A257-B5B20406ADC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B415488-93F2-40F0-A8AA-B1E7497CC58B}" type="pres">
      <dgm:prSet presAssocID="{FEA9B6F1-1598-4CE1-A12B-324DED113FE3}" presName="spacer" presStyleCnt="0"/>
      <dgm:spPr/>
    </dgm:pt>
    <dgm:pt modelId="{E38DED8E-23B4-47F6-8669-B31262D54D92}" type="pres">
      <dgm:prSet presAssocID="{A9E89E6B-93F6-422D-8EF0-DF7D046021E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6A446EA-062B-47AA-BE8D-40093B524C55}" type="pres">
      <dgm:prSet presAssocID="{CA83BE4F-8551-46C3-B501-FE78228093C0}" presName="spacer" presStyleCnt="0"/>
      <dgm:spPr/>
    </dgm:pt>
    <dgm:pt modelId="{3C9E9281-35FD-459D-82F1-6B629D035855}" type="pres">
      <dgm:prSet presAssocID="{3DE19FD3-4109-402B-8BFC-C4BAD154E17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0F06622-CFD1-4C4C-B55A-94DE973575AF}" srcId="{4A412151-AB20-44BC-AE97-DD53CD28DD9E}" destId="{35E68498-9972-4A37-A257-B5B20406ADC0}" srcOrd="1" destOrd="0" parTransId="{9365882D-0F10-4F44-BE27-9709CD6E4937}" sibTransId="{FEA9B6F1-1598-4CE1-A12B-324DED113FE3}"/>
    <dgm:cxn modelId="{5E0C122F-6754-4BB2-85A6-A88779274F52}" type="presOf" srcId="{35E68498-9972-4A37-A257-B5B20406ADC0}" destId="{6F9F689B-26DB-490A-8229-38752396CE81}" srcOrd="0" destOrd="0" presId="urn:microsoft.com/office/officeart/2005/8/layout/vList2"/>
    <dgm:cxn modelId="{AE014375-D0E8-4A0B-82C4-3BFAFAB827C2}" srcId="{4A412151-AB20-44BC-AE97-DD53CD28DD9E}" destId="{3DE19FD3-4109-402B-8BFC-C4BAD154E179}" srcOrd="3" destOrd="0" parTransId="{CE89C292-3AA8-4304-B0F4-D52F6A8A23EA}" sibTransId="{D76045EE-2611-4479-B89D-1F0FD0E9B417}"/>
    <dgm:cxn modelId="{72C02F8B-66D5-4276-BAC6-BD041794F840}" type="presOf" srcId="{A9E89E6B-93F6-422D-8EF0-DF7D046021EF}" destId="{E38DED8E-23B4-47F6-8669-B31262D54D92}" srcOrd="0" destOrd="0" presId="urn:microsoft.com/office/officeart/2005/8/layout/vList2"/>
    <dgm:cxn modelId="{4297308C-6EC8-4C67-ACBA-14B31291669C}" type="presOf" srcId="{3DE19FD3-4109-402B-8BFC-C4BAD154E179}" destId="{3C9E9281-35FD-459D-82F1-6B629D035855}" srcOrd="0" destOrd="0" presId="urn:microsoft.com/office/officeart/2005/8/layout/vList2"/>
    <dgm:cxn modelId="{E890CB9E-B92A-4C03-B1B3-C0C3F1B3C271}" srcId="{4A412151-AB20-44BC-AE97-DD53CD28DD9E}" destId="{A9E89E6B-93F6-422D-8EF0-DF7D046021EF}" srcOrd="2" destOrd="0" parTransId="{5FE1929C-0541-4590-B929-0BC2439FAE90}" sibTransId="{CA83BE4F-8551-46C3-B501-FE78228093C0}"/>
    <dgm:cxn modelId="{C1D685D1-4F95-41CF-A41C-6BB9EB4EFE4E}" type="presOf" srcId="{A85E069C-7059-4B66-8CB7-1182CC541781}" destId="{D45BB1FC-1CBC-4AC4-8C5A-20A33E4DBC18}" srcOrd="0" destOrd="0" presId="urn:microsoft.com/office/officeart/2005/8/layout/vList2"/>
    <dgm:cxn modelId="{615F4AF1-4E1F-43EC-9C5E-383B8A71C099}" type="presOf" srcId="{4A412151-AB20-44BC-AE97-DD53CD28DD9E}" destId="{39D37B26-44E1-4E3D-9A05-E9A82C868366}" srcOrd="0" destOrd="0" presId="urn:microsoft.com/office/officeart/2005/8/layout/vList2"/>
    <dgm:cxn modelId="{9DBB5BF7-FBD8-434A-8AD3-54617786CFAD}" srcId="{4A412151-AB20-44BC-AE97-DD53CD28DD9E}" destId="{A85E069C-7059-4B66-8CB7-1182CC541781}" srcOrd="0" destOrd="0" parTransId="{E72FB485-94D7-4804-A016-8F7F052A6CE5}" sibTransId="{696EEE18-D8E1-41E6-8E97-DEC8D003C1F9}"/>
    <dgm:cxn modelId="{9B3838B3-B184-4559-B3C0-108BAAA528F3}" type="presParOf" srcId="{39D37B26-44E1-4E3D-9A05-E9A82C868366}" destId="{D45BB1FC-1CBC-4AC4-8C5A-20A33E4DBC18}" srcOrd="0" destOrd="0" presId="urn:microsoft.com/office/officeart/2005/8/layout/vList2"/>
    <dgm:cxn modelId="{0587E56F-AD59-4610-8EE8-B395435B9863}" type="presParOf" srcId="{39D37B26-44E1-4E3D-9A05-E9A82C868366}" destId="{DE1355FC-134B-4783-9E60-5778E79EA242}" srcOrd="1" destOrd="0" presId="urn:microsoft.com/office/officeart/2005/8/layout/vList2"/>
    <dgm:cxn modelId="{D4F4161A-E079-47D6-B100-E0AB61811C7F}" type="presParOf" srcId="{39D37B26-44E1-4E3D-9A05-E9A82C868366}" destId="{6F9F689B-26DB-490A-8229-38752396CE81}" srcOrd="2" destOrd="0" presId="urn:microsoft.com/office/officeart/2005/8/layout/vList2"/>
    <dgm:cxn modelId="{6505CA6E-EB91-48F8-A5FF-EB7B0EF83351}" type="presParOf" srcId="{39D37B26-44E1-4E3D-9A05-E9A82C868366}" destId="{7B415488-93F2-40F0-A8AA-B1E7497CC58B}" srcOrd="3" destOrd="0" presId="urn:microsoft.com/office/officeart/2005/8/layout/vList2"/>
    <dgm:cxn modelId="{280809CB-1A9C-43F3-B088-D9E29E78AB17}" type="presParOf" srcId="{39D37B26-44E1-4E3D-9A05-E9A82C868366}" destId="{E38DED8E-23B4-47F6-8669-B31262D54D92}" srcOrd="4" destOrd="0" presId="urn:microsoft.com/office/officeart/2005/8/layout/vList2"/>
    <dgm:cxn modelId="{ADEF2E53-6DCF-4981-A8D4-3F462A0B9749}" type="presParOf" srcId="{39D37B26-44E1-4E3D-9A05-E9A82C868366}" destId="{66A446EA-062B-47AA-BE8D-40093B524C55}" srcOrd="5" destOrd="0" presId="urn:microsoft.com/office/officeart/2005/8/layout/vList2"/>
    <dgm:cxn modelId="{AF8DBA33-D653-467A-8526-3039C0E49EC5}" type="presParOf" srcId="{39D37B26-44E1-4E3D-9A05-E9A82C868366}" destId="{3C9E9281-35FD-459D-82F1-6B629D03585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81B23E-2530-403B-ABE8-F735C1B8F2B3}">
      <dsp:nvSpPr>
        <dsp:cNvPr id="0" name=""/>
        <dsp:cNvSpPr/>
      </dsp:nvSpPr>
      <dsp:spPr>
        <a:xfrm>
          <a:off x="0" y="363870"/>
          <a:ext cx="6600451" cy="1535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/>
            <a:t>Prosvjetiteljstvo</a:t>
          </a:r>
        </a:p>
      </dsp:txBody>
      <dsp:txXfrm>
        <a:off x="74934" y="438804"/>
        <a:ext cx="6450583" cy="13851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ACDD0-4A7B-4770-9C5C-0AAD5BCCF3BE}">
      <dsp:nvSpPr>
        <dsp:cNvPr id="0" name=""/>
        <dsp:cNvSpPr/>
      </dsp:nvSpPr>
      <dsp:spPr>
        <a:xfrm>
          <a:off x="0" y="14239"/>
          <a:ext cx="8229600" cy="105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Javlja se jo</a:t>
          </a:r>
          <a:r>
            <a:rPr lang="sr-Latn-ME" sz="1900" kern="1200"/>
            <a:t>š </a:t>
          </a:r>
          <a:r>
            <a:rPr lang="en-US" sz="1900" kern="1200"/>
            <a:t>u 17</a:t>
          </a:r>
          <a:r>
            <a:rPr lang="sr-Latn-ME" sz="1900" kern="1200"/>
            <a:t>. vijeku, ali traje kroz čitav 18. vijek.</a:t>
          </a:r>
          <a:endParaRPr lang="en-US" sz="1900" kern="1200"/>
        </a:p>
      </dsp:txBody>
      <dsp:txXfrm>
        <a:off x="51444" y="65683"/>
        <a:ext cx="8126712" cy="950952"/>
      </dsp:txXfrm>
    </dsp:sp>
    <dsp:sp modelId="{33A26080-2535-43A6-BC4F-0C6A6B3A7D9D}">
      <dsp:nvSpPr>
        <dsp:cNvPr id="0" name=""/>
        <dsp:cNvSpPr/>
      </dsp:nvSpPr>
      <dsp:spPr>
        <a:xfrm>
          <a:off x="0" y="1122800"/>
          <a:ext cx="8229600" cy="105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900" kern="1200"/>
            <a:t>(u nekim zemljama traje i do prve polovine 19. v.)</a:t>
          </a:r>
          <a:endParaRPr lang="en-US" sz="1900" kern="1200"/>
        </a:p>
      </dsp:txBody>
      <dsp:txXfrm>
        <a:off x="51444" y="1174244"/>
        <a:ext cx="8126712" cy="950952"/>
      </dsp:txXfrm>
    </dsp:sp>
    <dsp:sp modelId="{333D6F01-4268-448C-8E08-3081322EA836}">
      <dsp:nvSpPr>
        <dsp:cNvPr id="0" name=""/>
        <dsp:cNvSpPr/>
      </dsp:nvSpPr>
      <dsp:spPr>
        <a:xfrm>
          <a:off x="0" y="2231361"/>
          <a:ext cx="8229600" cy="105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D</a:t>
          </a:r>
          <a:r>
            <a:rPr lang="sr-Latn-ME" sz="1900" b="1" kern="1200"/>
            <a:t>ok je klasicizam okrenut prošlosti (i oslonjen na neprevaziđene uzore), prosvjetiteljstvo je okrenuto budućnosti spremno na promjene uz oslonac na razum i kritičko mišljenje.</a:t>
          </a:r>
          <a:endParaRPr lang="en-US" sz="1900" kern="1200"/>
        </a:p>
      </dsp:txBody>
      <dsp:txXfrm>
        <a:off x="51444" y="2282805"/>
        <a:ext cx="8126712" cy="950952"/>
      </dsp:txXfrm>
    </dsp:sp>
    <dsp:sp modelId="{A2929153-72FD-4BBF-A25E-FD1A9A38B967}">
      <dsp:nvSpPr>
        <dsp:cNvPr id="0" name=""/>
        <dsp:cNvSpPr/>
      </dsp:nvSpPr>
      <dsp:spPr>
        <a:xfrm>
          <a:off x="0" y="3339921"/>
          <a:ext cx="8229600" cy="105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</a:t>
          </a:r>
          <a:r>
            <a:rPr lang="sr-Latn-ME" sz="1900" kern="1200"/>
            <a:t>auke i umjetnosti doživljavaju snažan razvitak, a čovjek je u središtu pažnje filozofije.</a:t>
          </a:r>
          <a:endParaRPr lang="en-US" sz="1900" kern="1200"/>
        </a:p>
      </dsp:txBody>
      <dsp:txXfrm>
        <a:off x="51444" y="3391365"/>
        <a:ext cx="8126712" cy="950952"/>
      </dsp:txXfrm>
    </dsp:sp>
    <dsp:sp modelId="{73CBBCE3-31FE-49F2-8F54-14C5503157FB}">
      <dsp:nvSpPr>
        <dsp:cNvPr id="0" name=""/>
        <dsp:cNvSpPr/>
      </dsp:nvSpPr>
      <dsp:spPr>
        <a:xfrm>
          <a:off x="0" y="4448482"/>
          <a:ext cx="8229600" cy="105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900" kern="1200"/>
            <a:t>(politička ekonomija, sociologija, statistika)</a:t>
          </a:r>
          <a:endParaRPr lang="en-US" sz="1900" kern="1200"/>
        </a:p>
      </dsp:txBody>
      <dsp:txXfrm>
        <a:off x="51444" y="4499926"/>
        <a:ext cx="8126712" cy="9509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2747F-CBFD-4100-9E45-EDB885E01CC8}">
      <dsp:nvSpPr>
        <dsp:cNvPr id="0" name=""/>
        <dsp:cNvSpPr/>
      </dsp:nvSpPr>
      <dsp:spPr>
        <a:xfrm>
          <a:off x="0" y="391211"/>
          <a:ext cx="6591985" cy="1460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Pruža se otpor vlasti crkve i teologije, a sud o pojavama i stvarima donosi se na osnovu razmišljanja i iskustva.</a:t>
          </a:r>
        </a:p>
      </dsp:txBody>
      <dsp:txXfrm>
        <a:off x="71279" y="462490"/>
        <a:ext cx="6449427" cy="1317602"/>
      </dsp:txXfrm>
    </dsp:sp>
    <dsp:sp modelId="{DB8F7681-B1EF-4558-BF4F-0268B7B0B711}">
      <dsp:nvSpPr>
        <dsp:cNvPr id="0" name=""/>
        <dsp:cNvSpPr/>
      </dsp:nvSpPr>
      <dsp:spPr>
        <a:xfrm>
          <a:off x="0" y="1926251"/>
          <a:ext cx="6591985" cy="1460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Racionalizam je osnovno opredjeljenje jer je sazrelo shvatanje da se svijet saznaje pomoću razuma (Dekart). </a:t>
          </a:r>
        </a:p>
      </dsp:txBody>
      <dsp:txXfrm>
        <a:off x="71279" y="1997530"/>
        <a:ext cx="6449427" cy="13176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91C5E4-63FE-4039-B864-46945C5F3D8F}">
      <dsp:nvSpPr>
        <dsp:cNvPr id="0" name=""/>
        <dsp:cNvSpPr/>
      </dsp:nvSpPr>
      <dsp:spPr>
        <a:xfrm>
          <a:off x="0" y="29761"/>
          <a:ext cx="8229600" cy="10628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900" b="1" kern="1200"/>
            <a:t>Dekart </a:t>
          </a:r>
          <a:r>
            <a:rPr lang="sr-Latn-ME" sz="1900" kern="1200"/>
            <a:t>je svojim učenjem o saznajnoj moći razuma udario temelje racionalističkoj filozofiji.</a:t>
          </a:r>
          <a:endParaRPr lang="en-US" sz="1900" kern="1200"/>
        </a:p>
      </dsp:txBody>
      <dsp:txXfrm>
        <a:off x="51885" y="81646"/>
        <a:ext cx="8125830" cy="959101"/>
      </dsp:txXfrm>
    </dsp:sp>
    <dsp:sp modelId="{B6AC8936-0436-4C94-BB9D-711FC34EF5F0}">
      <dsp:nvSpPr>
        <dsp:cNvPr id="0" name=""/>
        <dsp:cNvSpPr/>
      </dsp:nvSpPr>
      <dsp:spPr>
        <a:xfrm>
          <a:off x="0" y="1147353"/>
          <a:ext cx="8229600" cy="10628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900" b="1" kern="1200"/>
            <a:t>Lok </a:t>
          </a:r>
          <a:r>
            <a:rPr lang="sr-Latn-ME" sz="1900" kern="1200"/>
            <a:t>je svojom teorijom saznanja istakao da se čovjek rađa kao neispisana ploča (tabula raza); Zato je vaspitanje osnovna poluga razvoja društva.</a:t>
          </a:r>
          <a:endParaRPr lang="en-US" sz="1900" kern="1200"/>
        </a:p>
      </dsp:txBody>
      <dsp:txXfrm>
        <a:off x="51885" y="1199238"/>
        <a:ext cx="8125830" cy="959101"/>
      </dsp:txXfrm>
    </dsp:sp>
    <dsp:sp modelId="{61375020-62A9-4429-BB12-1914FB5AE9CE}">
      <dsp:nvSpPr>
        <dsp:cNvPr id="0" name=""/>
        <dsp:cNvSpPr/>
      </dsp:nvSpPr>
      <dsp:spPr>
        <a:xfrm>
          <a:off x="0" y="2264945"/>
          <a:ext cx="8229600" cy="10628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900" b="1" kern="1200"/>
            <a:t>Volterova</a:t>
          </a:r>
          <a:r>
            <a:rPr lang="sr-Latn-ME" sz="1900" kern="1200"/>
            <a:t> filozofija se zalaže za vjersku toleranciju, kao i za jednakost svih ljudi, ali kaže da prosvjeta “nije za krojača i obućara”.</a:t>
          </a:r>
          <a:endParaRPr lang="en-US" sz="1900" kern="1200"/>
        </a:p>
      </dsp:txBody>
      <dsp:txXfrm>
        <a:off x="51885" y="2316830"/>
        <a:ext cx="8125830" cy="959101"/>
      </dsp:txXfrm>
    </dsp:sp>
    <dsp:sp modelId="{FBC7718A-DA5F-4B11-8ECF-5CE6C4219222}">
      <dsp:nvSpPr>
        <dsp:cNvPr id="0" name=""/>
        <dsp:cNvSpPr/>
      </dsp:nvSpPr>
      <dsp:spPr>
        <a:xfrm>
          <a:off x="0" y="3382537"/>
          <a:ext cx="8229600" cy="10628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900" b="1" kern="1200"/>
            <a:t>Ruso</a:t>
          </a:r>
          <a:r>
            <a:rPr lang="sr-Latn-ME" sz="1900" kern="1200"/>
            <a:t> daje prednost čulnom saznanju – čula su značajnija od razuma.</a:t>
          </a:r>
          <a:endParaRPr lang="en-US" sz="1900" kern="1200"/>
        </a:p>
      </dsp:txBody>
      <dsp:txXfrm>
        <a:off x="51885" y="3434422"/>
        <a:ext cx="8125830" cy="959101"/>
      </dsp:txXfrm>
    </dsp:sp>
    <dsp:sp modelId="{1AAB422E-8FB5-41AE-B7D3-875F77DB9343}">
      <dsp:nvSpPr>
        <dsp:cNvPr id="0" name=""/>
        <dsp:cNvSpPr/>
      </dsp:nvSpPr>
      <dsp:spPr>
        <a:xfrm>
          <a:off x="0" y="4500129"/>
          <a:ext cx="8229600" cy="10628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1900" b="1" kern="1200"/>
            <a:t>Francuski materijalisti </a:t>
          </a:r>
          <a:r>
            <a:rPr lang="sr-Latn-ME" sz="1900" kern="1200"/>
            <a:t>– ateisti po uvjerenju. </a:t>
          </a:r>
          <a:r>
            <a:rPr lang="en-US" sz="1900" kern="1200"/>
            <a:t>Č</a:t>
          </a:r>
          <a:r>
            <a:rPr lang="sr-Latn-ME" sz="1900" kern="1200"/>
            <a:t>ovjek je proizvod sredine, pa od nje zavisi kakav će on biti.</a:t>
          </a:r>
          <a:endParaRPr lang="en-US" sz="1900" kern="1200"/>
        </a:p>
      </dsp:txBody>
      <dsp:txXfrm>
        <a:off x="51885" y="4552014"/>
        <a:ext cx="8125830" cy="9591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5E5EE-9D95-4056-A333-2101C88C8357}">
      <dsp:nvSpPr>
        <dsp:cNvPr id="0" name=""/>
        <dsp:cNvSpPr/>
      </dsp:nvSpPr>
      <dsp:spPr>
        <a:xfrm>
          <a:off x="0" y="81741"/>
          <a:ext cx="8229600" cy="171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400" b="1" kern="1200"/>
            <a:t>KNJIŽEVNOST  PROSVJETITELJSTVA  </a:t>
          </a:r>
          <a:r>
            <a:rPr lang="sr-Latn-ME" sz="2400" kern="1200"/>
            <a:t>ima humanistički duh: okrenuta je čovjeku kao društvenom biću i njegovim potrebama za obrazovanjem i prosvjećivanjem. </a:t>
          </a:r>
          <a:endParaRPr lang="en-US" sz="2400" kern="1200"/>
        </a:p>
      </dsp:txBody>
      <dsp:txXfrm>
        <a:off x="83616" y="165357"/>
        <a:ext cx="8062368" cy="1545648"/>
      </dsp:txXfrm>
    </dsp:sp>
    <dsp:sp modelId="{8FAE00EB-9A34-4593-B420-578A7B13A591}">
      <dsp:nvSpPr>
        <dsp:cNvPr id="0" name=""/>
        <dsp:cNvSpPr/>
      </dsp:nvSpPr>
      <dsp:spPr>
        <a:xfrm>
          <a:off x="0" y="1863741"/>
          <a:ext cx="8229600" cy="171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400" kern="1200"/>
            <a:t>To je uslovilo i preorjentaciju u jeziku: prednost se daje maternjem jeziku kako bi se književnost približila građanskom čovjeku.</a:t>
          </a:r>
          <a:endParaRPr lang="en-US" sz="2400" kern="1200"/>
        </a:p>
      </dsp:txBody>
      <dsp:txXfrm>
        <a:off x="83616" y="1947357"/>
        <a:ext cx="8062368" cy="1545648"/>
      </dsp:txXfrm>
    </dsp:sp>
    <dsp:sp modelId="{C0B3E745-C60E-4218-996A-AC66031DB392}">
      <dsp:nvSpPr>
        <dsp:cNvPr id="0" name=""/>
        <dsp:cNvSpPr/>
      </dsp:nvSpPr>
      <dsp:spPr>
        <a:xfrm>
          <a:off x="0" y="3645741"/>
          <a:ext cx="8229600" cy="171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400" b="1" kern="1200"/>
            <a:t>Osnovna ideja prosvjetiteljstva – ima edukativni karakter – da objasni, pouči, obrazuje, vaspitava.</a:t>
          </a:r>
          <a:endParaRPr lang="en-US" sz="2400" kern="1200"/>
        </a:p>
      </dsp:txBody>
      <dsp:txXfrm>
        <a:off x="83616" y="3729357"/>
        <a:ext cx="8062368" cy="15456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C3F05-08B4-4468-A0B7-C8872C1E06E2}">
      <dsp:nvSpPr>
        <dsp:cNvPr id="0" name=""/>
        <dsp:cNvSpPr/>
      </dsp:nvSpPr>
      <dsp:spPr>
        <a:xfrm>
          <a:off x="0" y="14271"/>
          <a:ext cx="8229600" cy="1855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</a:t>
          </a:r>
          <a:r>
            <a:rPr lang="sr-Latn-ME" sz="2600" kern="1200"/>
            <a:t>red književnost se postavlja i zadatak</a:t>
          </a:r>
          <a:r>
            <a:rPr lang="en-US" sz="2600" kern="1200"/>
            <a:t> </a:t>
          </a:r>
          <a:r>
            <a:rPr lang="sr-Latn-ME" sz="2600" kern="1200"/>
            <a:t>da prikazuje građansko društvo, stvarni život, naravi i običaje. </a:t>
          </a:r>
          <a:r>
            <a:rPr lang="en-US" sz="2600" kern="1200"/>
            <a:t>D</a:t>
          </a:r>
          <a:r>
            <a:rPr lang="sr-Latn-ME" sz="2600" kern="1200"/>
            <a:t>ruštvo je u usponu, okrenuto u stvaranju materijalnih dobara i sticanju.</a:t>
          </a:r>
          <a:endParaRPr lang="en-US" sz="2600" kern="1200"/>
        </a:p>
      </dsp:txBody>
      <dsp:txXfrm>
        <a:off x="90584" y="104855"/>
        <a:ext cx="8048432" cy="1674452"/>
      </dsp:txXfrm>
    </dsp:sp>
    <dsp:sp modelId="{9E4B09D6-DC5A-442B-AFEB-9FD154562D5C}">
      <dsp:nvSpPr>
        <dsp:cNvPr id="0" name=""/>
        <dsp:cNvSpPr/>
      </dsp:nvSpPr>
      <dsp:spPr>
        <a:xfrm>
          <a:off x="0" y="1944771"/>
          <a:ext cx="8229600" cy="1855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600" kern="1200"/>
            <a:t>Otuda u ovoj književnosti puno poleta i optimizma, uvjerljivih realističkih slika čovjeka i društva.</a:t>
          </a:r>
          <a:endParaRPr lang="en-US" sz="2600" kern="1200"/>
        </a:p>
      </dsp:txBody>
      <dsp:txXfrm>
        <a:off x="90584" y="2035355"/>
        <a:ext cx="8048432" cy="1674452"/>
      </dsp:txXfrm>
    </dsp:sp>
    <dsp:sp modelId="{33EA2921-032E-4D7C-BAFF-293249A4FC35}">
      <dsp:nvSpPr>
        <dsp:cNvPr id="0" name=""/>
        <dsp:cNvSpPr/>
      </dsp:nvSpPr>
      <dsp:spPr>
        <a:xfrm>
          <a:off x="0" y="3875271"/>
          <a:ext cx="8229600" cy="1855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O</a:t>
          </a:r>
          <a:r>
            <a:rPr lang="sr-Latn-ME" sz="2600" kern="1200"/>
            <a:t>pšta žanrovska slika prosvjetiteljske književnosti nije se bitno izmijenila u odnosu na klasicizam, ali je došlo do promjena u zastupljenosti pojedinih žanrova.</a:t>
          </a:r>
          <a:endParaRPr lang="en-US" sz="2600" kern="1200"/>
        </a:p>
      </dsp:txBody>
      <dsp:txXfrm>
        <a:off x="90584" y="3965855"/>
        <a:ext cx="8048432" cy="16744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CD8EAA-1A28-4673-AFA7-3055470EF709}">
      <dsp:nvSpPr>
        <dsp:cNvPr id="0" name=""/>
        <dsp:cNvSpPr/>
      </dsp:nvSpPr>
      <dsp:spPr>
        <a:xfrm>
          <a:off x="0" y="14850"/>
          <a:ext cx="8229600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N</a:t>
          </a:r>
          <a:r>
            <a:rPr lang="sr-Latn-ME" sz="2900" kern="1200"/>
            <a:t>jeguju se </a:t>
          </a:r>
          <a:r>
            <a:rPr lang="sr-Latn-ME" sz="2900" b="1" kern="1200"/>
            <a:t>epopeja i tragedija, basna, biografija i putopis;</a:t>
          </a:r>
          <a:endParaRPr lang="en-US" sz="2900" kern="1200"/>
        </a:p>
      </dsp:txBody>
      <dsp:txXfrm>
        <a:off x="56315" y="71165"/>
        <a:ext cx="8116970" cy="1040990"/>
      </dsp:txXfrm>
    </dsp:sp>
    <dsp:sp modelId="{F6FCBA61-9644-440C-BFE6-9B867D763F3B}">
      <dsp:nvSpPr>
        <dsp:cNvPr id="0" name=""/>
        <dsp:cNvSpPr/>
      </dsp:nvSpPr>
      <dsp:spPr>
        <a:xfrm>
          <a:off x="0" y="1251990"/>
          <a:ext cx="8229600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900" kern="1200"/>
            <a:t>Uvodi se </a:t>
          </a:r>
          <a:r>
            <a:rPr lang="sr-Latn-ME" sz="2900" b="1" kern="1200"/>
            <a:t>satira</a:t>
          </a:r>
          <a:r>
            <a:rPr lang="sr-Latn-ME" sz="2900" kern="1200"/>
            <a:t> kao dominantan književni žanr;</a:t>
          </a:r>
          <a:endParaRPr lang="en-US" sz="2900" kern="1200"/>
        </a:p>
      </dsp:txBody>
      <dsp:txXfrm>
        <a:off x="56315" y="1308305"/>
        <a:ext cx="8116970" cy="1040990"/>
      </dsp:txXfrm>
    </dsp:sp>
    <dsp:sp modelId="{7D7FB091-44B4-4702-978B-4246B9FC880D}">
      <dsp:nvSpPr>
        <dsp:cNvPr id="0" name=""/>
        <dsp:cNvSpPr/>
      </dsp:nvSpPr>
      <dsp:spPr>
        <a:xfrm>
          <a:off x="0" y="2489130"/>
          <a:ext cx="8229600" cy="11536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900" kern="1200"/>
            <a:t>Razvija se </a:t>
          </a:r>
          <a:r>
            <a:rPr lang="sr-Latn-ME" sz="2900" b="1" kern="1200"/>
            <a:t>roman</a:t>
          </a:r>
          <a:r>
            <a:rPr lang="sr-Latn-ME" sz="2900" kern="1200"/>
            <a:t>, a rađa se </a:t>
          </a:r>
          <a:r>
            <a:rPr lang="sr-Latn-ME" sz="2900" b="1" kern="1200"/>
            <a:t>društvena drama</a:t>
          </a:r>
          <a:r>
            <a:rPr lang="sr-Latn-ME" sz="2900" kern="1200"/>
            <a:t>.</a:t>
          </a:r>
          <a:endParaRPr lang="en-US" sz="2900" kern="1200"/>
        </a:p>
      </dsp:txBody>
      <dsp:txXfrm>
        <a:off x="56315" y="2545445"/>
        <a:ext cx="8116970" cy="104099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BB1FC-1CBC-4AC4-8C5A-20A33E4DBC18}">
      <dsp:nvSpPr>
        <dsp:cNvPr id="0" name=""/>
        <dsp:cNvSpPr/>
      </dsp:nvSpPr>
      <dsp:spPr>
        <a:xfrm>
          <a:off x="0" y="36599"/>
          <a:ext cx="8229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D</a:t>
          </a:r>
          <a:r>
            <a:rPr lang="sr-Latn-ME" sz="2500" b="1" kern="1200"/>
            <a:t>anijel Defo </a:t>
          </a:r>
          <a:r>
            <a:rPr lang="sr-Latn-ME" sz="2500" kern="1200"/>
            <a:t>piše prvi građanski roman </a:t>
          </a:r>
          <a:r>
            <a:rPr lang="sr-Latn-ME" sz="2500" b="1" i="1" kern="1200"/>
            <a:t>Robinson Kruso (1719)</a:t>
          </a:r>
          <a:endParaRPr lang="en-US" sz="2500" kern="1200"/>
        </a:p>
      </dsp:txBody>
      <dsp:txXfrm>
        <a:off x="48547" y="85146"/>
        <a:ext cx="8132506" cy="897406"/>
      </dsp:txXfrm>
    </dsp:sp>
    <dsp:sp modelId="{6F9F689B-26DB-490A-8229-38752396CE81}">
      <dsp:nvSpPr>
        <dsp:cNvPr id="0" name=""/>
        <dsp:cNvSpPr/>
      </dsp:nvSpPr>
      <dsp:spPr>
        <a:xfrm>
          <a:off x="0" y="1103100"/>
          <a:ext cx="8229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500" b="1" kern="1200"/>
            <a:t>Džonatan Svift – </a:t>
          </a:r>
          <a:r>
            <a:rPr lang="sr-Latn-ME" sz="2500" b="1" i="1" kern="1200"/>
            <a:t>Guliverova putovanja (1726)</a:t>
          </a:r>
          <a:endParaRPr lang="en-US" sz="2500" kern="1200"/>
        </a:p>
      </dsp:txBody>
      <dsp:txXfrm>
        <a:off x="48547" y="1151647"/>
        <a:ext cx="8132506" cy="897406"/>
      </dsp:txXfrm>
    </dsp:sp>
    <dsp:sp modelId="{E38DED8E-23B4-47F6-8669-B31262D54D92}">
      <dsp:nvSpPr>
        <dsp:cNvPr id="0" name=""/>
        <dsp:cNvSpPr/>
      </dsp:nvSpPr>
      <dsp:spPr>
        <a:xfrm>
          <a:off x="0" y="2169600"/>
          <a:ext cx="8229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500" b="1" kern="1200"/>
            <a:t>Volter </a:t>
          </a:r>
          <a:r>
            <a:rPr lang="sr-Latn-ME" sz="2500" kern="1200"/>
            <a:t>– </a:t>
          </a:r>
          <a:r>
            <a:rPr lang="sr-Latn-ME" sz="2500" b="1" i="1" kern="1200"/>
            <a:t>Kandid</a:t>
          </a:r>
          <a:r>
            <a:rPr lang="sr-Latn-ME" sz="2500" kern="1200"/>
            <a:t> (filozofski roman)</a:t>
          </a:r>
          <a:endParaRPr lang="en-US" sz="2500" kern="1200"/>
        </a:p>
      </dsp:txBody>
      <dsp:txXfrm>
        <a:off x="48547" y="2218147"/>
        <a:ext cx="8132506" cy="897406"/>
      </dsp:txXfrm>
    </dsp:sp>
    <dsp:sp modelId="{3C9E9281-35FD-459D-82F1-6B629D035855}">
      <dsp:nvSpPr>
        <dsp:cNvPr id="0" name=""/>
        <dsp:cNvSpPr/>
      </dsp:nvSpPr>
      <dsp:spPr>
        <a:xfrm>
          <a:off x="0" y="3236100"/>
          <a:ext cx="8229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ME" sz="2500" b="1" kern="1200"/>
            <a:t>Henri Filding – </a:t>
          </a:r>
          <a:r>
            <a:rPr lang="sr-Latn-ME" sz="2500" b="1" i="1" kern="1200"/>
            <a:t>Tom Džons</a:t>
          </a:r>
          <a:endParaRPr lang="en-US" sz="2500" kern="1200"/>
        </a:p>
      </dsp:txBody>
      <dsp:txXfrm>
        <a:off x="48547" y="3284647"/>
        <a:ext cx="8132506" cy="897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7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6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8556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49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7151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03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51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48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65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5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346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4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4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94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8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4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AA308-33DB-4696-B71D-DE9936AF87A4}" type="datetimeFigureOut">
              <a:rPr lang="en-US" smtClean="0"/>
              <a:t>14-Jan-22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8A43A2-EB2E-4E25-AD16-3D817C96B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8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2ADED7C-AEB3-49C0-9DA8-9432BEBE62DB}"/>
              </a:ext>
            </a:extLst>
          </p:cNvPr>
          <p:cNvGraphicFramePr/>
          <p:nvPr/>
        </p:nvGraphicFramePr>
        <p:xfrm>
          <a:off x="1942416" y="2514601"/>
          <a:ext cx="6600451" cy="2262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E626584F-512B-4CDB-930B-4CD9835606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875033"/>
              </p:ext>
            </p:extLst>
          </p:nvPr>
        </p:nvGraphicFramePr>
        <p:xfrm>
          <a:off x="457200" y="609600"/>
          <a:ext cx="8229600" cy="5516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2416E645-9736-4500-8852-D05B9763FD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39334"/>
              </p:ext>
            </p:extLst>
          </p:nvPr>
        </p:nvGraphicFramePr>
        <p:xfrm>
          <a:off x="1942415" y="2133600"/>
          <a:ext cx="6591985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2073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F28E918D-6982-40E0-B514-E7AED7C902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3948028"/>
              </p:ext>
            </p:extLst>
          </p:nvPr>
        </p:nvGraphicFramePr>
        <p:xfrm>
          <a:off x="457200" y="533400"/>
          <a:ext cx="8229600" cy="5592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sr-Latn-ME" b="1" dirty="0"/>
              <a:t>ENCIKLOPEDIJA –</a:t>
            </a:r>
            <a:r>
              <a:rPr lang="sr-Latn-ME" dirty="0"/>
              <a:t> najzančajnije djelo epohe prosvijećenosti.</a:t>
            </a:r>
          </a:p>
          <a:p>
            <a:pPr>
              <a:buNone/>
            </a:pPr>
            <a:r>
              <a:rPr lang="sr-Latn-ME" dirty="0"/>
              <a:t>  </a:t>
            </a:r>
            <a:r>
              <a:rPr lang="en-US" dirty="0"/>
              <a:t>P</a:t>
            </a:r>
            <a:r>
              <a:rPr lang="sr-Latn-ME" dirty="0"/>
              <a:t>isana s namjerom da prosvjećuje narod, razbija predrasude i zablude, populariše nauku i razum, negira tradiciju i autoritete.</a:t>
            </a:r>
          </a:p>
          <a:p>
            <a:endParaRPr lang="sr-Latn-M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89039D-75B4-40D5-AE4E-778324B5CE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062162"/>
            <a:ext cx="8077200" cy="479583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0F4088BA-20C2-42A9-8F2E-BE701D1CC3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817559"/>
              </p:ext>
            </p:extLst>
          </p:nvPr>
        </p:nvGraphicFramePr>
        <p:xfrm>
          <a:off x="457200" y="685800"/>
          <a:ext cx="8229600" cy="5440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9BC033F2-8F94-4FB3-BD2D-4A90DA6192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098494"/>
              </p:ext>
            </p:extLst>
          </p:nvPr>
        </p:nvGraphicFramePr>
        <p:xfrm>
          <a:off x="457200" y="381000"/>
          <a:ext cx="8229600" cy="5745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69709637-51A1-46D4-A1BF-BD7B051E5C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8786019"/>
              </p:ext>
            </p:extLst>
          </p:nvPr>
        </p:nvGraphicFramePr>
        <p:xfrm>
          <a:off x="457200" y="1066799"/>
          <a:ext cx="8229600" cy="3657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518BAC01-0146-4D9B-A818-5C946A6D23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883408"/>
              </p:ext>
            </p:extLst>
          </p:nvPr>
        </p:nvGraphicFramePr>
        <p:xfrm>
          <a:off x="457200" y="1066801"/>
          <a:ext cx="8229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</TotalTime>
  <Words>446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Prosvjetiteljstvo</dc:title>
  <dc:creator>Mirko</dc:creator>
  <cp:lastModifiedBy>MIRANOVIC SVETLANA</cp:lastModifiedBy>
  <cp:revision>13</cp:revision>
  <dcterms:created xsi:type="dcterms:W3CDTF">2015-09-28T15:15:49Z</dcterms:created>
  <dcterms:modified xsi:type="dcterms:W3CDTF">2022-01-14T18:32:34Z</dcterms:modified>
</cp:coreProperties>
</file>