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A57F1A7-8CDF-4DB5-83E3-258E13273F1B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4CC681E-E426-49BF-84FA-57608032EE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F1A7-8CDF-4DB5-83E3-258E13273F1B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681E-E426-49BF-84FA-57608032EE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F1A7-8CDF-4DB5-83E3-258E13273F1B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681E-E426-49BF-84FA-57608032EE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F1A7-8CDF-4DB5-83E3-258E13273F1B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681E-E426-49BF-84FA-57608032EE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F1A7-8CDF-4DB5-83E3-258E13273F1B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681E-E426-49BF-84FA-57608032EE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F1A7-8CDF-4DB5-83E3-258E13273F1B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681E-E426-49BF-84FA-57608032EE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A57F1A7-8CDF-4DB5-83E3-258E13273F1B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4CC681E-E426-49BF-84FA-57608032EE1E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A57F1A7-8CDF-4DB5-83E3-258E13273F1B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4CC681E-E426-49BF-84FA-57608032EE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F1A7-8CDF-4DB5-83E3-258E13273F1B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681E-E426-49BF-84FA-57608032EE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F1A7-8CDF-4DB5-83E3-258E13273F1B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681E-E426-49BF-84FA-57608032EE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F1A7-8CDF-4DB5-83E3-258E13273F1B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681E-E426-49BF-84FA-57608032EE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A57F1A7-8CDF-4DB5-83E3-258E13273F1B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4CC681E-E426-49BF-84FA-57608032EE1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09801"/>
            <a:ext cx="8458200" cy="1524000"/>
          </a:xfrm>
        </p:spPr>
        <p:txBody>
          <a:bodyPr>
            <a:normAutofit/>
          </a:bodyPr>
          <a:lstStyle/>
          <a:p>
            <a:r>
              <a:rPr lang="en-US" dirty="0" smtClean="0"/>
              <a:t>P</a:t>
            </a:r>
            <a:r>
              <a:rPr lang="sr-Latn-ME" dirty="0" smtClean="0"/>
              <a:t>ravila p</a:t>
            </a:r>
            <a:r>
              <a:rPr lang="en-US" dirty="0" err="1" smtClean="0"/>
              <a:t>ostavljanje</a:t>
            </a:r>
            <a:r>
              <a:rPr lang="en-US" dirty="0" smtClean="0"/>
              <a:t> </a:t>
            </a:r>
            <a:r>
              <a:rPr lang="en-US" dirty="0" err="1" smtClean="0"/>
              <a:t>elektri</a:t>
            </a:r>
            <a:r>
              <a:rPr lang="sr-Latn-ME" dirty="0" smtClean="0"/>
              <a:t>čnih instalacija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885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vi-VN" dirty="0" smtClean="0"/>
              <a:t>U prostoru van zona 0, 1 i 2 dozvoljeno je postavljanje priključnica pod uslovom da su zaštićene poklopcem.</a:t>
            </a:r>
            <a:endParaRPr lang="en-US" dirty="0" smtClean="0"/>
          </a:p>
          <a:p>
            <a:r>
              <a:rPr lang="vi-VN" dirty="0" smtClean="0"/>
              <a:t>U prostoru obeleženom zelenom bojom u gornjoj zoni dozvoljeno je postavljanje instalacija.</a:t>
            </a:r>
            <a:endParaRPr lang="en-US" dirty="0" smtClean="0"/>
          </a:p>
          <a:p>
            <a:r>
              <a:rPr lang="vi-VN" dirty="0" smtClean="0"/>
              <a:t>U </a:t>
            </a:r>
            <a:r>
              <a:rPr lang="vi-VN" dirty="0"/>
              <a:t>kupatilu nije dozvoljeno postavljanje razvodnih kutija a strujni krugovi moraju biti zaštićeni Zaštitnim Uređajem Diferencijalne Struje 30mA. </a:t>
            </a:r>
            <a:endParaRPr lang="en-US" dirty="0" smtClean="0"/>
          </a:p>
          <a:p>
            <a:r>
              <a:rPr lang="vi-VN" dirty="0" smtClean="0"/>
              <a:t>Svi </a:t>
            </a:r>
            <a:r>
              <a:rPr lang="vi-VN" dirty="0"/>
              <a:t>instalacioni kablovi u kupatilu postavljaju se pod malterom. Ukoliko postoji potreba prekidači koji se postavljaju u kupatilu su potezni tj. njima se upravlja preko neprovodne uzice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175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standardu</a:t>
            </a:r>
            <a:r>
              <a:rPr lang="en-US" dirty="0"/>
              <a:t> (DIN 18015) i </a:t>
            </a:r>
            <a:r>
              <a:rPr lang="en-US" dirty="0" err="1"/>
              <a:t>usvojenoj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instalacioni</a:t>
            </a:r>
            <a:r>
              <a:rPr lang="en-US" dirty="0"/>
              <a:t> </a:t>
            </a:r>
            <a:r>
              <a:rPr lang="en-US" dirty="0" err="1"/>
              <a:t>kablovi</a:t>
            </a:r>
            <a:r>
              <a:rPr lang="en-US" dirty="0"/>
              <a:t> i </a:t>
            </a:r>
            <a:r>
              <a:rPr lang="en-US" dirty="0" err="1"/>
              <a:t>razvodne</a:t>
            </a:r>
            <a:r>
              <a:rPr lang="en-US" dirty="0"/>
              <a:t> </a:t>
            </a:r>
            <a:r>
              <a:rPr lang="en-US" dirty="0" err="1"/>
              <a:t>kutije</a:t>
            </a:r>
            <a:r>
              <a:rPr lang="en-US" dirty="0"/>
              <a:t> se </a:t>
            </a:r>
            <a:r>
              <a:rPr lang="en-US" dirty="0" err="1"/>
              <a:t>postavljaju</a:t>
            </a:r>
            <a:r>
              <a:rPr lang="en-US" dirty="0"/>
              <a:t> u </a:t>
            </a:r>
            <a:r>
              <a:rPr lang="en-US" dirty="0" err="1"/>
              <a:t>vertikanim</a:t>
            </a:r>
            <a:r>
              <a:rPr lang="en-US" dirty="0"/>
              <a:t> i </a:t>
            </a:r>
            <a:r>
              <a:rPr lang="en-US" dirty="0" err="1"/>
              <a:t>horizontalnim</a:t>
            </a:r>
            <a:r>
              <a:rPr lang="en-US" dirty="0"/>
              <a:t> </a:t>
            </a:r>
            <a:r>
              <a:rPr lang="en-US" dirty="0" err="1"/>
              <a:t>zonama</a:t>
            </a:r>
            <a:r>
              <a:rPr lang="en-US" dirty="0" smtClean="0"/>
              <a:t>:</a:t>
            </a:r>
            <a:endParaRPr lang="sr-Latn-ME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 smtClean="0"/>
              <a:t>horizontalna</a:t>
            </a:r>
            <a:r>
              <a:rPr lang="en-US" dirty="0" smtClean="0"/>
              <a:t> </a:t>
            </a:r>
            <a:r>
              <a:rPr lang="en-US" dirty="0" err="1" smtClean="0"/>
              <a:t>zona</a:t>
            </a:r>
            <a:r>
              <a:rPr lang="en-US" dirty="0" smtClean="0"/>
              <a:t> </a:t>
            </a:r>
            <a:r>
              <a:rPr lang="en-US" dirty="0" err="1" smtClean="0"/>
              <a:t>nalazi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odstojanju</a:t>
            </a:r>
            <a:r>
              <a:rPr lang="en-US" dirty="0" smtClean="0"/>
              <a:t> </a:t>
            </a:r>
            <a:r>
              <a:rPr lang="en-US" b="1" dirty="0" smtClean="0">
                <a:effectLst/>
              </a:rPr>
              <a:t>30cm od </a:t>
            </a:r>
            <a:r>
              <a:rPr lang="en-US" b="1" dirty="0" err="1" smtClean="0">
                <a:effectLst/>
              </a:rPr>
              <a:t>plafona</a:t>
            </a:r>
            <a:endParaRPr lang="en-US" b="1" dirty="0" smtClean="0">
              <a:effectLst/>
            </a:endParaRPr>
          </a:p>
          <a:p>
            <a:r>
              <a:rPr lang="en-US" dirty="0" err="1" smtClean="0"/>
              <a:t>vertikalne</a:t>
            </a:r>
            <a:r>
              <a:rPr lang="en-US" dirty="0" smtClean="0"/>
              <a:t> </a:t>
            </a:r>
            <a:r>
              <a:rPr lang="en-US" dirty="0" err="1" smtClean="0"/>
              <a:t>instalacione</a:t>
            </a:r>
            <a:r>
              <a:rPr lang="en-US" dirty="0" smtClean="0"/>
              <a:t> zone </a:t>
            </a:r>
            <a:r>
              <a:rPr lang="en-US" dirty="0" err="1" smtClean="0"/>
              <a:t>nalaze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najmanjem</a:t>
            </a:r>
            <a:r>
              <a:rPr lang="en-US" dirty="0" smtClean="0"/>
              <a:t> </a:t>
            </a:r>
            <a:r>
              <a:rPr lang="en-US" dirty="0" err="1" smtClean="0"/>
              <a:t>rastojanju</a:t>
            </a:r>
            <a:r>
              <a:rPr lang="en-US" dirty="0" smtClean="0"/>
              <a:t> </a:t>
            </a:r>
            <a:r>
              <a:rPr lang="en-US" b="1" dirty="0" smtClean="0">
                <a:effectLst/>
              </a:rPr>
              <a:t>15cm od </a:t>
            </a:r>
            <a:r>
              <a:rPr lang="en-US" b="1" dirty="0" err="1" smtClean="0">
                <a:effectLst/>
              </a:rPr>
              <a:t>ivice</a:t>
            </a:r>
            <a:r>
              <a:rPr lang="en-US" b="1" dirty="0" smtClean="0">
                <a:effectLst/>
              </a:rPr>
              <a:t> </a:t>
            </a:r>
            <a:r>
              <a:rPr lang="en-US" b="1" dirty="0" err="1" smtClean="0">
                <a:effectLst/>
              </a:rPr>
              <a:t>zida</a:t>
            </a:r>
            <a:r>
              <a:rPr lang="en-US" b="1" dirty="0" smtClean="0">
                <a:effectLst/>
              </a:rPr>
              <a:t>, </a:t>
            </a:r>
            <a:r>
              <a:rPr lang="en-US" b="1" dirty="0" err="1" smtClean="0">
                <a:effectLst/>
              </a:rPr>
              <a:t>otvora</a:t>
            </a:r>
            <a:r>
              <a:rPr lang="en-US" b="1" dirty="0" smtClean="0">
                <a:effectLst/>
              </a:rPr>
              <a:t> </a:t>
            </a:r>
            <a:r>
              <a:rPr lang="en-US" b="1" dirty="0" err="1" smtClean="0">
                <a:effectLst/>
              </a:rPr>
              <a:t>prozora</a:t>
            </a:r>
            <a:r>
              <a:rPr lang="en-US" b="1" dirty="0" smtClean="0">
                <a:effectLst/>
              </a:rPr>
              <a:t> </a:t>
            </a:r>
            <a:r>
              <a:rPr lang="en-US" b="1" dirty="0" err="1" smtClean="0">
                <a:effectLst/>
              </a:rPr>
              <a:t>ili</a:t>
            </a:r>
            <a:r>
              <a:rPr lang="en-US" b="1" dirty="0" smtClean="0">
                <a:effectLst/>
              </a:rPr>
              <a:t> </a:t>
            </a:r>
            <a:r>
              <a:rPr lang="en-US" b="1" dirty="0" err="1" smtClean="0">
                <a:effectLst/>
              </a:rPr>
              <a:t>vrata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207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edia1.automatic-house.rs/2010/12/instalacione-zon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828800"/>
            <a:ext cx="8764760" cy="3286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4408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dirty="0"/>
              <a:t>Istim standardom određene su i zone postavljanja montažnih kutija za priključnice i prekidače:</a:t>
            </a:r>
          </a:p>
          <a:p>
            <a:r>
              <a:rPr lang="vi-VN" dirty="0" smtClean="0"/>
              <a:t>horizontalna zona za postavljanje priključnica nalazi se na visini </a:t>
            </a:r>
            <a:r>
              <a:rPr lang="vi-VN" b="1" dirty="0" smtClean="0">
                <a:effectLst/>
              </a:rPr>
              <a:t>30cm od poda</a:t>
            </a:r>
            <a:endParaRPr lang="en-US" b="1" dirty="0" smtClean="0">
              <a:effectLst/>
            </a:endParaRPr>
          </a:p>
          <a:p>
            <a:r>
              <a:rPr lang="vi-VN" dirty="0" smtClean="0"/>
              <a:t>horizontalna zona za postavljanje prekidača nalazi se na visini </a:t>
            </a:r>
            <a:r>
              <a:rPr lang="vi-VN" b="1" dirty="0" smtClean="0">
                <a:effectLst/>
              </a:rPr>
              <a:t>105cm od poda</a:t>
            </a:r>
            <a:endParaRPr lang="sr-Latn-ME" b="1" dirty="0" smtClean="0">
              <a:effectLst/>
            </a:endParaRPr>
          </a:p>
          <a:p>
            <a:pPr marL="0" indent="0">
              <a:buNone/>
            </a:pPr>
            <a:endParaRPr lang="en-US" b="1" dirty="0" smtClean="0">
              <a:effectLst/>
            </a:endParaRPr>
          </a:p>
          <a:p>
            <a:pPr marL="0" indent="0">
              <a:buNone/>
            </a:pPr>
            <a:r>
              <a:rPr lang="vi-VN" dirty="0" smtClean="0"/>
              <a:t>Širina </a:t>
            </a:r>
            <a:r>
              <a:rPr lang="vi-VN" dirty="0"/>
              <a:t>zona je 30cm za horizontalne i 20cm za vertikalne a za centar se uzimaju gore navedene pozicije</a:t>
            </a:r>
          </a:p>
        </p:txBody>
      </p:sp>
    </p:spTree>
    <p:extLst>
      <p:ext uri="{BB962C8B-B14F-4D97-AF65-F5344CB8AC3E}">
        <p14:creationId xmlns:p14="http://schemas.microsoft.com/office/powerpoint/2010/main" val="2839177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1524000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US" dirty="0" err="1"/>
              <a:t>Nešto</a:t>
            </a:r>
            <a:r>
              <a:rPr lang="en-US" dirty="0"/>
              <a:t> </a:t>
            </a:r>
            <a:r>
              <a:rPr lang="en-US" dirty="0" err="1"/>
              <a:t>drugačiji</a:t>
            </a:r>
            <a:r>
              <a:rPr lang="en-US" dirty="0"/>
              <a:t>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radne</a:t>
            </a:r>
            <a:r>
              <a:rPr lang="en-US" dirty="0"/>
              <a:t> </a:t>
            </a:r>
            <a:r>
              <a:rPr lang="en-US" dirty="0" err="1"/>
              <a:t>prostorije</a:t>
            </a:r>
            <a:r>
              <a:rPr lang="en-US" dirty="0"/>
              <a:t>, 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radionica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kuhinja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priključnice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podignute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centra</a:t>
            </a:r>
            <a:r>
              <a:rPr lang="en-US" dirty="0"/>
              <a:t> zone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našle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zgodnoj</a:t>
            </a:r>
            <a:r>
              <a:rPr lang="en-US" dirty="0"/>
              <a:t> </a:t>
            </a:r>
            <a:r>
              <a:rPr lang="en-US" dirty="0" err="1"/>
              <a:t>visini</a:t>
            </a:r>
            <a:r>
              <a:rPr lang="en-US" dirty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radnih</a:t>
            </a:r>
            <a:r>
              <a:rPr lang="en-US" dirty="0"/>
              <a:t> </a:t>
            </a:r>
            <a:r>
              <a:rPr lang="en-US" dirty="0" err="1"/>
              <a:t>površina</a:t>
            </a:r>
            <a:endParaRPr lang="en-US" dirty="0"/>
          </a:p>
        </p:txBody>
      </p:sp>
      <p:pic>
        <p:nvPicPr>
          <p:cNvPr id="2050" name="Picture 2" descr="instalacione-zone-kuhinj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737" y="2590800"/>
            <a:ext cx="8528012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4860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Rezultat slika za elektricne instalacije pravila izvoÄenj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609600"/>
            <a:ext cx="6934200" cy="6117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4423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Rezultat slika za elektricne instalacije pravila izvoÄenj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495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9921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799"/>
            <a:ext cx="8229600" cy="129540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Bitno</a:t>
            </a:r>
            <a:r>
              <a:rPr lang="en-US" dirty="0"/>
              <a:t> </a:t>
            </a:r>
            <a:r>
              <a:rPr lang="en-US" dirty="0" err="1"/>
              <a:t>različita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važe</a:t>
            </a:r>
            <a:r>
              <a:rPr lang="en-US" dirty="0"/>
              <a:t> u </a:t>
            </a:r>
            <a:r>
              <a:rPr lang="en-US" dirty="0" err="1"/>
              <a:t>kupatilu</a:t>
            </a:r>
            <a:r>
              <a:rPr lang="en-US" dirty="0"/>
              <a:t> i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vlažnim</a:t>
            </a:r>
            <a:r>
              <a:rPr lang="en-US" dirty="0"/>
              <a:t> </a:t>
            </a:r>
            <a:r>
              <a:rPr lang="en-US" dirty="0" err="1"/>
              <a:t>prostorijama</a:t>
            </a:r>
            <a:r>
              <a:rPr lang="en-US" dirty="0"/>
              <a:t>.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najbolje</a:t>
            </a:r>
            <a:r>
              <a:rPr lang="en-US" dirty="0"/>
              <a:t> </a:t>
            </a:r>
            <a:r>
              <a:rPr lang="en-US" dirty="0" err="1"/>
              <a:t>objasnili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kupatilo</a:t>
            </a:r>
            <a:r>
              <a:rPr lang="en-US" dirty="0"/>
              <a:t> </a:t>
            </a:r>
            <a:r>
              <a:rPr lang="en-US" dirty="0" err="1"/>
              <a:t>ćemo</a:t>
            </a:r>
            <a:r>
              <a:rPr lang="en-US" dirty="0"/>
              <a:t> </a:t>
            </a:r>
            <a:r>
              <a:rPr lang="en-US" dirty="0" err="1"/>
              <a:t>izdeliti</a:t>
            </a:r>
            <a:r>
              <a:rPr lang="en-US" dirty="0"/>
              <a:t> u zone:</a:t>
            </a:r>
          </a:p>
        </p:txBody>
      </p:sp>
      <p:pic>
        <p:nvPicPr>
          <p:cNvPr id="3074" name="Picture 2" descr="http://media1.automatic-house.rs/2010/12/instalacione-zone-kupatil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981200"/>
            <a:ext cx="7354152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325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 smtClean="0">
                <a:effectLst/>
              </a:rPr>
              <a:t>Zona</a:t>
            </a:r>
            <a:r>
              <a:rPr lang="en-US" b="1" dirty="0" smtClean="0">
                <a:effectLst/>
              </a:rPr>
              <a:t> 0</a:t>
            </a:r>
            <a:r>
              <a:rPr lang="en-US" dirty="0" smtClean="0"/>
              <a:t> </a:t>
            </a:r>
            <a:r>
              <a:rPr lang="en-US" dirty="0" err="1" smtClean="0"/>
              <a:t>obuhvata</a:t>
            </a:r>
            <a:r>
              <a:rPr lang="en-US" dirty="0" smtClean="0"/>
              <a:t> </a:t>
            </a:r>
            <a:r>
              <a:rPr lang="en-US" dirty="0" err="1" smtClean="0"/>
              <a:t>prostor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pokriva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. U </a:t>
            </a:r>
            <a:r>
              <a:rPr lang="en-US" dirty="0" err="1" smtClean="0"/>
              <a:t>njemu</a:t>
            </a:r>
            <a:r>
              <a:rPr lang="en-US" dirty="0" smtClean="0"/>
              <a:t> je </a:t>
            </a:r>
            <a:r>
              <a:rPr lang="en-US" dirty="0" err="1" smtClean="0"/>
              <a:t>dozvoljeno</a:t>
            </a:r>
            <a:r>
              <a:rPr lang="en-US" dirty="0" smtClean="0"/>
              <a:t> </a:t>
            </a:r>
            <a:r>
              <a:rPr lang="en-US" dirty="0" err="1" smtClean="0"/>
              <a:t>postavljanje</a:t>
            </a:r>
            <a:r>
              <a:rPr lang="en-US" dirty="0" smtClean="0"/>
              <a:t> </a:t>
            </a:r>
            <a:r>
              <a:rPr lang="en-US" dirty="0" err="1" smtClean="0"/>
              <a:t>isključivo</a:t>
            </a:r>
            <a:r>
              <a:rPr lang="en-US" dirty="0" smtClean="0"/>
              <a:t> </a:t>
            </a:r>
            <a:r>
              <a:rPr lang="en-US" dirty="0" err="1" smtClean="0"/>
              <a:t>instalacije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izjednačavanje</a:t>
            </a:r>
            <a:r>
              <a:rPr lang="en-US" dirty="0" smtClean="0"/>
              <a:t> </a:t>
            </a:r>
            <a:r>
              <a:rPr lang="en-US" dirty="0" err="1" smtClean="0"/>
              <a:t>potencijala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direktno</a:t>
            </a:r>
            <a:r>
              <a:rPr lang="en-US" dirty="0" smtClean="0"/>
              <a:t> </a:t>
            </a:r>
            <a:r>
              <a:rPr lang="en-US" dirty="0" err="1" smtClean="0"/>
              <a:t>napajanje</a:t>
            </a:r>
            <a:r>
              <a:rPr lang="en-US" dirty="0" smtClean="0"/>
              <a:t> </a:t>
            </a:r>
            <a:r>
              <a:rPr lang="en-US" dirty="0" err="1" smtClean="0"/>
              <a:t>potrošača</a:t>
            </a:r>
            <a:r>
              <a:rPr lang="en-US" dirty="0" smtClean="0"/>
              <a:t> </a:t>
            </a:r>
            <a:r>
              <a:rPr lang="en-US" dirty="0" err="1" smtClean="0"/>
              <a:t>čiji</a:t>
            </a:r>
            <a:r>
              <a:rPr lang="en-US" dirty="0" smtClean="0"/>
              <a:t> je </a:t>
            </a:r>
            <a:r>
              <a:rPr lang="en-US" dirty="0" err="1" smtClean="0"/>
              <a:t>maksimalni</a:t>
            </a:r>
            <a:r>
              <a:rPr lang="en-US" dirty="0" smtClean="0"/>
              <a:t> </a:t>
            </a:r>
            <a:r>
              <a:rPr lang="en-US" dirty="0" err="1" smtClean="0"/>
              <a:t>radni</a:t>
            </a:r>
            <a:r>
              <a:rPr lang="en-US" dirty="0" smtClean="0"/>
              <a:t> </a:t>
            </a:r>
            <a:r>
              <a:rPr lang="en-US" dirty="0" err="1" smtClean="0"/>
              <a:t>napon</a:t>
            </a:r>
            <a:r>
              <a:rPr lang="en-US" dirty="0" smtClean="0"/>
              <a:t> AC12V </a:t>
            </a:r>
            <a:r>
              <a:rPr lang="en-US" dirty="0" err="1" smtClean="0"/>
              <a:t>ili</a:t>
            </a:r>
            <a:r>
              <a:rPr lang="en-US" dirty="0" smtClean="0"/>
              <a:t> DC30V.</a:t>
            </a:r>
          </a:p>
          <a:p>
            <a:r>
              <a:rPr lang="en-US" b="1" dirty="0" err="1" smtClean="0">
                <a:effectLst/>
              </a:rPr>
              <a:t>Zona</a:t>
            </a:r>
            <a:r>
              <a:rPr lang="en-US" b="1" dirty="0" smtClean="0">
                <a:effectLst/>
              </a:rPr>
              <a:t> 1</a:t>
            </a:r>
            <a:r>
              <a:rPr lang="en-US" dirty="0" smtClean="0"/>
              <a:t> </a:t>
            </a:r>
            <a:r>
              <a:rPr lang="en-US" dirty="0" err="1" smtClean="0"/>
              <a:t>obuhvata</a:t>
            </a:r>
            <a:r>
              <a:rPr lang="en-US" dirty="0" smtClean="0"/>
              <a:t> </a:t>
            </a:r>
            <a:r>
              <a:rPr lang="en-US" dirty="0" err="1" smtClean="0"/>
              <a:t>prostor</a:t>
            </a:r>
            <a:r>
              <a:rPr lang="en-US" dirty="0" smtClean="0"/>
              <a:t> </a:t>
            </a:r>
            <a:r>
              <a:rPr lang="en-US" dirty="0" err="1" smtClean="0"/>
              <a:t>iznad</a:t>
            </a:r>
            <a:r>
              <a:rPr lang="en-US" dirty="0" smtClean="0"/>
              <a:t> </a:t>
            </a:r>
            <a:r>
              <a:rPr lang="en-US" dirty="0" err="1" smtClean="0"/>
              <a:t>kade</a:t>
            </a:r>
            <a:r>
              <a:rPr lang="en-US" dirty="0" smtClean="0"/>
              <a:t> do </a:t>
            </a:r>
            <a:r>
              <a:rPr lang="en-US" dirty="0" err="1" smtClean="0"/>
              <a:t>visine</a:t>
            </a:r>
            <a:r>
              <a:rPr lang="en-US" dirty="0" smtClean="0"/>
              <a:t> 225cm od </a:t>
            </a:r>
            <a:r>
              <a:rPr lang="en-US" dirty="0" err="1" smtClean="0"/>
              <a:t>poda</a:t>
            </a:r>
            <a:r>
              <a:rPr lang="en-US" dirty="0" smtClean="0"/>
              <a:t>. U </a:t>
            </a:r>
            <a:r>
              <a:rPr lang="en-US" dirty="0" err="1" smtClean="0"/>
              <a:t>ovom</a:t>
            </a:r>
            <a:r>
              <a:rPr lang="en-US" dirty="0" smtClean="0"/>
              <a:t> </a:t>
            </a:r>
            <a:r>
              <a:rPr lang="en-US" dirty="0" err="1" smtClean="0"/>
              <a:t>prostoru</a:t>
            </a:r>
            <a:r>
              <a:rPr lang="en-US" dirty="0" smtClean="0"/>
              <a:t> </a:t>
            </a:r>
            <a:r>
              <a:rPr lang="en-US" dirty="0" err="1" smtClean="0"/>
              <a:t>dozvoljeno</a:t>
            </a:r>
            <a:r>
              <a:rPr lang="en-US" dirty="0" smtClean="0"/>
              <a:t> je </a:t>
            </a:r>
            <a:r>
              <a:rPr lang="en-US" dirty="0" err="1" smtClean="0"/>
              <a:t>postavljanje</a:t>
            </a:r>
            <a:r>
              <a:rPr lang="en-US" dirty="0" smtClean="0"/>
              <a:t> </a:t>
            </a:r>
            <a:r>
              <a:rPr lang="en-US" dirty="0" err="1" smtClean="0"/>
              <a:t>instalacije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direktno</a:t>
            </a:r>
            <a:r>
              <a:rPr lang="en-US" dirty="0" smtClean="0"/>
              <a:t> </a:t>
            </a:r>
            <a:r>
              <a:rPr lang="en-US" dirty="0" err="1" smtClean="0"/>
              <a:t>napajanje</a:t>
            </a:r>
            <a:r>
              <a:rPr lang="en-US" dirty="0" smtClean="0"/>
              <a:t> </a:t>
            </a:r>
            <a:r>
              <a:rPr lang="en-US" dirty="0" err="1" smtClean="0"/>
              <a:t>bojlera</a:t>
            </a:r>
            <a:r>
              <a:rPr lang="en-US" dirty="0" smtClean="0"/>
              <a:t>, </a:t>
            </a:r>
            <a:r>
              <a:rPr lang="en-US" dirty="0" err="1" smtClean="0"/>
              <a:t>pumpi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džakuzi</a:t>
            </a:r>
            <a:r>
              <a:rPr lang="en-US" dirty="0" smtClean="0"/>
              <a:t> i </a:t>
            </a:r>
            <a:r>
              <a:rPr lang="en-US" dirty="0" err="1" smtClean="0"/>
              <a:t>drugih</a:t>
            </a:r>
            <a:r>
              <a:rPr lang="en-US" dirty="0" smtClean="0"/>
              <a:t> </a:t>
            </a:r>
            <a:r>
              <a:rPr lang="en-US" dirty="0" err="1" smtClean="0"/>
              <a:t>specijalno</a:t>
            </a:r>
            <a:r>
              <a:rPr lang="en-US" dirty="0" smtClean="0"/>
              <a:t> </a:t>
            </a:r>
            <a:r>
              <a:rPr lang="en-US" dirty="0" err="1" smtClean="0"/>
              <a:t>zaštićenih</a:t>
            </a:r>
            <a:r>
              <a:rPr lang="en-US" dirty="0" smtClean="0"/>
              <a:t> </a:t>
            </a:r>
            <a:r>
              <a:rPr lang="en-US" dirty="0" err="1" smtClean="0"/>
              <a:t>potrošača</a:t>
            </a:r>
            <a:r>
              <a:rPr lang="en-US" dirty="0" smtClean="0"/>
              <a:t> </a:t>
            </a:r>
            <a:r>
              <a:rPr lang="en-US" dirty="0" err="1" smtClean="0"/>
              <a:t>čiji</a:t>
            </a:r>
            <a:r>
              <a:rPr lang="en-US" dirty="0" smtClean="0"/>
              <a:t> </a:t>
            </a:r>
            <a:r>
              <a:rPr lang="en-US" dirty="0" err="1" smtClean="0"/>
              <a:t>radni</a:t>
            </a:r>
            <a:r>
              <a:rPr lang="en-US" dirty="0" smtClean="0"/>
              <a:t> </a:t>
            </a:r>
            <a:r>
              <a:rPr lang="en-US" dirty="0" err="1" smtClean="0"/>
              <a:t>napon</a:t>
            </a:r>
            <a:r>
              <a:rPr lang="en-US" dirty="0" smtClean="0"/>
              <a:t> ne </a:t>
            </a:r>
            <a:r>
              <a:rPr lang="en-US" dirty="0" err="1" smtClean="0"/>
              <a:t>prelazi</a:t>
            </a:r>
            <a:r>
              <a:rPr lang="en-US" dirty="0" smtClean="0"/>
              <a:t> AC25V </a:t>
            </a:r>
            <a:r>
              <a:rPr lang="en-US" dirty="0" err="1" smtClean="0"/>
              <a:t>odnosno</a:t>
            </a:r>
            <a:r>
              <a:rPr lang="en-US" dirty="0" smtClean="0"/>
              <a:t> DC60V.</a:t>
            </a:r>
          </a:p>
          <a:p>
            <a:r>
              <a:rPr lang="en-US" b="1" dirty="0" err="1" smtClean="0">
                <a:effectLst/>
              </a:rPr>
              <a:t>Zona</a:t>
            </a:r>
            <a:r>
              <a:rPr lang="en-US" b="1" dirty="0" smtClean="0">
                <a:effectLst/>
              </a:rPr>
              <a:t> 2</a:t>
            </a:r>
            <a:r>
              <a:rPr lang="en-US" dirty="0" smtClean="0"/>
              <a:t> </a:t>
            </a:r>
            <a:r>
              <a:rPr lang="en-US" dirty="0" err="1" smtClean="0"/>
              <a:t>obuhvata</a:t>
            </a:r>
            <a:r>
              <a:rPr lang="en-US" dirty="0" smtClean="0"/>
              <a:t> </a:t>
            </a:r>
            <a:r>
              <a:rPr lang="en-US" dirty="0" err="1" smtClean="0"/>
              <a:t>prostor</a:t>
            </a:r>
            <a:r>
              <a:rPr lang="en-US" dirty="0" smtClean="0"/>
              <a:t> </a:t>
            </a:r>
            <a:r>
              <a:rPr lang="en-US" dirty="0" err="1" smtClean="0"/>
              <a:t>oko</a:t>
            </a:r>
            <a:r>
              <a:rPr lang="en-US" dirty="0" smtClean="0"/>
              <a:t> </a:t>
            </a:r>
            <a:r>
              <a:rPr lang="en-US" dirty="0" err="1" smtClean="0"/>
              <a:t>zona</a:t>
            </a:r>
            <a:r>
              <a:rPr lang="en-US" dirty="0" smtClean="0"/>
              <a:t> 0 i 1 i to u </a:t>
            </a:r>
            <a:r>
              <a:rPr lang="en-US" dirty="0" err="1" smtClean="0"/>
              <a:t>širini</a:t>
            </a:r>
            <a:r>
              <a:rPr lang="en-US" dirty="0" smtClean="0"/>
              <a:t> od 60cm. U </a:t>
            </a:r>
            <a:r>
              <a:rPr lang="en-US" dirty="0" err="1" smtClean="0"/>
              <a:t>ovoj</a:t>
            </a:r>
            <a:r>
              <a:rPr lang="en-US" dirty="0" smtClean="0"/>
              <a:t> </a:t>
            </a:r>
            <a:r>
              <a:rPr lang="en-US" dirty="0" err="1" smtClean="0"/>
              <a:t>zoni</a:t>
            </a:r>
            <a:r>
              <a:rPr lang="en-US" dirty="0" smtClean="0"/>
              <a:t> </a:t>
            </a:r>
            <a:r>
              <a:rPr lang="en-US" dirty="0" err="1" smtClean="0"/>
              <a:t>dozvoljeno</a:t>
            </a:r>
            <a:r>
              <a:rPr lang="en-US" dirty="0" smtClean="0"/>
              <a:t> je </a:t>
            </a:r>
            <a:r>
              <a:rPr lang="en-US" dirty="0" err="1" smtClean="0"/>
              <a:t>postavljanje</a:t>
            </a:r>
            <a:r>
              <a:rPr lang="en-US" dirty="0" smtClean="0"/>
              <a:t> </a:t>
            </a:r>
            <a:r>
              <a:rPr lang="en-US" dirty="0" err="1" smtClean="0"/>
              <a:t>svetiljki</a:t>
            </a:r>
            <a:r>
              <a:rPr lang="en-US" dirty="0" smtClean="0"/>
              <a:t> </a:t>
            </a:r>
            <a:r>
              <a:rPr lang="en-US" dirty="0" err="1" smtClean="0"/>
              <a:t>klase</a:t>
            </a:r>
            <a:r>
              <a:rPr lang="en-US" dirty="0" smtClean="0"/>
              <a:t> II.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0145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40</TotalTime>
  <Words>195</Words>
  <Application>Microsoft Office PowerPoint</Application>
  <PresentationFormat>On-screen Show (4:3)</PresentationFormat>
  <Paragraphs>19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Pravila postavljanje električnih instalacija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Postavljanje električnih instalacija</dc:title>
  <dc:creator>ucenik</dc:creator>
  <cp:lastModifiedBy>ucenik</cp:lastModifiedBy>
  <cp:revision>3</cp:revision>
  <dcterms:created xsi:type="dcterms:W3CDTF">2018-04-19T05:26:25Z</dcterms:created>
  <dcterms:modified xsi:type="dcterms:W3CDTF">2018-04-19T06:07:19Z</dcterms:modified>
</cp:coreProperties>
</file>