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808000"/>
    <a:srgbClr val="666633"/>
    <a:srgbClr val="CC9900"/>
    <a:srgbClr val="996600"/>
    <a:srgbClr val="99CC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latin typeface="Comic Sans MS" pitchFamily="66" charset="0"/>
            </a:rPr>
            <a:t>JACK</a:t>
          </a:r>
          <a:endParaRPr lang="hu-HU" sz="4000" dirty="0"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every day</a:t>
          </a:r>
          <a:endParaRPr lang="en-GB" sz="2000" noProof="0" dirty="0"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today</a:t>
          </a:r>
          <a:endParaRPr lang="en-GB" sz="2000" noProof="0" dirty="0"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1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1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2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2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4C3876-B644-409D-B7B7-F784BAC2BA72}" type="presOf" srcId="{CA983039-08E8-4519-8536-B8048F4F32CF}" destId="{97E81BF7-BCF6-4F5C-98A7-F16F78AE6BB9}" srcOrd="0" destOrd="0" presId="urn:microsoft.com/office/officeart/2005/8/layout/hierarchy3"/>
    <dgm:cxn modelId="{9F63F9A7-CAD9-40AA-B833-A0609FFB4428}" type="presOf" srcId="{669CAF7F-7382-4816-AB69-FEEA66EFC2B9}" destId="{382365E4-C4FB-4F1B-BDB5-59B00DB1E228}" srcOrd="0" destOrd="0" presId="urn:microsoft.com/office/officeart/2005/8/layout/hierarchy3"/>
    <dgm:cxn modelId="{9BCB72A0-0BE3-4A6B-8207-311D72064C5E}" type="presOf" srcId="{6EB97814-6568-4AFC-B228-6CBDC83BE5FE}" destId="{33FBEC8E-E470-463A-805F-D5E53BEF99C0}" srcOrd="1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0F2C5804-0BE6-4267-8F63-ED86DC38EA38}" type="presOf" srcId="{6EB97814-6568-4AFC-B228-6CBDC83BE5FE}" destId="{4C3DBB43-503F-4B18-AB8A-A0BB0FEAB053}" srcOrd="0" destOrd="0" presId="urn:microsoft.com/office/officeart/2005/8/layout/hierarchy3"/>
    <dgm:cxn modelId="{87918363-C204-4370-90D3-97E69E16A614}" type="presOf" srcId="{FB7E8BC2-70D4-42CF-80EB-549D841B1C76}" destId="{C5B44872-D653-4E31-9AC8-7F58B5E6BD99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30B621B6-109D-4C2D-89EB-73C746E9CE60}" type="presOf" srcId="{9D573899-A86D-479E-8DA4-9255A08FE719}" destId="{BB404AEB-9509-453D-A02F-DDF728D173BC}" srcOrd="0" destOrd="0" presId="urn:microsoft.com/office/officeart/2005/8/layout/hierarchy3"/>
    <dgm:cxn modelId="{B305B9C5-3821-434A-BFBA-0D4F6EDBAD69}" type="presOf" srcId="{C52240D7-57C0-48FE-88AB-FB80266C8084}" destId="{C3C2B7FD-9152-4246-AF8E-275507D9B524}" srcOrd="0" destOrd="0" presId="urn:microsoft.com/office/officeart/2005/8/layout/hierarchy3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13184519-B552-4E37-AC5F-4D8D2AEAD6D8}" type="presParOf" srcId="{382365E4-C4FB-4F1B-BDB5-59B00DB1E228}" destId="{CF7BCD58-A68A-4D7B-AE66-FCD8AF455416}" srcOrd="0" destOrd="0" presId="urn:microsoft.com/office/officeart/2005/8/layout/hierarchy3"/>
    <dgm:cxn modelId="{C6C8893D-AF56-42AB-AF72-51351458C947}" type="presParOf" srcId="{CF7BCD58-A68A-4D7B-AE66-FCD8AF455416}" destId="{2B093AA7-1925-4375-801B-4FEA96D91DA0}" srcOrd="0" destOrd="0" presId="urn:microsoft.com/office/officeart/2005/8/layout/hierarchy3"/>
    <dgm:cxn modelId="{9F794260-7794-4711-9651-96E8498B633C}" type="presParOf" srcId="{2B093AA7-1925-4375-801B-4FEA96D91DA0}" destId="{4C3DBB43-503F-4B18-AB8A-A0BB0FEAB053}" srcOrd="0" destOrd="0" presId="urn:microsoft.com/office/officeart/2005/8/layout/hierarchy3"/>
    <dgm:cxn modelId="{8D52E85F-3536-4B59-ACEE-31EA04B1276D}" type="presParOf" srcId="{2B093AA7-1925-4375-801B-4FEA96D91DA0}" destId="{33FBEC8E-E470-463A-805F-D5E53BEF99C0}" srcOrd="1" destOrd="0" presId="urn:microsoft.com/office/officeart/2005/8/layout/hierarchy3"/>
    <dgm:cxn modelId="{E550CC82-C36E-4F93-BABD-F8D2D5DFC5FE}" type="presParOf" srcId="{CF7BCD58-A68A-4D7B-AE66-FCD8AF455416}" destId="{3223E759-F2C5-4C21-91D6-5BC226E8D269}" srcOrd="1" destOrd="0" presId="urn:microsoft.com/office/officeart/2005/8/layout/hierarchy3"/>
    <dgm:cxn modelId="{ABE6FD6E-4087-444D-8B70-8439EBDE0B4D}" type="presParOf" srcId="{3223E759-F2C5-4C21-91D6-5BC226E8D269}" destId="{C5B44872-D653-4E31-9AC8-7F58B5E6BD99}" srcOrd="0" destOrd="0" presId="urn:microsoft.com/office/officeart/2005/8/layout/hierarchy3"/>
    <dgm:cxn modelId="{54482CF1-DB6A-4EDF-810D-FC9EE449EDC0}" type="presParOf" srcId="{3223E759-F2C5-4C21-91D6-5BC226E8D269}" destId="{97E81BF7-BCF6-4F5C-98A7-F16F78AE6BB9}" srcOrd="1" destOrd="0" presId="urn:microsoft.com/office/officeart/2005/8/layout/hierarchy3"/>
    <dgm:cxn modelId="{290045D5-39C0-46AF-8890-A52FC674539E}" type="presParOf" srcId="{3223E759-F2C5-4C21-91D6-5BC226E8D269}" destId="{C3C2B7FD-9152-4246-AF8E-275507D9B524}" srcOrd="2" destOrd="0" presId="urn:microsoft.com/office/officeart/2005/8/layout/hierarchy3"/>
    <dgm:cxn modelId="{01CC68FC-60E3-4BC5-8FF4-2C8090819B31}" type="presParOf" srcId="{3223E759-F2C5-4C21-91D6-5BC226E8D269}" destId="{BB404AEB-9509-453D-A02F-DDF728D173BC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latin typeface="Comic Sans MS" pitchFamily="66" charset="0"/>
            </a:rPr>
            <a:t>JILL</a:t>
          </a:r>
          <a:endParaRPr lang="hu-HU" sz="4000" dirty="0"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on Fridays</a:t>
          </a:r>
          <a:endParaRPr lang="en-GB" sz="2000" noProof="0" dirty="0"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at the moment</a:t>
          </a:r>
          <a:endParaRPr lang="en-GB" sz="2000" noProof="0" dirty="0"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latin typeface="Comic Sans MS" pitchFamily="66" charset="0"/>
            </a:rPr>
            <a:t>TOM</a:t>
          </a:r>
          <a:endParaRPr lang="hu-HU" sz="400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 noProof="0" dirty="0" err="1" smtClean="0">
              <a:latin typeface="Comic Sans MS" pitchFamily="66" charset="0"/>
            </a:rPr>
            <a:t>usually</a:t>
          </a:r>
          <a:endParaRPr lang="en-GB" sz="2000" noProof="0" dirty="0"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now</a:t>
          </a:r>
          <a:endParaRPr lang="en-GB" sz="2000" noProof="0" dirty="0"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C21334-B015-4A35-9587-3EA259E1F20A}" type="presOf" srcId="{6EB97814-6568-4AFC-B228-6CBDC83BE5FE}" destId="{33FBEC8E-E470-463A-805F-D5E53BEF99C0}" srcOrd="1" destOrd="0" presId="urn:microsoft.com/office/officeart/2005/8/layout/hierarchy3"/>
    <dgm:cxn modelId="{A209A665-5D7D-4C93-9050-E63FD42D052B}" type="presOf" srcId="{CA983039-08E8-4519-8536-B8048F4F32CF}" destId="{97E81BF7-BCF6-4F5C-98A7-F16F78AE6BB9}" srcOrd="0" destOrd="0" presId="urn:microsoft.com/office/officeart/2005/8/layout/hierarchy3"/>
    <dgm:cxn modelId="{7BA9AD99-3CEA-4685-B9CA-06B92090D463}" type="presOf" srcId="{B42AF29B-93F8-4A88-849F-122332D2BBE2}" destId="{A92C8C6A-52C3-427F-8A91-081B8024385E}" srcOrd="0" destOrd="0" presId="urn:microsoft.com/office/officeart/2005/8/layout/hierarchy3"/>
    <dgm:cxn modelId="{AC79A4A0-ED95-4A46-94DC-0BF30537B0A1}" type="presOf" srcId="{A7BDD7A5-DBFC-4669-9C2A-0E711140B733}" destId="{151FB753-D219-42BE-8619-3D8526D25359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E3E16C16-5FCE-4D9D-9BC0-FAA82070A7DF}" type="presOf" srcId="{6EB97814-6568-4AFC-B228-6CBDC83BE5FE}" destId="{4C3DBB43-503F-4B18-AB8A-A0BB0FEAB053}" srcOrd="0" destOrd="0" presId="urn:microsoft.com/office/officeart/2005/8/layout/hierarchy3"/>
    <dgm:cxn modelId="{70556B32-57C3-4EBA-8B75-B53AA4E3F9B0}" type="presOf" srcId="{669CAF7F-7382-4816-AB69-FEEA66EFC2B9}" destId="{382365E4-C4FB-4F1B-BDB5-59B00DB1E228}" srcOrd="0" destOrd="0" presId="urn:microsoft.com/office/officeart/2005/8/layout/hierarchy3"/>
    <dgm:cxn modelId="{21865408-D181-4D2F-ADB9-64F5EA0C352E}" type="presOf" srcId="{FB7E8BC2-70D4-42CF-80EB-549D841B1C76}" destId="{C5B44872-D653-4E31-9AC8-7F58B5E6BD99}" srcOrd="0" destOrd="0" presId="urn:microsoft.com/office/officeart/2005/8/layout/hierarchy3"/>
    <dgm:cxn modelId="{AF6673D8-3B0F-4E0C-B02B-B619B8A09D60}" type="presOf" srcId="{9D573899-A86D-479E-8DA4-9255A08FE719}" destId="{BB404AEB-9509-453D-A02F-DDF728D173BC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0734FAF2-A694-4176-A5FF-C542EFABF40B}" type="presOf" srcId="{4345AD0E-3485-41D0-B62B-F05E44669F60}" destId="{0191FA27-423F-4441-8455-5EE482F7B470}" srcOrd="1" destOrd="0" presId="urn:microsoft.com/office/officeart/2005/8/layout/hierarchy3"/>
    <dgm:cxn modelId="{2EC788F6-B622-4B9C-A062-94460A5EA8BD}" type="presOf" srcId="{2248D20D-E7F2-4F2A-8BEA-6C8DE9C5A204}" destId="{769EB261-6858-4DB4-BBF3-10C60281F01B}" srcOrd="0" destOrd="0" presId="urn:microsoft.com/office/officeart/2005/8/layout/hierarchy3"/>
    <dgm:cxn modelId="{D1AC2497-F049-4F0E-9687-8E261B811A97}" type="presOf" srcId="{4345AD0E-3485-41D0-B62B-F05E44669F60}" destId="{D38E26E5-88DB-4DD5-AA3E-C31C69F89A4F}" srcOrd="0" destOrd="0" presId="urn:microsoft.com/office/officeart/2005/8/layout/hierarchy3"/>
    <dgm:cxn modelId="{79B49EA4-9612-4758-B949-1B85E19FA4EF}" type="presOf" srcId="{C52240D7-57C0-48FE-88AB-FB80266C8084}" destId="{C3C2B7FD-9152-4246-AF8E-275507D9B524}" srcOrd="0" destOrd="0" presId="urn:microsoft.com/office/officeart/2005/8/layout/hierarchy3"/>
    <dgm:cxn modelId="{7DF66EFF-2457-47B8-96EF-461187D567EB}" type="presOf" srcId="{8BC0AC2E-18D5-4679-A8BB-D05BA8B755C0}" destId="{17CA5151-6BE2-47A1-8F1B-BE7F7C2A4D29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35F68557-1109-4CB7-9B83-5412352C46DC}" type="presParOf" srcId="{382365E4-C4FB-4F1B-BDB5-59B00DB1E228}" destId="{CF7BCD58-A68A-4D7B-AE66-FCD8AF455416}" srcOrd="0" destOrd="0" presId="urn:microsoft.com/office/officeart/2005/8/layout/hierarchy3"/>
    <dgm:cxn modelId="{72CB0D7C-DAAB-4BB5-805E-D61C69A7A21D}" type="presParOf" srcId="{CF7BCD58-A68A-4D7B-AE66-FCD8AF455416}" destId="{2B093AA7-1925-4375-801B-4FEA96D91DA0}" srcOrd="0" destOrd="0" presId="urn:microsoft.com/office/officeart/2005/8/layout/hierarchy3"/>
    <dgm:cxn modelId="{B96F1E23-BAFE-4606-88A8-C4F32922FB6C}" type="presParOf" srcId="{2B093AA7-1925-4375-801B-4FEA96D91DA0}" destId="{4C3DBB43-503F-4B18-AB8A-A0BB0FEAB053}" srcOrd="0" destOrd="0" presId="urn:microsoft.com/office/officeart/2005/8/layout/hierarchy3"/>
    <dgm:cxn modelId="{B4839AFA-1022-419D-AEF2-2B6DA02C02B4}" type="presParOf" srcId="{2B093AA7-1925-4375-801B-4FEA96D91DA0}" destId="{33FBEC8E-E470-463A-805F-D5E53BEF99C0}" srcOrd="1" destOrd="0" presId="urn:microsoft.com/office/officeart/2005/8/layout/hierarchy3"/>
    <dgm:cxn modelId="{1FEB4519-D417-4D98-AA54-8F5D77057281}" type="presParOf" srcId="{CF7BCD58-A68A-4D7B-AE66-FCD8AF455416}" destId="{3223E759-F2C5-4C21-91D6-5BC226E8D269}" srcOrd="1" destOrd="0" presId="urn:microsoft.com/office/officeart/2005/8/layout/hierarchy3"/>
    <dgm:cxn modelId="{71CD36B5-1D11-4C36-A7B6-A9F94A293B2A}" type="presParOf" srcId="{3223E759-F2C5-4C21-91D6-5BC226E8D269}" destId="{C5B44872-D653-4E31-9AC8-7F58B5E6BD99}" srcOrd="0" destOrd="0" presId="urn:microsoft.com/office/officeart/2005/8/layout/hierarchy3"/>
    <dgm:cxn modelId="{52B492EE-3204-4999-BB5F-CE4BE51A6047}" type="presParOf" srcId="{3223E759-F2C5-4C21-91D6-5BC226E8D269}" destId="{97E81BF7-BCF6-4F5C-98A7-F16F78AE6BB9}" srcOrd="1" destOrd="0" presId="urn:microsoft.com/office/officeart/2005/8/layout/hierarchy3"/>
    <dgm:cxn modelId="{B77D7D65-1BD7-4623-B6C4-98C02D49097D}" type="presParOf" srcId="{3223E759-F2C5-4C21-91D6-5BC226E8D269}" destId="{C3C2B7FD-9152-4246-AF8E-275507D9B524}" srcOrd="2" destOrd="0" presId="urn:microsoft.com/office/officeart/2005/8/layout/hierarchy3"/>
    <dgm:cxn modelId="{AB49AEDC-C0EA-424E-B2B8-284EDD9BFFDC}" type="presParOf" srcId="{3223E759-F2C5-4C21-91D6-5BC226E8D269}" destId="{BB404AEB-9509-453D-A02F-DDF728D173BC}" srcOrd="3" destOrd="0" presId="urn:microsoft.com/office/officeart/2005/8/layout/hierarchy3"/>
    <dgm:cxn modelId="{1C623EBE-9425-4E65-988D-4B3483339CAB}" type="presParOf" srcId="{382365E4-C4FB-4F1B-BDB5-59B00DB1E228}" destId="{D93DDBF2-267E-4CB3-8839-64325FDB87E4}" srcOrd="1" destOrd="0" presId="urn:microsoft.com/office/officeart/2005/8/layout/hierarchy3"/>
    <dgm:cxn modelId="{75A5005A-978D-4EDC-AFD0-735FED414FD5}" type="presParOf" srcId="{D93DDBF2-267E-4CB3-8839-64325FDB87E4}" destId="{F7634DCB-0FE1-44EB-B56E-926137C214BC}" srcOrd="0" destOrd="0" presId="urn:microsoft.com/office/officeart/2005/8/layout/hierarchy3"/>
    <dgm:cxn modelId="{1AE37177-8C75-48BB-B327-C4610DA1D339}" type="presParOf" srcId="{F7634DCB-0FE1-44EB-B56E-926137C214BC}" destId="{D38E26E5-88DB-4DD5-AA3E-C31C69F89A4F}" srcOrd="0" destOrd="0" presId="urn:microsoft.com/office/officeart/2005/8/layout/hierarchy3"/>
    <dgm:cxn modelId="{B139D110-B169-420B-92EB-DD7FA1596046}" type="presParOf" srcId="{F7634DCB-0FE1-44EB-B56E-926137C214BC}" destId="{0191FA27-423F-4441-8455-5EE482F7B470}" srcOrd="1" destOrd="0" presId="urn:microsoft.com/office/officeart/2005/8/layout/hierarchy3"/>
    <dgm:cxn modelId="{5D378360-63C6-4188-880F-9ED0DFB820F4}" type="presParOf" srcId="{D93DDBF2-267E-4CB3-8839-64325FDB87E4}" destId="{49A057C3-506B-4895-B0AF-E77F0D187FD3}" srcOrd="1" destOrd="0" presId="urn:microsoft.com/office/officeart/2005/8/layout/hierarchy3"/>
    <dgm:cxn modelId="{4F3B4BA4-A926-481D-BF52-CA6F6BC8C056}" type="presParOf" srcId="{49A057C3-506B-4895-B0AF-E77F0D187FD3}" destId="{A92C8C6A-52C3-427F-8A91-081B8024385E}" srcOrd="0" destOrd="0" presId="urn:microsoft.com/office/officeart/2005/8/layout/hierarchy3"/>
    <dgm:cxn modelId="{BD02364B-2B66-416E-938D-035DEF380EF2}" type="presParOf" srcId="{49A057C3-506B-4895-B0AF-E77F0D187FD3}" destId="{769EB261-6858-4DB4-BBF3-10C60281F01B}" srcOrd="1" destOrd="0" presId="urn:microsoft.com/office/officeart/2005/8/layout/hierarchy3"/>
    <dgm:cxn modelId="{33A32C88-A567-434E-842D-C8AB4FF8BC80}" type="presParOf" srcId="{49A057C3-506B-4895-B0AF-E77F0D187FD3}" destId="{17CA5151-6BE2-47A1-8F1B-BE7F7C2A4D29}" srcOrd="2" destOrd="0" presId="urn:microsoft.com/office/officeart/2005/8/layout/hierarchy3"/>
    <dgm:cxn modelId="{AD45073E-A2ED-4BF0-AC10-8F6C5F0DD8AE}" type="presParOf" srcId="{49A057C3-506B-4895-B0AF-E77F0D187FD3}" destId="{151FB753-D219-42BE-8619-3D8526D25359}" srcOrd="3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David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in the evening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this evening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err="1" smtClean="0">
              <a:latin typeface="Comic Sans MS" pitchFamily="66" charset="0"/>
            </a:rPr>
            <a:t>Sandy</a:t>
          </a:r>
          <a:endParaRPr lang="hu-HU" sz="400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on weekdays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at the moment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1403B50-2D3A-4D7C-9AD9-2F147A5699BD}" type="presOf" srcId="{CA983039-08E8-4519-8536-B8048F4F32CF}" destId="{97E81BF7-BCF6-4F5C-98A7-F16F78AE6BB9}" srcOrd="0" destOrd="0" presId="urn:microsoft.com/office/officeart/2005/8/layout/hierarchy3"/>
    <dgm:cxn modelId="{BC95B583-399A-4A01-9B9C-0A8D04709839}" type="presOf" srcId="{8BC0AC2E-18D5-4679-A8BB-D05BA8B755C0}" destId="{17CA5151-6BE2-47A1-8F1B-BE7F7C2A4D29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477A25F2-3DB1-4426-872D-82E4A8E15A3F}" type="presOf" srcId="{C52240D7-57C0-48FE-88AB-FB80266C8084}" destId="{C3C2B7FD-9152-4246-AF8E-275507D9B524}" srcOrd="0" destOrd="0" presId="urn:microsoft.com/office/officeart/2005/8/layout/hierarchy3"/>
    <dgm:cxn modelId="{1DBABDFE-11DA-4BC9-A499-7F0B786E6FAD}" type="presOf" srcId="{4345AD0E-3485-41D0-B62B-F05E44669F60}" destId="{0191FA27-423F-4441-8455-5EE482F7B470}" srcOrd="1" destOrd="0" presId="urn:microsoft.com/office/officeart/2005/8/layout/hierarchy3"/>
    <dgm:cxn modelId="{893A6FB0-E661-4816-8CDF-422E701C5ACD}" type="presOf" srcId="{FB7E8BC2-70D4-42CF-80EB-549D841B1C76}" destId="{C5B44872-D653-4E31-9AC8-7F58B5E6BD99}" srcOrd="0" destOrd="0" presId="urn:microsoft.com/office/officeart/2005/8/layout/hierarchy3"/>
    <dgm:cxn modelId="{74659A58-70CE-445F-8F12-CCFD83472A4A}" type="presOf" srcId="{B42AF29B-93F8-4A88-849F-122332D2BBE2}" destId="{A92C8C6A-52C3-427F-8A91-081B8024385E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1735A44-88EA-49CB-B3B4-580D4913EA76}" type="presOf" srcId="{6EB97814-6568-4AFC-B228-6CBDC83BE5FE}" destId="{33FBEC8E-E470-463A-805F-D5E53BEF99C0}" srcOrd="1" destOrd="0" presId="urn:microsoft.com/office/officeart/2005/8/layout/hierarchy3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A29821BC-E9AD-447C-B175-6CA3046C8390}" type="presOf" srcId="{6EB97814-6568-4AFC-B228-6CBDC83BE5FE}" destId="{4C3DBB43-503F-4B18-AB8A-A0BB0FEAB053}" srcOrd="0" destOrd="0" presId="urn:microsoft.com/office/officeart/2005/8/layout/hierarchy3"/>
    <dgm:cxn modelId="{888E3EAB-C4DD-46AE-99A9-58E8C0AD6520}" type="presOf" srcId="{2248D20D-E7F2-4F2A-8BEA-6C8DE9C5A204}" destId="{769EB261-6858-4DB4-BBF3-10C60281F01B}" srcOrd="0" destOrd="0" presId="urn:microsoft.com/office/officeart/2005/8/layout/hierarchy3"/>
    <dgm:cxn modelId="{F4E64F0C-3340-4B81-9D31-0555AE8BE5B8}" type="presOf" srcId="{4345AD0E-3485-41D0-B62B-F05E44669F60}" destId="{D38E26E5-88DB-4DD5-AA3E-C31C69F89A4F}" srcOrd="0" destOrd="0" presId="urn:microsoft.com/office/officeart/2005/8/layout/hierarchy3"/>
    <dgm:cxn modelId="{71550412-1A83-4257-938D-64392C07F3B6}" type="presOf" srcId="{9D573899-A86D-479E-8DA4-9255A08FE719}" destId="{BB404AEB-9509-453D-A02F-DDF728D173BC}" srcOrd="0" destOrd="0" presId="urn:microsoft.com/office/officeart/2005/8/layout/hierarchy3"/>
    <dgm:cxn modelId="{FCD14B3C-6F08-4B0D-8AFB-39FBD86AC731}" type="presOf" srcId="{669CAF7F-7382-4816-AB69-FEEA66EFC2B9}" destId="{382365E4-C4FB-4F1B-BDB5-59B00DB1E228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AB8CFBE3-8AF2-416A-8483-624048305955}" type="presOf" srcId="{A7BDD7A5-DBFC-4669-9C2A-0E711140B733}" destId="{151FB753-D219-42BE-8619-3D8526D25359}" srcOrd="0" destOrd="0" presId="urn:microsoft.com/office/officeart/2005/8/layout/hierarchy3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952AB162-BF65-44CD-ACBA-31C335F0D013}" type="presParOf" srcId="{382365E4-C4FB-4F1B-BDB5-59B00DB1E228}" destId="{CF7BCD58-A68A-4D7B-AE66-FCD8AF455416}" srcOrd="0" destOrd="0" presId="urn:microsoft.com/office/officeart/2005/8/layout/hierarchy3"/>
    <dgm:cxn modelId="{365ED592-F142-4A45-B207-69980ACFCF2B}" type="presParOf" srcId="{CF7BCD58-A68A-4D7B-AE66-FCD8AF455416}" destId="{2B093AA7-1925-4375-801B-4FEA96D91DA0}" srcOrd="0" destOrd="0" presId="urn:microsoft.com/office/officeart/2005/8/layout/hierarchy3"/>
    <dgm:cxn modelId="{CE2A4BD1-0A7C-4305-8C44-2D8AAC2A188E}" type="presParOf" srcId="{2B093AA7-1925-4375-801B-4FEA96D91DA0}" destId="{4C3DBB43-503F-4B18-AB8A-A0BB0FEAB053}" srcOrd="0" destOrd="0" presId="urn:microsoft.com/office/officeart/2005/8/layout/hierarchy3"/>
    <dgm:cxn modelId="{9A63E79A-2E99-43B1-B64C-24135E6C82FF}" type="presParOf" srcId="{2B093AA7-1925-4375-801B-4FEA96D91DA0}" destId="{33FBEC8E-E470-463A-805F-D5E53BEF99C0}" srcOrd="1" destOrd="0" presId="urn:microsoft.com/office/officeart/2005/8/layout/hierarchy3"/>
    <dgm:cxn modelId="{332D13E3-664A-4630-B443-1B9AD6D678AA}" type="presParOf" srcId="{CF7BCD58-A68A-4D7B-AE66-FCD8AF455416}" destId="{3223E759-F2C5-4C21-91D6-5BC226E8D269}" srcOrd="1" destOrd="0" presId="urn:microsoft.com/office/officeart/2005/8/layout/hierarchy3"/>
    <dgm:cxn modelId="{21AA91FC-16FE-4592-A15B-CDB8AD61D197}" type="presParOf" srcId="{3223E759-F2C5-4C21-91D6-5BC226E8D269}" destId="{C5B44872-D653-4E31-9AC8-7F58B5E6BD99}" srcOrd="0" destOrd="0" presId="urn:microsoft.com/office/officeart/2005/8/layout/hierarchy3"/>
    <dgm:cxn modelId="{990EE44F-A1F7-4D75-BF1B-E31AECDE0EBB}" type="presParOf" srcId="{3223E759-F2C5-4C21-91D6-5BC226E8D269}" destId="{97E81BF7-BCF6-4F5C-98A7-F16F78AE6BB9}" srcOrd="1" destOrd="0" presId="urn:microsoft.com/office/officeart/2005/8/layout/hierarchy3"/>
    <dgm:cxn modelId="{F404F17E-61B4-4911-A567-407F9F96DB7B}" type="presParOf" srcId="{3223E759-F2C5-4C21-91D6-5BC226E8D269}" destId="{C3C2B7FD-9152-4246-AF8E-275507D9B524}" srcOrd="2" destOrd="0" presId="urn:microsoft.com/office/officeart/2005/8/layout/hierarchy3"/>
    <dgm:cxn modelId="{F3A925BC-6537-4186-B215-C25F92872CED}" type="presParOf" srcId="{3223E759-F2C5-4C21-91D6-5BC226E8D269}" destId="{BB404AEB-9509-453D-A02F-DDF728D173BC}" srcOrd="3" destOrd="0" presId="urn:microsoft.com/office/officeart/2005/8/layout/hierarchy3"/>
    <dgm:cxn modelId="{8AA36D38-48AA-4033-8419-6828949F1F8F}" type="presParOf" srcId="{382365E4-C4FB-4F1B-BDB5-59B00DB1E228}" destId="{D93DDBF2-267E-4CB3-8839-64325FDB87E4}" srcOrd="1" destOrd="0" presId="urn:microsoft.com/office/officeart/2005/8/layout/hierarchy3"/>
    <dgm:cxn modelId="{82F5E6FD-C67B-44BB-956B-45F5475AC0B0}" type="presParOf" srcId="{D93DDBF2-267E-4CB3-8839-64325FDB87E4}" destId="{F7634DCB-0FE1-44EB-B56E-926137C214BC}" srcOrd="0" destOrd="0" presId="urn:microsoft.com/office/officeart/2005/8/layout/hierarchy3"/>
    <dgm:cxn modelId="{90CD6FD4-5620-4B4E-85AA-5AE556D973D7}" type="presParOf" srcId="{F7634DCB-0FE1-44EB-B56E-926137C214BC}" destId="{D38E26E5-88DB-4DD5-AA3E-C31C69F89A4F}" srcOrd="0" destOrd="0" presId="urn:microsoft.com/office/officeart/2005/8/layout/hierarchy3"/>
    <dgm:cxn modelId="{CF1EB821-B78C-42B4-85B0-808E6A7FCE10}" type="presParOf" srcId="{F7634DCB-0FE1-44EB-B56E-926137C214BC}" destId="{0191FA27-423F-4441-8455-5EE482F7B470}" srcOrd="1" destOrd="0" presId="urn:microsoft.com/office/officeart/2005/8/layout/hierarchy3"/>
    <dgm:cxn modelId="{B1F338DD-07F3-48C6-80E4-9AA5581B92D6}" type="presParOf" srcId="{D93DDBF2-267E-4CB3-8839-64325FDB87E4}" destId="{49A057C3-506B-4895-B0AF-E77F0D187FD3}" srcOrd="1" destOrd="0" presId="urn:microsoft.com/office/officeart/2005/8/layout/hierarchy3"/>
    <dgm:cxn modelId="{78C2E4C1-E68E-453B-9C97-F5E860BB01D4}" type="presParOf" srcId="{49A057C3-506B-4895-B0AF-E77F0D187FD3}" destId="{A92C8C6A-52C3-427F-8A91-081B8024385E}" srcOrd="0" destOrd="0" presId="urn:microsoft.com/office/officeart/2005/8/layout/hierarchy3"/>
    <dgm:cxn modelId="{21F01B23-1B87-4261-8C98-909EDCEE47FF}" type="presParOf" srcId="{49A057C3-506B-4895-B0AF-E77F0D187FD3}" destId="{769EB261-6858-4DB4-BBF3-10C60281F01B}" srcOrd="1" destOrd="0" presId="urn:microsoft.com/office/officeart/2005/8/layout/hierarchy3"/>
    <dgm:cxn modelId="{8A5A20EA-9A73-4296-8BAA-4A6ABFA8578A}" type="presParOf" srcId="{49A057C3-506B-4895-B0AF-E77F0D187FD3}" destId="{17CA5151-6BE2-47A1-8F1B-BE7F7C2A4D29}" srcOrd="2" destOrd="0" presId="urn:microsoft.com/office/officeart/2005/8/layout/hierarchy3"/>
    <dgm:cxn modelId="{69F4145C-6001-44E3-814B-BC542EBFE710}" type="presParOf" srcId="{49A057C3-506B-4895-B0AF-E77F0D187FD3}" destId="{151FB753-D219-42BE-8619-3D8526D25359}" srcOrd="3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Jason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rPr>
            <a:t>from Monday to Friday</a:t>
          </a:r>
          <a:endParaRPr lang="en-GB" sz="2000" noProof="0" dirty="0">
            <a:solidFill>
              <a:schemeClr val="accent4">
                <a:lumMod val="75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rPr>
            <a:t>in this picture</a:t>
          </a:r>
          <a:endParaRPr lang="en-GB" sz="2000" noProof="0" dirty="0">
            <a:solidFill>
              <a:schemeClr val="accent4">
                <a:lumMod val="75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Susan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always</a:t>
          </a:r>
          <a:endParaRPr lang="en-GB" sz="2000" noProof="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now</a:t>
          </a:r>
          <a:endParaRPr lang="en-GB" sz="2000" noProof="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F48810B4-E045-44EB-9C7E-8E2CF5545706}" type="presOf" srcId="{2248D20D-E7F2-4F2A-8BEA-6C8DE9C5A204}" destId="{769EB261-6858-4DB4-BBF3-10C60281F01B}" srcOrd="0" destOrd="0" presId="urn:microsoft.com/office/officeart/2005/8/layout/hierarchy3"/>
    <dgm:cxn modelId="{B7D52896-5774-46B1-BAE6-F661DFFFA114}" type="presOf" srcId="{CA983039-08E8-4519-8536-B8048F4F32CF}" destId="{97E81BF7-BCF6-4F5C-98A7-F16F78AE6BB9}" srcOrd="0" destOrd="0" presId="urn:microsoft.com/office/officeart/2005/8/layout/hierarchy3"/>
    <dgm:cxn modelId="{7A950744-B015-4C01-9A89-FCA0D0382F17}" type="presOf" srcId="{9D573899-A86D-479E-8DA4-9255A08FE719}" destId="{BB404AEB-9509-453D-A02F-DDF728D173BC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54800399-345F-43D1-926A-75BF86F69AA8}" type="presOf" srcId="{A7BDD7A5-DBFC-4669-9C2A-0E711140B733}" destId="{151FB753-D219-42BE-8619-3D8526D25359}" srcOrd="0" destOrd="0" presId="urn:microsoft.com/office/officeart/2005/8/layout/hierarchy3"/>
    <dgm:cxn modelId="{AC16DB5F-134D-446B-81E8-5891D835B0E4}" type="presOf" srcId="{4345AD0E-3485-41D0-B62B-F05E44669F60}" destId="{0191FA27-423F-4441-8455-5EE482F7B470}" srcOrd="1" destOrd="0" presId="urn:microsoft.com/office/officeart/2005/8/layout/hierarchy3"/>
    <dgm:cxn modelId="{B8401566-C1F6-4CD4-BE9F-72FF95C2FCE1}" type="presOf" srcId="{8BC0AC2E-18D5-4679-A8BB-D05BA8B755C0}" destId="{17CA5151-6BE2-47A1-8F1B-BE7F7C2A4D29}" srcOrd="0" destOrd="0" presId="urn:microsoft.com/office/officeart/2005/8/layout/hierarchy3"/>
    <dgm:cxn modelId="{D4FE1E2A-EC78-4F45-BFF0-D23C1C2AB1E0}" type="presOf" srcId="{4345AD0E-3485-41D0-B62B-F05E44669F60}" destId="{D38E26E5-88DB-4DD5-AA3E-C31C69F89A4F}" srcOrd="0" destOrd="0" presId="urn:microsoft.com/office/officeart/2005/8/layout/hierarchy3"/>
    <dgm:cxn modelId="{802D6B4D-D2A3-4ADE-A848-9B4C9EEB2153}" type="presOf" srcId="{FB7E8BC2-70D4-42CF-80EB-549D841B1C76}" destId="{C5B44872-D653-4E31-9AC8-7F58B5E6BD99}" srcOrd="0" destOrd="0" presId="urn:microsoft.com/office/officeart/2005/8/layout/hierarchy3"/>
    <dgm:cxn modelId="{A522088E-DEDC-4DBB-91B4-368439F4F10E}" type="presOf" srcId="{669CAF7F-7382-4816-AB69-FEEA66EFC2B9}" destId="{382365E4-C4FB-4F1B-BDB5-59B00DB1E228}" srcOrd="0" destOrd="0" presId="urn:microsoft.com/office/officeart/2005/8/layout/hierarchy3"/>
    <dgm:cxn modelId="{35A39982-65A9-4014-B614-BCC9EFB60ED5}" type="presOf" srcId="{B42AF29B-93F8-4A88-849F-122332D2BBE2}" destId="{A92C8C6A-52C3-427F-8A91-081B8024385E}" srcOrd="0" destOrd="0" presId="urn:microsoft.com/office/officeart/2005/8/layout/hierarchy3"/>
    <dgm:cxn modelId="{E325BD73-0C9A-4049-9D27-4220C50BF0C6}" type="presOf" srcId="{C52240D7-57C0-48FE-88AB-FB80266C8084}" destId="{C3C2B7FD-9152-4246-AF8E-275507D9B524}" srcOrd="0" destOrd="0" presId="urn:microsoft.com/office/officeart/2005/8/layout/hierarchy3"/>
    <dgm:cxn modelId="{06B1E430-722A-45AF-BF39-6B165B3D2B93}" type="presOf" srcId="{6EB97814-6568-4AFC-B228-6CBDC83BE5FE}" destId="{33FBEC8E-E470-463A-805F-D5E53BEF99C0}" srcOrd="1" destOrd="0" presId="urn:microsoft.com/office/officeart/2005/8/layout/hierarchy3"/>
    <dgm:cxn modelId="{03F1B667-24AF-40AE-858C-C20539C59B1D}" type="presOf" srcId="{6EB97814-6568-4AFC-B228-6CBDC83BE5FE}" destId="{4C3DBB43-503F-4B18-AB8A-A0BB0FEAB053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E8B42457-8842-4855-B065-ACB0B57F7DCB}" type="presParOf" srcId="{382365E4-C4FB-4F1B-BDB5-59B00DB1E228}" destId="{CF7BCD58-A68A-4D7B-AE66-FCD8AF455416}" srcOrd="0" destOrd="0" presId="urn:microsoft.com/office/officeart/2005/8/layout/hierarchy3"/>
    <dgm:cxn modelId="{4296B0FF-50E7-41E8-896F-5454BEAB0528}" type="presParOf" srcId="{CF7BCD58-A68A-4D7B-AE66-FCD8AF455416}" destId="{2B093AA7-1925-4375-801B-4FEA96D91DA0}" srcOrd="0" destOrd="0" presId="urn:microsoft.com/office/officeart/2005/8/layout/hierarchy3"/>
    <dgm:cxn modelId="{93785499-C785-48C5-ADCC-6EAAA4EFB87A}" type="presParOf" srcId="{2B093AA7-1925-4375-801B-4FEA96D91DA0}" destId="{4C3DBB43-503F-4B18-AB8A-A0BB0FEAB053}" srcOrd="0" destOrd="0" presId="urn:microsoft.com/office/officeart/2005/8/layout/hierarchy3"/>
    <dgm:cxn modelId="{7A560864-4742-4787-9C7A-2DDE805E1A50}" type="presParOf" srcId="{2B093AA7-1925-4375-801B-4FEA96D91DA0}" destId="{33FBEC8E-E470-463A-805F-D5E53BEF99C0}" srcOrd="1" destOrd="0" presId="urn:microsoft.com/office/officeart/2005/8/layout/hierarchy3"/>
    <dgm:cxn modelId="{392F8B00-94A6-4B2B-A52D-843DC24E0092}" type="presParOf" srcId="{CF7BCD58-A68A-4D7B-AE66-FCD8AF455416}" destId="{3223E759-F2C5-4C21-91D6-5BC226E8D269}" srcOrd="1" destOrd="0" presId="urn:microsoft.com/office/officeart/2005/8/layout/hierarchy3"/>
    <dgm:cxn modelId="{7BD9FDF1-2981-474B-AF8B-5F753670F817}" type="presParOf" srcId="{3223E759-F2C5-4C21-91D6-5BC226E8D269}" destId="{C5B44872-D653-4E31-9AC8-7F58B5E6BD99}" srcOrd="0" destOrd="0" presId="urn:microsoft.com/office/officeart/2005/8/layout/hierarchy3"/>
    <dgm:cxn modelId="{DA3E2A09-A57B-4EBC-BA05-8F428ABD495F}" type="presParOf" srcId="{3223E759-F2C5-4C21-91D6-5BC226E8D269}" destId="{97E81BF7-BCF6-4F5C-98A7-F16F78AE6BB9}" srcOrd="1" destOrd="0" presId="urn:microsoft.com/office/officeart/2005/8/layout/hierarchy3"/>
    <dgm:cxn modelId="{2091F1FC-0518-4F0A-BA87-BC410B73638C}" type="presParOf" srcId="{3223E759-F2C5-4C21-91D6-5BC226E8D269}" destId="{C3C2B7FD-9152-4246-AF8E-275507D9B524}" srcOrd="2" destOrd="0" presId="urn:microsoft.com/office/officeart/2005/8/layout/hierarchy3"/>
    <dgm:cxn modelId="{3677CB3A-050D-49A1-A096-7E67E944F0F9}" type="presParOf" srcId="{3223E759-F2C5-4C21-91D6-5BC226E8D269}" destId="{BB404AEB-9509-453D-A02F-DDF728D173BC}" srcOrd="3" destOrd="0" presId="urn:microsoft.com/office/officeart/2005/8/layout/hierarchy3"/>
    <dgm:cxn modelId="{025EFAC3-E0FE-4D51-95FB-DCC0F5A532C1}" type="presParOf" srcId="{382365E4-C4FB-4F1B-BDB5-59B00DB1E228}" destId="{D93DDBF2-267E-4CB3-8839-64325FDB87E4}" srcOrd="1" destOrd="0" presId="urn:microsoft.com/office/officeart/2005/8/layout/hierarchy3"/>
    <dgm:cxn modelId="{1DE51A0E-DDDD-4B3D-830C-F2E1068D4800}" type="presParOf" srcId="{D93DDBF2-267E-4CB3-8839-64325FDB87E4}" destId="{F7634DCB-0FE1-44EB-B56E-926137C214BC}" srcOrd="0" destOrd="0" presId="urn:microsoft.com/office/officeart/2005/8/layout/hierarchy3"/>
    <dgm:cxn modelId="{593F87FC-C9FB-4F6E-898E-5ACA71FA0D44}" type="presParOf" srcId="{F7634DCB-0FE1-44EB-B56E-926137C214BC}" destId="{D38E26E5-88DB-4DD5-AA3E-C31C69F89A4F}" srcOrd="0" destOrd="0" presId="urn:microsoft.com/office/officeart/2005/8/layout/hierarchy3"/>
    <dgm:cxn modelId="{34F9BB60-5932-4FF8-BC00-B54705E4A237}" type="presParOf" srcId="{F7634DCB-0FE1-44EB-B56E-926137C214BC}" destId="{0191FA27-423F-4441-8455-5EE482F7B470}" srcOrd="1" destOrd="0" presId="urn:microsoft.com/office/officeart/2005/8/layout/hierarchy3"/>
    <dgm:cxn modelId="{19B462A3-697E-42CE-953E-6CCE1CE16B38}" type="presParOf" srcId="{D93DDBF2-267E-4CB3-8839-64325FDB87E4}" destId="{49A057C3-506B-4895-B0AF-E77F0D187FD3}" srcOrd="1" destOrd="0" presId="urn:microsoft.com/office/officeart/2005/8/layout/hierarchy3"/>
    <dgm:cxn modelId="{31F223AD-CA79-4239-8FBD-C4912BE83BE1}" type="presParOf" srcId="{49A057C3-506B-4895-B0AF-E77F0D187FD3}" destId="{A92C8C6A-52C3-427F-8A91-081B8024385E}" srcOrd="0" destOrd="0" presId="urn:microsoft.com/office/officeart/2005/8/layout/hierarchy3"/>
    <dgm:cxn modelId="{B9975712-0FA4-4A63-B98C-1CE536047544}" type="presParOf" srcId="{49A057C3-506B-4895-B0AF-E77F0D187FD3}" destId="{769EB261-6858-4DB4-BBF3-10C60281F01B}" srcOrd="1" destOrd="0" presId="urn:microsoft.com/office/officeart/2005/8/layout/hierarchy3"/>
    <dgm:cxn modelId="{CCF57FF6-6CF8-4EBB-83E4-0CEDBAC78D5C}" type="presParOf" srcId="{49A057C3-506B-4895-B0AF-E77F0D187FD3}" destId="{17CA5151-6BE2-47A1-8F1B-BE7F7C2A4D29}" srcOrd="2" destOrd="0" presId="urn:microsoft.com/office/officeart/2005/8/layout/hierarchy3"/>
    <dgm:cxn modelId="{B6AEBF0C-1F9B-4CDA-BAF6-678C926B4F57}" type="presParOf" srcId="{49A057C3-506B-4895-B0AF-E77F0D187FD3}" destId="{151FB753-D219-42BE-8619-3D8526D25359}" srcOrd="3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Kelly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sometimes</a:t>
          </a:r>
          <a:endParaRPr lang="en-GB" sz="2000" noProof="0" dirty="0"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in July</a:t>
          </a:r>
          <a:endParaRPr lang="en-GB" sz="2000" noProof="0" dirty="0"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33CC33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Gary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66FF66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  <a:latin typeface="Comic Sans MS" pitchFamily="66" charset="0"/>
            </a:rPr>
            <a:t>at the weekend</a:t>
          </a:r>
          <a:endParaRPr lang="en-GB" sz="2000" noProof="0" dirty="0">
            <a:solidFill>
              <a:schemeClr val="tx1"/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6FF66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  <a:latin typeface="Comic Sans MS" pitchFamily="66" charset="0"/>
            </a:rPr>
            <a:t>today</a:t>
          </a:r>
          <a:endParaRPr lang="en-GB" sz="2000" noProof="0" dirty="0">
            <a:solidFill>
              <a:schemeClr val="tx1"/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DC4FB5F-9B7B-469F-81C5-A290350BFB45}" type="presOf" srcId="{CA983039-08E8-4519-8536-B8048F4F32CF}" destId="{97E81BF7-BCF6-4F5C-98A7-F16F78AE6BB9}" srcOrd="0" destOrd="0" presId="urn:microsoft.com/office/officeart/2005/8/layout/hierarchy3"/>
    <dgm:cxn modelId="{37DA3EF1-DEA5-4F1A-BCC6-D7412616C829}" type="presOf" srcId="{B42AF29B-93F8-4A88-849F-122332D2BBE2}" destId="{A92C8C6A-52C3-427F-8A91-081B8024385E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BA03A40E-87F8-4AFB-BB0C-1D7D902F5536}" type="presOf" srcId="{669CAF7F-7382-4816-AB69-FEEA66EFC2B9}" destId="{382365E4-C4FB-4F1B-BDB5-59B00DB1E228}" srcOrd="0" destOrd="0" presId="urn:microsoft.com/office/officeart/2005/8/layout/hierarchy3"/>
    <dgm:cxn modelId="{1E61F585-6195-4F66-8923-5BE9EB5004D8}" type="presOf" srcId="{4345AD0E-3485-41D0-B62B-F05E44669F60}" destId="{D38E26E5-88DB-4DD5-AA3E-C31C69F89A4F}" srcOrd="0" destOrd="0" presId="urn:microsoft.com/office/officeart/2005/8/layout/hierarchy3"/>
    <dgm:cxn modelId="{19382832-8767-4293-BBF5-CC00AF5809CC}" type="presOf" srcId="{FB7E8BC2-70D4-42CF-80EB-549D841B1C76}" destId="{C5B44872-D653-4E31-9AC8-7F58B5E6BD99}" srcOrd="0" destOrd="0" presId="urn:microsoft.com/office/officeart/2005/8/layout/hierarchy3"/>
    <dgm:cxn modelId="{36D14B86-F545-4F15-B81C-91C485CC267B}" type="presOf" srcId="{2248D20D-E7F2-4F2A-8BEA-6C8DE9C5A204}" destId="{769EB261-6858-4DB4-BBF3-10C60281F01B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4F6100D4-D3CA-4EA5-9C41-8BD21BDE5CE9}" type="presOf" srcId="{C52240D7-57C0-48FE-88AB-FB80266C8084}" destId="{C3C2B7FD-9152-4246-AF8E-275507D9B524}" srcOrd="0" destOrd="0" presId="urn:microsoft.com/office/officeart/2005/8/layout/hierarchy3"/>
    <dgm:cxn modelId="{9B8D596C-D36E-4195-AEF3-54DF91401771}" type="presOf" srcId="{8BC0AC2E-18D5-4679-A8BB-D05BA8B755C0}" destId="{17CA5151-6BE2-47A1-8F1B-BE7F7C2A4D29}" srcOrd="0" destOrd="0" presId="urn:microsoft.com/office/officeart/2005/8/layout/hierarchy3"/>
    <dgm:cxn modelId="{52C61C29-9278-4602-8926-934749E73607}" type="presOf" srcId="{6EB97814-6568-4AFC-B228-6CBDC83BE5FE}" destId="{4C3DBB43-503F-4B18-AB8A-A0BB0FEAB053}" srcOrd="0" destOrd="0" presId="urn:microsoft.com/office/officeart/2005/8/layout/hierarchy3"/>
    <dgm:cxn modelId="{A71C0089-201F-4D75-89AD-5A37A89CA737}" type="presOf" srcId="{9D573899-A86D-479E-8DA4-9255A08FE719}" destId="{BB404AEB-9509-453D-A02F-DDF728D173BC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C8C22D6F-9221-4E5E-8033-16005B873E64}" type="presOf" srcId="{6EB97814-6568-4AFC-B228-6CBDC83BE5FE}" destId="{33FBEC8E-E470-463A-805F-D5E53BEF99C0}" srcOrd="1" destOrd="0" presId="urn:microsoft.com/office/officeart/2005/8/layout/hierarchy3"/>
    <dgm:cxn modelId="{71722146-FA87-4F1E-A5E8-D3547BB07EDA}" type="presOf" srcId="{A7BDD7A5-DBFC-4669-9C2A-0E711140B733}" destId="{151FB753-D219-42BE-8619-3D8526D25359}" srcOrd="0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D717EAF1-FB16-41F1-987E-5FD7D9D3B002}" type="presOf" srcId="{4345AD0E-3485-41D0-B62B-F05E44669F60}" destId="{0191FA27-423F-4441-8455-5EE482F7B470}" srcOrd="1" destOrd="0" presId="urn:microsoft.com/office/officeart/2005/8/layout/hierarchy3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82BCC4F4-8384-4A33-B161-E5F0EC7BD640}" type="presParOf" srcId="{382365E4-C4FB-4F1B-BDB5-59B00DB1E228}" destId="{CF7BCD58-A68A-4D7B-AE66-FCD8AF455416}" srcOrd="0" destOrd="0" presId="urn:microsoft.com/office/officeart/2005/8/layout/hierarchy3"/>
    <dgm:cxn modelId="{1AF10BBE-3D18-4BB7-B62A-ADA162201581}" type="presParOf" srcId="{CF7BCD58-A68A-4D7B-AE66-FCD8AF455416}" destId="{2B093AA7-1925-4375-801B-4FEA96D91DA0}" srcOrd="0" destOrd="0" presId="urn:microsoft.com/office/officeart/2005/8/layout/hierarchy3"/>
    <dgm:cxn modelId="{08F256F7-A775-47A1-91ED-4E36E8ED89B4}" type="presParOf" srcId="{2B093AA7-1925-4375-801B-4FEA96D91DA0}" destId="{4C3DBB43-503F-4B18-AB8A-A0BB0FEAB053}" srcOrd="0" destOrd="0" presId="urn:microsoft.com/office/officeart/2005/8/layout/hierarchy3"/>
    <dgm:cxn modelId="{27B2A68D-3AB3-4845-8812-D99BC9E4C455}" type="presParOf" srcId="{2B093AA7-1925-4375-801B-4FEA96D91DA0}" destId="{33FBEC8E-E470-463A-805F-D5E53BEF99C0}" srcOrd="1" destOrd="0" presId="urn:microsoft.com/office/officeart/2005/8/layout/hierarchy3"/>
    <dgm:cxn modelId="{C5596490-0FCD-4470-B1F2-DE5C7B3A2729}" type="presParOf" srcId="{CF7BCD58-A68A-4D7B-AE66-FCD8AF455416}" destId="{3223E759-F2C5-4C21-91D6-5BC226E8D269}" srcOrd="1" destOrd="0" presId="urn:microsoft.com/office/officeart/2005/8/layout/hierarchy3"/>
    <dgm:cxn modelId="{755EAB83-5AAE-46CF-A165-85404B56144F}" type="presParOf" srcId="{3223E759-F2C5-4C21-91D6-5BC226E8D269}" destId="{C5B44872-D653-4E31-9AC8-7F58B5E6BD99}" srcOrd="0" destOrd="0" presId="urn:microsoft.com/office/officeart/2005/8/layout/hierarchy3"/>
    <dgm:cxn modelId="{4BE004DA-CD9C-4306-AEC0-F3C6F62733F4}" type="presParOf" srcId="{3223E759-F2C5-4C21-91D6-5BC226E8D269}" destId="{97E81BF7-BCF6-4F5C-98A7-F16F78AE6BB9}" srcOrd="1" destOrd="0" presId="urn:microsoft.com/office/officeart/2005/8/layout/hierarchy3"/>
    <dgm:cxn modelId="{265A4CBE-EB61-40AF-9839-1C2FD52EFF06}" type="presParOf" srcId="{3223E759-F2C5-4C21-91D6-5BC226E8D269}" destId="{C3C2B7FD-9152-4246-AF8E-275507D9B524}" srcOrd="2" destOrd="0" presId="urn:microsoft.com/office/officeart/2005/8/layout/hierarchy3"/>
    <dgm:cxn modelId="{7AC90D2C-5283-487B-A993-652442ABF1D0}" type="presParOf" srcId="{3223E759-F2C5-4C21-91D6-5BC226E8D269}" destId="{BB404AEB-9509-453D-A02F-DDF728D173BC}" srcOrd="3" destOrd="0" presId="urn:microsoft.com/office/officeart/2005/8/layout/hierarchy3"/>
    <dgm:cxn modelId="{E3F7E8E2-B5B6-4BE9-A653-54A309F3F030}" type="presParOf" srcId="{382365E4-C4FB-4F1B-BDB5-59B00DB1E228}" destId="{D93DDBF2-267E-4CB3-8839-64325FDB87E4}" srcOrd="1" destOrd="0" presId="urn:microsoft.com/office/officeart/2005/8/layout/hierarchy3"/>
    <dgm:cxn modelId="{85CCE093-CB3F-4235-B9F5-35577E251FFE}" type="presParOf" srcId="{D93DDBF2-267E-4CB3-8839-64325FDB87E4}" destId="{F7634DCB-0FE1-44EB-B56E-926137C214BC}" srcOrd="0" destOrd="0" presId="urn:microsoft.com/office/officeart/2005/8/layout/hierarchy3"/>
    <dgm:cxn modelId="{9A8EC27B-82A7-4492-88AA-F9FD3A614223}" type="presParOf" srcId="{F7634DCB-0FE1-44EB-B56E-926137C214BC}" destId="{D38E26E5-88DB-4DD5-AA3E-C31C69F89A4F}" srcOrd="0" destOrd="0" presId="urn:microsoft.com/office/officeart/2005/8/layout/hierarchy3"/>
    <dgm:cxn modelId="{0FC48890-866A-4535-AF31-068614103B05}" type="presParOf" srcId="{F7634DCB-0FE1-44EB-B56E-926137C214BC}" destId="{0191FA27-423F-4441-8455-5EE482F7B470}" srcOrd="1" destOrd="0" presId="urn:microsoft.com/office/officeart/2005/8/layout/hierarchy3"/>
    <dgm:cxn modelId="{DF49D9DE-F3B1-41DE-845D-938106E2692E}" type="presParOf" srcId="{D93DDBF2-267E-4CB3-8839-64325FDB87E4}" destId="{49A057C3-506B-4895-B0AF-E77F0D187FD3}" srcOrd="1" destOrd="0" presId="urn:microsoft.com/office/officeart/2005/8/layout/hierarchy3"/>
    <dgm:cxn modelId="{997EB0A1-D838-428E-BC62-9F8E5F09D119}" type="presParOf" srcId="{49A057C3-506B-4895-B0AF-E77F0D187FD3}" destId="{A92C8C6A-52C3-427F-8A91-081B8024385E}" srcOrd="0" destOrd="0" presId="urn:microsoft.com/office/officeart/2005/8/layout/hierarchy3"/>
    <dgm:cxn modelId="{9521423B-F4AC-42F8-9603-F06605B49E0F}" type="presParOf" srcId="{49A057C3-506B-4895-B0AF-E77F0D187FD3}" destId="{769EB261-6858-4DB4-BBF3-10C60281F01B}" srcOrd="1" destOrd="0" presId="urn:microsoft.com/office/officeart/2005/8/layout/hierarchy3"/>
    <dgm:cxn modelId="{93FD81E2-3FA8-4DF2-B9F7-BA84AE3CCD5B}" type="presParOf" srcId="{49A057C3-506B-4895-B0AF-E77F0D187FD3}" destId="{17CA5151-6BE2-47A1-8F1B-BE7F7C2A4D29}" srcOrd="2" destOrd="0" presId="urn:microsoft.com/office/officeart/2005/8/layout/hierarchy3"/>
    <dgm:cxn modelId="{C638FA2C-6463-4716-87D9-00CEBC6E7B08}" type="presParOf" srcId="{49A057C3-506B-4895-B0AF-E77F0D187FD3}" destId="{151FB753-D219-42BE-8619-3D8526D25359}" srcOrd="3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Paul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never</a:t>
          </a:r>
          <a:endParaRPr lang="en-GB" sz="2000" noProof="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in December</a:t>
          </a:r>
          <a:endParaRPr lang="en-GB" sz="2000" noProof="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00CCFF"/>
        </a:solidFill>
        <a:ln>
          <a:solidFill>
            <a:srgbClr val="0099FF"/>
          </a:solidFill>
        </a:ln>
      </dgm:spPr>
      <dgm:t>
        <a:bodyPr/>
        <a:lstStyle/>
        <a:p>
          <a:r>
            <a:rPr lang="en-GB" sz="4000" noProof="0" dirty="0" smtClean="0">
              <a:latin typeface="Comic Sans MS" pitchFamily="66" charset="0"/>
            </a:rPr>
            <a:t>Mickey</a:t>
          </a:r>
          <a:endParaRPr lang="en-GB" sz="4000" noProof="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33CCFF"/>
        </a:solidFill>
        <a:ln>
          <a:solidFill>
            <a:srgbClr val="0099FF"/>
          </a:solidFill>
        </a:ln>
      </dgm:spPr>
      <dgm:t>
        <a:bodyPr/>
        <a:lstStyle/>
        <a:p>
          <a:r>
            <a:rPr lang="en-GB" sz="2000" noProof="0" dirty="0" smtClean="0">
              <a:solidFill>
                <a:srgbClr val="003399"/>
              </a:solidFill>
              <a:latin typeface="Comic Sans MS" pitchFamily="66" charset="0"/>
            </a:rPr>
            <a:t>at the moment</a:t>
          </a:r>
          <a:endParaRPr lang="en-GB" sz="2000" noProof="0" dirty="0">
            <a:solidFill>
              <a:srgbClr val="003399"/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33CCFF"/>
        </a:solidFill>
        <a:ln>
          <a:solidFill>
            <a:srgbClr val="0099FF"/>
          </a:solidFill>
        </a:ln>
      </dgm:spPr>
      <dgm:t>
        <a:bodyPr/>
        <a:lstStyle/>
        <a:p>
          <a:r>
            <a:rPr lang="en-GB" sz="2000" noProof="0" dirty="0" smtClean="0">
              <a:solidFill>
                <a:srgbClr val="003399"/>
              </a:solidFill>
              <a:latin typeface="Comic Sans MS" pitchFamily="66" charset="0"/>
            </a:rPr>
            <a:t>often</a:t>
          </a:r>
          <a:endParaRPr lang="en-GB" sz="2000" noProof="0" dirty="0">
            <a:solidFill>
              <a:srgbClr val="003399"/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 custLinFactNeighborX="2021" custLinFactNeighborY="3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3CA2DC1-2F91-4735-819F-D3E75A09B797}" type="presOf" srcId="{A7BDD7A5-DBFC-4669-9C2A-0E711140B733}" destId="{151FB753-D219-42BE-8619-3D8526D25359}" srcOrd="0" destOrd="0" presId="urn:microsoft.com/office/officeart/2005/8/layout/hierarchy3"/>
    <dgm:cxn modelId="{8E523785-F886-4216-9652-5EA7F49ABE9A}" type="presOf" srcId="{4345AD0E-3485-41D0-B62B-F05E44669F60}" destId="{D38E26E5-88DB-4DD5-AA3E-C31C69F89A4F}" srcOrd="0" destOrd="0" presId="urn:microsoft.com/office/officeart/2005/8/layout/hierarchy3"/>
    <dgm:cxn modelId="{FC4AFC49-FCD4-4970-8C66-AD714D967460}" type="presOf" srcId="{8BC0AC2E-18D5-4679-A8BB-D05BA8B755C0}" destId="{17CA5151-6BE2-47A1-8F1B-BE7F7C2A4D29}" srcOrd="0" destOrd="0" presId="urn:microsoft.com/office/officeart/2005/8/layout/hierarchy3"/>
    <dgm:cxn modelId="{097B22B2-6EC1-4D9C-8660-6EBCC0171341}" type="presOf" srcId="{C52240D7-57C0-48FE-88AB-FB80266C8084}" destId="{C3C2B7FD-9152-4246-AF8E-275507D9B524}" srcOrd="0" destOrd="0" presId="urn:microsoft.com/office/officeart/2005/8/layout/hierarchy3"/>
    <dgm:cxn modelId="{BAA280AE-AD50-4A0A-A8EC-3D21C1C713C5}" type="presOf" srcId="{669CAF7F-7382-4816-AB69-FEEA66EFC2B9}" destId="{382365E4-C4FB-4F1B-BDB5-59B00DB1E228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A34331FF-3092-44DF-8C51-33BEC93ADE43}" type="presOf" srcId="{B42AF29B-93F8-4A88-849F-122332D2BBE2}" destId="{A92C8C6A-52C3-427F-8A91-081B8024385E}" srcOrd="0" destOrd="0" presId="urn:microsoft.com/office/officeart/2005/8/layout/hierarchy3"/>
    <dgm:cxn modelId="{557C1E87-4EEF-47DF-A8B0-C4AFE5174D50}" type="presOf" srcId="{CA983039-08E8-4519-8536-B8048F4F32CF}" destId="{97E81BF7-BCF6-4F5C-98A7-F16F78AE6BB9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73454758-3B9B-499E-8DB1-3B3365B7ADA7}" type="presOf" srcId="{FB7E8BC2-70D4-42CF-80EB-549D841B1C76}" destId="{C5B44872-D653-4E31-9AC8-7F58B5E6BD99}" srcOrd="0" destOrd="0" presId="urn:microsoft.com/office/officeart/2005/8/layout/hierarchy3"/>
    <dgm:cxn modelId="{904D4E6F-4CC5-4658-8D51-F106FFC52357}" type="presOf" srcId="{6EB97814-6568-4AFC-B228-6CBDC83BE5FE}" destId="{4C3DBB43-503F-4B18-AB8A-A0BB0FEAB053}" srcOrd="0" destOrd="0" presId="urn:microsoft.com/office/officeart/2005/8/layout/hierarchy3"/>
    <dgm:cxn modelId="{A9F745E3-BE8D-41CB-899C-880303971762}" type="presOf" srcId="{2248D20D-E7F2-4F2A-8BEA-6C8DE9C5A204}" destId="{769EB261-6858-4DB4-BBF3-10C60281F01B}" srcOrd="0" destOrd="0" presId="urn:microsoft.com/office/officeart/2005/8/layout/hierarchy3"/>
    <dgm:cxn modelId="{53605DBE-7F6F-4FAC-AA78-F50643BF2C5B}" type="presOf" srcId="{4345AD0E-3485-41D0-B62B-F05E44669F60}" destId="{0191FA27-423F-4441-8455-5EE482F7B470}" srcOrd="1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44E75D5D-E4A5-4B46-8B89-3002892B61FC}" type="presOf" srcId="{9D573899-A86D-479E-8DA4-9255A08FE719}" destId="{BB404AEB-9509-453D-A02F-DDF728D173BC}" srcOrd="0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ADDC2402-3F1A-4E42-8E90-916215857EAA}" type="presOf" srcId="{6EB97814-6568-4AFC-B228-6CBDC83BE5FE}" destId="{33FBEC8E-E470-463A-805F-D5E53BEF99C0}" srcOrd="1" destOrd="0" presId="urn:microsoft.com/office/officeart/2005/8/layout/hierarchy3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2BCE81A1-91F6-4929-8C6A-21DE05EDDA9E}" type="presParOf" srcId="{382365E4-C4FB-4F1B-BDB5-59B00DB1E228}" destId="{CF7BCD58-A68A-4D7B-AE66-FCD8AF455416}" srcOrd="0" destOrd="0" presId="urn:microsoft.com/office/officeart/2005/8/layout/hierarchy3"/>
    <dgm:cxn modelId="{D29AD65D-A976-47A3-A279-1B4BB51D8CC3}" type="presParOf" srcId="{CF7BCD58-A68A-4D7B-AE66-FCD8AF455416}" destId="{2B093AA7-1925-4375-801B-4FEA96D91DA0}" srcOrd="0" destOrd="0" presId="urn:microsoft.com/office/officeart/2005/8/layout/hierarchy3"/>
    <dgm:cxn modelId="{CC289CFA-19FC-4A34-A28B-79B9D3131A6F}" type="presParOf" srcId="{2B093AA7-1925-4375-801B-4FEA96D91DA0}" destId="{4C3DBB43-503F-4B18-AB8A-A0BB0FEAB053}" srcOrd="0" destOrd="0" presId="urn:microsoft.com/office/officeart/2005/8/layout/hierarchy3"/>
    <dgm:cxn modelId="{A23C752F-997B-44CB-B201-DFE4AC1B75A1}" type="presParOf" srcId="{2B093AA7-1925-4375-801B-4FEA96D91DA0}" destId="{33FBEC8E-E470-463A-805F-D5E53BEF99C0}" srcOrd="1" destOrd="0" presId="urn:microsoft.com/office/officeart/2005/8/layout/hierarchy3"/>
    <dgm:cxn modelId="{779F7011-191A-4980-B7EF-1735AFBD3958}" type="presParOf" srcId="{CF7BCD58-A68A-4D7B-AE66-FCD8AF455416}" destId="{3223E759-F2C5-4C21-91D6-5BC226E8D269}" srcOrd="1" destOrd="0" presId="urn:microsoft.com/office/officeart/2005/8/layout/hierarchy3"/>
    <dgm:cxn modelId="{50B8EA57-A3ED-42C2-BA5A-36FD125B6A64}" type="presParOf" srcId="{3223E759-F2C5-4C21-91D6-5BC226E8D269}" destId="{C5B44872-D653-4E31-9AC8-7F58B5E6BD99}" srcOrd="0" destOrd="0" presId="urn:microsoft.com/office/officeart/2005/8/layout/hierarchy3"/>
    <dgm:cxn modelId="{4B2F9B5F-9EEC-4210-A756-ED33574EA018}" type="presParOf" srcId="{3223E759-F2C5-4C21-91D6-5BC226E8D269}" destId="{97E81BF7-BCF6-4F5C-98A7-F16F78AE6BB9}" srcOrd="1" destOrd="0" presId="urn:microsoft.com/office/officeart/2005/8/layout/hierarchy3"/>
    <dgm:cxn modelId="{5E46FAF0-7681-4B9F-A426-A036ED35FDED}" type="presParOf" srcId="{3223E759-F2C5-4C21-91D6-5BC226E8D269}" destId="{C3C2B7FD-9152-4246-AF8E-275507D9B524}" srcOrd="2" destOrd="0" presId="urn:microsoft.com/office/officeart/2005/8/layout/hierarchy3"/>
    <dgm:cxn modelId="{15B1A2C7-27DC-45D3-9603-096F5D413A24}" type="presParOf" srcId="{3223E759-F2C5-4C21-91D6-5BC226E8D269}" destId="{BB404AEB-9509-453D-A02F-DDF728D173BC}" srcOrd="3" destOrd="0" presId="urn:microsoft.com/office/officeart/2005/8/layout/hierarchy3"/>
    <dgm:cxn modelId="{B6480BB1-2628-4505-8C4C-C42C77EBD150}" type="presParOf" srcId="{382365E4-C4FB-4F1B-BDB5-59B00DB1E228}" destId="{D93DDBF2-267E-4CB3-8839-64325FDB87E4}" srcOrd="1" destOrd="0" presId="urn:microsoft.com/office/officeart/2005/8/layout/hierarchy3"/>
    <dgm:cxn modelId="{5D725148-9B31-43B8-8570-037092287BBB}" type="presParOf" srcId="{D93DDBF2-267E-4CB3-8839-64325FDB87E4}" destId="{F7634DCB-0FE1-44EB-B56E-926137C214BC}" srcOrd="0" destOrd="0" presId="urn:microsoft.com/office/officeart/2005/8/layout/hierarchy3"/>
    <dgm:cxn modelId="{81269717-91EB-4AC2-8498-12C443EBDC60}" type="presParOf" srcId="{F7634DCB-0FE1-44EB-B56E-926137C214BC}" destId="{D38E26E5-88DB-4DD5-AA3E-C31C69F89A4F}" srcOrd="0" destOrd="0" presId="urn:microsoft.com/office/officeart/2005/8/layout/hierarchy3"/>
    <dgm:cxn modelId="{BEA0C91E-DB23-4373-B7D3-6F9D053036CB}" type="presParOf" srcId="{F7634DCB-0FE1-44EB-B56E-926137C214BC}" destId="{0191FA27-423F-4441-8455-5EE482F7B470}" srcOrd="1" destOrd="0" presId="urn:microsoft.com/office/officeart/2005/8/layout/hierarchy3"/>
    <dgm:cxn modelId="{6AC6826A-4775-42D8-AB24-A82E6768A2E1}" type="presParOf" srcId="{D93DDBF2-267E-4CB3-8839-64325FDB87E4}" destId="{49A057C3-506B-4895-B0AF-E77F0D187FD3}" srcOrd="1" destOrd="0" presId="urn:microsoft.com/office/officeart/2005/8/layout/hierarchy3"/>
    <dgm:cxn modelId="{7F53C0CC-BFB8-4384-A85F-1C78F8BEEC16}" type="presParOf" srcId="{49A057C3-506B-4895-B0AF-E77F0D187FD3}" destId="{A92C8C6A-52C3-427F-8A91-081B8024385E}" srcOrd="0" destOrd="0" presId="urn:microsoft.com/office/officeart/2005/8/layout/hierarchy3"/>
    <dgm:cxn modelId="{224AF645-EE66-44A0-B330-423DDDAEA03E}" type="presParOf" srcId="{49A057C3-506B-4895-B0AF-E77F0D187FD3}" destId="{769EB261-6858-4DB4-BBF3-10C60281F01B}" srcOrd="1" destOrd="0" presId="urn:microsoft.com/office/officeart/2005/8/layout/hierarchy3"/>
    <dgm:cxn modelId="{C9E2D65E-16EB-461F-8830-BC94CC92454B}" type="presParOf" srcId="{49A057C3-506B-4895-B0AF-E77F0D187FD3}" destId="{17CA5151-6BE2-47A1-8F1B-BE7F7C2A4D29}" srcOrd="2" destOrd="0" presId="urn:microsoft.com/office/officeart/2005/8/layout/hierarchy3"/>
    <dgm:cxn modelId="{068A14E9-BB57-4542-8764-DDCB825A4379}" type="presParOf" srcId="{49A057C3-506B-4895-B0AF-E77F0D187FD3}" destId="{151FB753-D219-42BE-8619-3D8526D25359}" srcOrd="3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600" noProof="0" dirty="0" smtClean="0">
              <a:latin typeface="Comic Sans MS" pitchFamily="66" charset="0"/>
            </a:rPr>
            <a:t>Ellie &amp; Joe</a:t>
          </a:r>
          <a:endParaRPr lang="en-GB" sz="3600" noProof="0" dirty="0"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in the morning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this evening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3600" dirty="0" smtClean="0">
              <a:latin typeface="Comic Sans MS" pitchFamily="66" charset="0"/>
            </a:rPr>
            <a:t>Mary &amp; Bob</a:t>
          </a:r>
          <a:endParaRPr lang="hu-HU" sz="360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regularly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on Saturday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0739196-7B04-46F0-8DA9-BD8FAFCDE301}" type="presOf" srcId="{2248D20D-E7F2-4F2A-8BEA-6C8DE9C5A204}" destId="{769EB261-6858-4DB4-BBF3-10C60281F01B}" srcOrd="0" destOrd="0" presId="urn:microsoft.com/office/officeart/2005/8/layout/hierarchy3"/>
    <dgm:cxn modelId="{D3E01F20-3E95-498F-BBD3-71839032BFBD}" type="presOf" srcId="{8BC0AC2E-18D5-4679-A8BB-D05BA8B755C0}" destId="{17CA5151-6BE2-47A1-8F1B-BE7F7C2A4D29}" srcOrd="0" destOrd="0" presId="urn:microsoft.com/office/officeart/2005/8/layout/hierarchy3"/>
    <dgm:cxn modelId="{6D773093-240C-4592-88B3-3938B4F028BB}" type="presOf" srcId="{669CAF7F-7382-4816-AB69-FEEA66EFC2B9}" destId="{382365E4-C4FB-4F1B-BDB5-59B00DB1E228}" srcOrd="0" destOrd="0" presId="urn:microsoft.com/office/officeart/2005/8/layout/hierarchy3"/>
    <dgm:cxn modelId="{A82FC70E-9FC2-498D-B115-8C716CC952CF}" type="presOf" srcId="{9D573899-A86D-479E-8DA4-9255A08FE719}" destId="{BB404AEB-9509-453D-A02F-DDF728D173BC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59000E02-62C9-4EFA-B069-C569DCB58536}" type="presOf" srcId="{A7BDD7A5-DBFC-4669-9C2A-0E711140B733}" destId="{151FB753-D219-42BE-8619-3D8526D25359}" srcOrd="0" destOrd="0" presId="urn:microsoft.com/office/officeart/2005/8/layout/hierarchy3"/>
    <dgm:cxn modelId="{0E79CFFB-E357-4970-AC96-9AB81C625871}" type="presOf" srcId="{B42AF29B-93F8-4A88-849F-122332D2BBE2}" destId="{A92C8C6A-52C3-427F-8A91-081B8024385E}" srcOrd="0" destOrd="0" presId="urn:microsoft.com/office/officeart/2005/8/layout/hierarchy3"/>
    <dgm:cxn modelId="{25C375EE-8A58-496B-922C-337B703777AF}" type="presOf" srcId="{C52240D7-57C0-48FE-88AB-FB80266C8084}" destId="{C3C2B7FD-9152-4246-AF8E-275507D9B524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72A1CDAE-8428-4561-AD8E-3DE25574EA63}" type="presOf" srcId="{4345AD0E-3485-41D0-B62B-F05E44669F60}" destId="{0191FA27-423F-4441-8455-5EE482F7B470}" srcOrd="1" destOrd="0" presId="urn:microsoft.com/office/officeart/2005/8/layout/hierarchy3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A78D55E8-84AD-4889-B4F7-650507F430AF}" type="presOf" srcId="{CA983039-08E8-4519-8536-B8048F4F32CF}" destId="{97E81BF7-BCF6-4F5C-98A7-F16F78AE6BB9}" srcOrd="0" destOrd="0" presId="urn:microsoft.com/office/officeart/2005/8/layout/hierarchy3"/>
    <dgm:cxn modelId="{9A676F2C-FB4C-497D-9C03-D39946B2D051}" type="presOf" srcId="{6EB97814-6568-4AFC-B228-6CBDC83BE5FE}" destId="{33FBEC8E-E470-463A-805F-D5E53BEF99C0}" srcOrd="1" destOrd="0" presId="urn:microsoft.com/office/officeart/2005/8/layout/hierarchy3"/>
    <dgm:cxn modelId="{FDA65181-8DC2-439A-8A51-9F818C3156B3}" type="presOf" srcId="{FB7E8BC2-70D4-42CF-80EB-549D841B1C76}" destId="{C5B44872-D653-4E31-9AC8-7F58B5E6BD99}" srcOrd="0" destOrd="0" presId="urn:microsoft.com/office/officeart/2005/8/layout/hierarchy3"/>
    <dgm:cxn modelId="{7FC438D7-EE29-4E12-B696-2E657B635F58}" type="presOf" srcId="{4345AD0E-3485-41D0-B62B-F05E44669F60}" destId="{D38E26E5-88DB-4DD5-AA3E-C31C69F89A4F}" srcOrd="0" destOrd="0" presId="urn:microsoft.com/office/officeart/2005/8/layout/hierarchy3"/>
    <dgm:cxn modelId="{8E1BBFF5-8D90-4D1A-871F-C5810CDB1971}" type="presOf" srcId="{6EB97814-6568-4AFC-B228-6CBDC83BE5FE}" destId="{4C3DBB43-503F-4B18-AB8A-A0BB0FEAB053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47C2B05E-913B-4F6B-B539-D21FA9E75412}" type="presParOf" srcId="{382365E4-C4FB-4F1B-BDB5-59B00DB1E228}" destId="{CF7BCD58-A68A-4D7B-AE66-FCD8AF455416}" srcOrd="0" destOrd="0" presId="urn:microsoft.com/office/officeart/2005/8/layout/hierarchy3"/>
    <dgm:cxn modelId="{3AAB555A-6636-4082-AF7E-4FD4C6B30D43}" type="presParOf" srcId="{CF7BCD58-A68A-4D7B-AE66-FCD8AF455416}" destId="{2B093AA7-1925-4375-801B-4FEA96D91DA0}" srcOrd="0" destOrd="0" presId="urn:microsoft.com/office/officeart/2005/8/layout/hierarchy3"/>
    <dgm:cxn modelId="{90432B4A-8B73-4639-B434-FD7B75CA720D}" type="presParOf" srcId="{2B093AA7-1925-4375-801B-4FEA96D91DA0}" destId="{4C3DBB43-503F-4B18-AB8A-A0BB0FEAB053}" srcOrd="0" destOrd="0" presId="urn:microsoft.com/office/officeart/2005/8/layout/hierarchy3"/>
    <dgm:cxn modelId="{097DB940-4E5B-4F3E-84F7-660022A481E2}" type="presParOf" srcId="{2B093AA7-1925-4375-801B-4FEA96D91DA0}" destId="{33FBEC8E-E470-463A-805F-D5E53BEF99C0}" srcOrd="1" destOrd="0" presId="urn:microsoft.com/office/officeart/2005/8/layout/hierarchy3"/>
    <dgm:cxn modelId="{F5ADC4C4-D20D-4D97-9A9F-112C350E7137}" type="presParOf" srcId="{CF7BCD58-A68A-4D7B-AE66-FCD8AF455416}" destId="{3223E759-F2C5-4C21-91D6-5BC226E8D269}" srcOrd="1" destOrd="0" presId="urn:microsoft.com/office/officeart/2005/8/layout/hierarchy3"/>
    <dgm:cxn modelId="{2E71140B-5E87-477C-AE0E-07A52FCF323A}" type="presParOf" srcId="{3223E759-F2C5-4C21-91D6-5BC226E8D269}" destId="{C5B44872-D653-4E31-9AC8-7F58B5E6BD99}" srcOrd="0" destOrd="0" presId="urn:microsoft.com/office/officeart/2005/8/layout/hierarchy3"/>
    <dgm:cxn modelId="{3462396E-414E-4C96-B6AF-15AAE571B46C}" type="presParOf" srcId="{3223E759-F2C5-4C21-91D6-5BC226E8D269}" destId="{97E81BF7-BCF6-4F5C-98A7-F16F78AE6BB9}" srcOrd="1" destOrd="0" presId="urn:microsoft.com/office/officeart/2005/8/layout/hierarchy3"/>
    <dgm:cxn modelId="{80214C53-4C38-4E7E-83CC-D9A98BC3265B}" type="presParOf" srcId="{3223E759-F2C5-4C21-91D6-5BC226E8D269}" destId="{C3C2B7FD-9152-4246-AF8E-275507D9B524}" srcOrd="2" destOrd="0" presId="urn:microsoft.com/office/officeart/2005/8/layout/hierarchy3"/>
    <dgm:cxn modelId="{4EE6CBEA-474B-4939-BBEF-4CDB369054C6}" type="presParOf" srcId="{3223E759-F2C5-4C21-91D6-5BC226E8D269}" destId="{BB404AEB-9509-453D-A02F-DDF728D173BC}" srcOrd="3" destOrd="0" presId="urn:microsoft.com/office/officeart/2005/8/layout/hierarchy3"/>
    <dgm:cxn modelId="{910832A5-6544-4C59-BA0E-E7541781B237}" type="presParOf" srcId="{382365E4-C4FB-4F1B-BDB5-59B00DB1E228}" destId="{D93DDBF2-267E-4CB3-8839-64325FDB87E4}" srcOrd="1" destOrd="0" presId="urn:microsoft.com/office/officeart/2005/8/layout/hierarchy3"/>
    <dgm:cxn modelId="{61DA9932-7459-486F-B7EE-C98213EAC69A}" type="presParOf" srcId="{D93DDBF2-267E-4CB3-8839-64325FDB87E4}" destId="{F7634DCB-0FE1-44EB-B56E-926137C214BC}" srcOrd="0" destOrd="0" presId="urn:microsoft.com/office/officeart/2005/8/layout/hierarchy3"/>
    <dgm:cxn modelId="{2ACD1FFD-8BD9-426A-B830-E53009D57817}" type="presParOf" srcId="{F7634DCB-0FE1-44EB-B56E-926137C214BC}" destId="{D38E26E5-88DB-4DD5-AA3E-C31C69F89A4F}" srcOrd="0" destOrd="0" presId="urn:microsoft.com/office/officeart/2005/8/layout/hierarchy3"/>
    <dgm:cxn modelId="{E7693F8B-030A-4EDC-8466-3754BA9D7229}" type="presParOf" srcId="{F7634DCB-0FE1-44EB-B56E-926137C214BC}" destId="{0191FA27-423F-4441-8455-5EE482F7B470}" srcOrd="1" destOrd="0" presId="urn:microsoft.com/office/officeart/2005/8/layout/hierarchy3"/>
    <dgm:cxn modelId="{B1957188-6B59-4BE6-86E8-A2F3E9365E4D}" type="presParOf" srcId="{D93DDBF2-267E-4CB3-8839-64325FDB87E4}" destId="{49A057C3-506B-4895-B0AF-E77F0D187FD3}" srcOrd="1" destOrd="0" presId="urn:microsoft.com/office/officeart/2005/8/layout/hierarchy3"/>
    <dgm:cxn modelId="{053F62D7-8D09-493B-9E2F-E890B4207452}" type="presParOf" srcId="{49A057C3-506B-4895-B0AF-E77F0D187FD3}" destId="{A92C8C6A-52C3-427F-8A91-081B8024385E}" srcOrd="0" destOrd="0" presId="urn:microsoft.com/office/officeart/2005/8/layout/hierarchy3"/>
    <dgm:cxn modelId="{2B4D3099-A8C1-4F79-87B1-82D596426F93}" type="presParOf" srcId="{49A057C3-506B-4895-B0AF-E77F0D187FD3}" destId="{769EB261-6858-4DB4-BBF3-10C60281F01B}" srcOrd="1" destOrd="0" presId="urn:microsoft.com/office/officeart/2005/8/layout/hierarchy3"/>
    <dgm:cxn modelId="{FCC301E7-3035-4D53-8F2D-98F8BB6D7E39}" type="presParOf" srcId="{49A057C3-506B-4895-B0AF-E77F0D187FD3}" destId="{17CA5151-6BE2-47A1-8F1B-BE7F7C2A4D29}" srcOrd="2" destOrd="0" presId="urn:microsoft.com/office/officeart/2005/8/layout/hierarchy3"/>
    <dgm:cxn modelId="{9B661348-7DD0-4EA4-B313-BB0DFB46CB4F}" type="presParOf" srcId="{49A057C3-506B-4895-B0AF-E77F0D187FD3}" destId="{151FB753-D219-42BE-8619-3D8526D25359}" srcOrd="3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808000"/>
        </a:solidFill>
        <a:ln>
          <a:solidFill>
            <a:srgbClr val="666633"/>
          </a:solidFill>
        </a:ln>
      </dgm:spPr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YOU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9CC00"/>
        </a:solidFill>
        <a:ln>
          <a:solidFill>
            <a:srgbClr val="80800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in the evening</a:t>
          </a:r>
          <a:r>
            <a:rPr lang="hu-HU" sz="2000" noProof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s</a:t>
          </a:r>
          <a:endParaRPr lang="en-GB" sz="2000" noProof="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9CC00"/>
        </a:solidFill>
        <a:ln>
          <a:solidFill>
            <a:srgbClr val="80800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today</a:t>
          </a:r>
          <a:endParaRPr lang="en-GB" sz="2000" noProof="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996600"/>
        </a:solidFill>
        <a:ln>
          <a:solidFill>
            <a:srgbClr val="663300"/>
          </a:solidFill>
        </a:ln>
      </dgm:spPr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YOU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CC9900"/>
        </a:solidFill>
        <a:ln>
          <a:solidFill>
            <a:srgbClr val="996633"/>
          </a:solidFill>
        </a:ln>
      </dgm:spPr>
      <dgm:t>
        <a:bodyPr/>
        <a:lstStyle/>
        <a:p>
          <a:r>
            <a:rPr lang="en-GB" sz="2000" noProof="0" dirty="0" smtClean="0">
              <a:solidFill>
                <a:srgbClr val="663300"/>
              </a:solidFill>
              <a:latin typeface="Comic Sans MS" pitchFamily="66" charset="0"/>
            </a:rPr>
            <a:t>every day</a:t>
          </a:r>
          <a:endParaRPr lang="en-GB" sz="2000" noProof="0" dirty="0">
            <a:solidFill>
              <a:srgbClr val="663300"/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CC9900"/>
        </a:solidFill>
        <a:ln>
          <a:solidFill>
            <a:srgbClr val="996633"/>
          </a:solidFill>
        </a:ln>
      </dgm:spPr>
      <dgm:t>
        <a:bodyPr/>
        <a:lstStyle/>
        <a:p>
          <a:r>
            <a:rPr lang="hu-HU" sz="2000" noProof="0" dirty="0" err="1" smtClean="0">
              <a:solidFill>
                <a:srgbClr val="663300"/>
              </a:solidFill>
              <a:latin typeface="Comic Sans MS" pitchFamily="66" charset="0"/>
            </a:rPr>
            <a:t>now</a:t>
          </a:r>
          <a:endParaRPr lang="en-GB" sz="2000" noProof="0" dirty="0">
            <a:solidFill>
              <a:srgbClr val="663300"/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AF46E72-889E-4A1D-9C7F-8AC69319B6FA}" type="presOf" srcId="{4345AD0E-3485-41D0-B62B-F05E44669F60}" destId="{0191FA27-423F-4441-8455-5EE482F7B470}" srcOrd="1" destOrd="0" presId="urn:microsoft.com/office/officeart/2005/8/layout/hierarchy3"/>
    <dgm:cxn modelId="{2B9BF8ED-6C2D-4355-94B9-0E81F61B22C1}" type="presOf" srcId="{9D573899-A86D-479E-8DA4-9255A08FE719}" destId="{BB404AEB-9509-453D-A02F-DDF728D173BC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A07FB78A-6C5E-4817-A712-F0DCD2F0A95A}" type="presOf" srcId="{A7BDD7A5-DBFC-4669-9C2A-0E711140B733}" destId="{151FB753-D219-42BE-8619-3D8526D25359}" srcOrd="0" destOrd="0" presId="urn:microsoft.com/office/officeart/2005/8/layout/hierarchy3"/>
    <dgm:cxn modelId="{FC2E3547-11DE-48DF-8B8D-7D56CB8E6941}" type="presOf" srcId="{6EB97814-6568-4AFC-B228-6CBDC83BE5FE}" destId="{33FBEC8E-E470-463A-805F-D5E53BEF99C0}" srcOrd="1" destOrd="0" presId="urn:microsoft.com/office/officeart/2005/8/layout/hierarchy3"/>
    <dgm:cxn modelId="{9E1EAFEE-69F7-4483-BEBE-A3FDF7A55369}" type="presOf" srcId="{CA983039-08E8-4519-8536-B8048F4F32CF}" destId="{97E81BF7-BCF6-4F5C-98A7-F16F78AE6BB9}" srcOrd="0" destOrd="0" presId="urn:microsoft.com/office/officeart/2005/8/layout/hierarchy3"/>
    <dgm:cxn modelId="{06CA2D60-5BDD-44B1-89B4-A014E205D452}" type="presOf" srcId="{B42AF29B-93F8-4A88-849F-122332D2BBE2}" destId="{A92C8C6A-52C3-427F-8A91-081B8024385E}" srcOrd="0" destOrd="0" presId="urn:microsoft.com/office/officeart/2005/8/layout/hierarchy3"/>
    <dgm:cxn modelId="{C3CFE9E5-C128-44F4-BF94-32304E1AA67B}" type="presOf" srcId="{4345AD0E-3485-41D0-B62B-F05E44669F60}" destId="{D38E26E5-88DB-4DD5-AA3E-C31C69F89A4F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BBB16370-2F36-4939-9D5E-F22D4C8B229C}" type="presOf" srcId="{2248D20D-E7F2-4F2A-8BEA-6C8DE9C5A204}" destId="{769EB261-6858-4DB4-BBF3-10C60281F01B}" srcOrd="0" destOrd="0" presId="urn:microsoft.com/office/officeart/2005/8/layout/hierarchy3"/>
    <dgm:cxn modelId="{575ECD8D-C6BA-4436-B0BE-ED593BD4986E}" type="presOf" srcId="{6EB97814-6568-4AFC-B228-6CBDC83BE5FE}" destId="{4C3DBB43-503F-4B18-AB8A-A0BB0FEAB053}" srcOrd="0" destOrd="0" presId="urn:microsoft.com/office/officeart/2005/8/layout/hierarchy3"/>
    <dgm:cxn modelId="{C7A067BE-1BE3-4B4B-B975-01732CD76C3E}" type="presOf" srcId="{8BC0AC2E-18D5-4679-A8BB-D05BA8B755C0}" destId="{17CA5151-6BE2-47A1-8F1B-BE7F7C2A4D29}" srcOrd="0" destOrd="0" presId="urn:microsoft.com/office/officeart/2005/8/layout/hierarchy3"/>
    <dgm:cxn modelId="{AC62E211-CE40-4C8D-A89D-67B573499727}" type="presOf" srcId="{C52240D7-57C0-48FE-88AB-FB80266C8084}" destId="{C3C2B7FD-9152-4246-AF8E-275507D9B524}" srcOrd="0" destOrd="0" presId="urn:microsoft.com/office/officeart/2005/8/layout/hierarchy3"/>
    <dgm:cxn modelId="{6442ACC4-DEA2-4117-98A4-893994E6C5EA}" type="presOf" srcId="{669CAF7F-7382-4816-AB69-FEEA66EFC2B9}" destId="{382365E4-C4FB-4F1B-BDB5-59B00DB1E228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F829E602-BCB3-4426-9E05-85FBD679C0A0}" type="presOf" srcId="{FB7E8BC2-70D4-42CF-80EB-549D841B1C76}" destId="{C5B44872-D653-4E31-9AC8-7F58B5E6BD99}" srcOrd="0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230D1D3B-E02B-4D5D-A1B2-870BF804DD48}" type="presParOf" srcId="{382365E4-C4FB-4F1B-BDB5-59B00DB1E228}" destId="{CF7BCD58-A68A-4D7B-AE66-FCD8AF455416}" srcOrd="0" destOrd="0" presId="urn:microsoft.com/office/officeart/2005/8/layout/hierarchy3"/>
    <dgm:cxn modelId="{EBC127F1-C7C0-444D-ABEF-147BE0499286}" type="presParOf" srcId="{CF7BCD58-A68A-4D7B-AE66-FCD8AF455416}" destId="{2B093AA7-1925-4375-801B-4FEA96D91DA0}" srcOrd="0" destOrd="0" presId="urn:microsoft.com/office/officeart/2005/8/layout/hierarchy3"/>
    <dgm:cxn modelId="{E23B7231-6EB6-4EB4-8E4C-DF03B72F9EAD}" type="presParOf" srcId="{2B093AA7-1925-4375-801B-4FEA96D91DA0}" destId="{4C3DBB43-503F-4B18-AB8A-A0BB0FEAB053}" srcOrd="0" destOrd="0" presId="urn:microsoft.com/office/officeart/2005/8/layout/hierarchy3"/>
    <dgm:cxn modelId="{B27DB85E-A61D-43FE-83E8-718DD9784155}" type="presParOf" srcId="{2B093AA7-1925-4375-801B-4FEA96D91DA0}" destId="{33FBEC8E-E470-463A-805F-D5E53BEF99C0}" srcOrd="1" destOrd="0" presId="urn:microsoft.com/office/officeart/2005/8/layout/hierarchy3"/>
    <dgm:cxn modelId="{14C3466E-7D8B-4E28-A0CA-8F68DC4FD309}" type="presParOf" srcId="{CF7BCD58-A68A-4D7B-AE66-FCD8AF455416}" destId="{3223E759-F2C5-4C21-91D6-5BC226E8D269}" srcOrd="1" destOrd="0" presId="urn:microsoft.com/office/officeart/2005/8/layout/hierarchy3"/>
    <dgm:cxn modelId="{E61CA359-700B-4FD4-B487-386B4D6F126D}" type="presParOf" srcId="{3223E759-F2C5-4C21-91D6-5BC226E8D269}" destId="{C5B44872-D653-4E31-9AC8-7F58B5E6BD99}" srcOrd="0" destOrd="0" presId="urn:microsoft.com/office/officeart/2005/8/layout/hierarchy3"/>
    <dgm:cxn modelId="{91608FA5-4D08-4E2C-9ADF-059CF3DF773F}" type="presParOf" srcId="{3223E759-F2C5-4C21-91D6-5BC226E8D269}" destId="{97E81BF7-BCF6-4F5C-98A7-F16F78AE6BB9}" srcOrd="1" destOrd="0" presId="urn:microsoft.com/office/officeart/2005/8/layout/hierarchy3"/>
    <dgm:cxn modelId="{BEE7204D-3D78-4FA5-BA77-2A64CD80EDEB}" type="presParOf" srcId="{3223E759-F2C5-4C21-91D6-5BC226E8D269}" destId="{C3C2B7FD-9152-4246-AF8E-275507D9B524}" srcOrd="2" destOrd="0" presId="urn:microsoft.com/office/officeart/2005/8/layout/hierarchy3"/>
    <dgm:cxn modelId="{5B8D904C-21F0-40AF-B26B-3062EED17100}" type="presParOf" srcId="{3223E759-F2C5-4C21-91D6-5BC226E8D269}" destId="{BB404AEB-9509-453D-A02F-DDF728D173BC}" srcOrd="3" destOrd="0" presId="urn:microsoft.com/office/officeart/2005/8/layout/hierarchy3"/>
    <dgm:cxn modelId="{91C22F9D-B0E0-4F4B-82D2-FE996911BD07}" type="presParOf" srcId="{382365E4-C4FB-4F1B-BDB5-59B00DB1E228}" destId="{D93DDBF2-267E-4CB3-8839-64325FDB87E4}" srcOrd="1" destOrd="0" presId="urn:microsoft.com/office/officeart/2005/8/layout/hierarchy3"/>
    <dgm:cxn modelId="{5637CD05-34F5-4F79-B386-3C6831C30DBA}" type="presParOf" srcId="{D93DDBF2-267E-4CB3-8839-64325FDB87E4}" destId="{F7634DCB-0FE1-44EB-B56E-926137C214BC}" srcOrd="0" destOrd="0" presId="urn:microsoft.com/office/officeart/2005/8/layout/hierarchy3"/>
    <dgm:cxn modelId="{FF40E6F9-6276-4428-BE19-DB6D09EAD953}" type="presParOf" srcId="{F7634DCB-0FE1-44EB-B56E-926137C214BC}" destId="{D38E26E5-88DB-4DD5-AA3E-C31C69F89A4F}" srcOrd="0" destOrd="0" presId="urn:microsoft.com/office/officeart/2005/8/layout/hierarchy3"/>
    <dgm:cxn modelId="{E007842B-CCC1-4651-9D92-522D016E08C8}" type="presParOf" srcId="{F7634DCB-0FE1-44EB-B56E-926137C214BC}" destId="{0191FA27-423F-4441-8455-5EE482F7B470}" srcOrd="1" destOrd="0" presId="urn:microsoft.com/office/officeart/2005/8/layout/hierarchy3"/>
    <dgm:cxn modelId="{D62A8E80-1C89-48CC-90F3-6A5BA3616496}" type="presParOf" srcId="{D93DDBF2-267E-4CB3-8839-64325FDB87E4}" destId="{49A057C3-506B-4895-B0AF-E77F0D187FD3}" srcOrd="1" destOrd="0" presId="urn:microsoft.com/office/officeart/2005/8/layout/hierarchy3"/>
    <dgm:cxn modelId="{3EE043AE-4DE9-4DE0-93B0-21F57D5B33CA}" type="presParOf" srcId="{49A057C3-506B-4895-B0AF-E77F0D187FD3}" destId="{A92C8C6A-52C3-427F-8A91-081B8024385E}" srcOrd="0" destOrd="0" presId="urn:microsoft.com/office/officeart/2005/8/layout/hierarchy3"/>
    <dgm:cxn modelId="{64ECC6B2-ED46-4018-9ACA-2D79DA8427BF}" type="presParOf" srcId="{49A057C3-506B-4895-B0AF-E77F0D187FD3}" destId="{769EB261-6858-4DB4-BBF3-10C60281F01B}" srcOrd="1" destOrd="0" presId="urn:microsoft.com/office/officeart/2005/8/layout/hierarchy3"/>
    <dgm:cxn modelId="{2CA5E9FF-158A-453E-9DD8-8A10F131490D}" type="presParOf" srcId="{49A057C3-506B-4895-B0AF-E77F0D187FD3}" destId="{17CA5151-6BE2-47A1-8F1B-BE7F7C2A4D29}" srcOrd="2" destOrd="0" presId="urn:microsoft.com/office/officeart/2005/8/layout/hierarchy3"/>
    <dgm:cxn modelId="{8D3A9618-27EF-4DAE-B201-D07A44746F34}" type="presParOf" srcId="{49A057C3-506B-4895-B0AF-E77F0D187FD3}" destId="{151FB753-D219-42BE-8619-3D8526D25359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491C-8CF5-4FDD-B187-57DA64414159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96EE-E3F2-4F2D-8698-497B45EFE0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664E-C87F-4CC1-BD40-2069C6648E71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4BC3-7559-47FB-8E7F-144FC125C8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259A-C103-476B-A41D-9AF5644F885E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41FA-BA23-4E6A-AF31-A5269182AA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2F0D-8EF6-4744-9132-351FDC082479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3228-9D42-42BB-9939-0E3487E3C5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8D4D-53B7-4BFE-BC07-CF53FA84FF70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0FA-00E4-44D3-821E-16C627E4F4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0ABF-6611-46B5-804C-359FD16EFC6F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016B-5250-41FF-8066-7929BDDE8C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9CAE-4543-4B39-8B44-2DAB7AD904D0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BFC3-4530-4F90-A937-14D41A7367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C64F-5DE6-46E2-BDBA-A01042E51B57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82D8-D15D-41F5-94D3-C6ACBA987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9379-1547-413F-A3BA-99D880D998ED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070B-272A-4417-8A1F-2CEFB1BCE8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165F-EA38-4000-B7CF-DABA1246AFC0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0BA8-14DD-4373-AF8A-D03F1E46E0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7592-C27A-48B1-BC66-B40C1FB42611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76C8-85AC-4119-85F8-B8420CF286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3D14E-D9F7-482E-B5D7-D7AED4A4A6A0}" type="datetimeFigureOut">
              <a:rPr lang="hu-HU"/>
              <a:pPr>
                <a:defRPr/>
              </a:pPr>
              <a:t>2020.10.05.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7E35D-922E-4BD6-B5CA-4E07CE0897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6300" cy="26638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What do they normally do?</a:t>
            </a:r>
            <a:b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What are they doing now</a:t>
            </a: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r>
              <a:rPr lang="sr-Latn-ME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r-Latn-ME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ME" sz="2000" dirty="0" smtClean="0">
                <a:solidFill>
                  <a:schemeClr val="tx1"/>
                </a:solidFill>
                <a:latin typeface="Comic Sans MS" pitchFamily="66" charset="0"/>
              </a:rPr>
              <a:t>Ana Delić</a:t>
            </a:r>
            <a:br>
              <a:rPr lang="sr-Latn-ME" sz="2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ME" sz="2000" dirty="0" smtClean="0">
                <a:solidFill>
                  <a:schemeClr val="tx1"/>
                </a:solidFill>
                <a:latin typeface="Comic Sans MS" pitchFamily="66" charset="0"/>
              </a:rPr>
              <a:t>Ana Marković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2263775" cy="360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787900" y="404813"/>
            <a:ext cx="4105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053" name="Picture 2" descr="F:\rajzos képek\442821-Royalty-Free-RF-Clip-Art-Illustration-Of-A-Cartoon-50s-Styled-Couple-Da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97200"/>
            <a:ext cx="36576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" descr="F:\rajzos képek\437570-Royalty-Free-RF-Clip-Art-Illustration-Of-A-Tardy-Cartoon-School-Boy-And-Girl-Racing-To-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65488"/>
            <a:ext cx="44640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ASK YOUR PAIR</a:t>
            </a:r>
          </a:p>
        </p:txBody>
      </p:sp>
      <p:sp>
        <p:nvSpPr>
          <p:cNvPr id="10243" name="Alcím 2"/>
          <p:cNvSpPr>
            <a:spLocks noGrp="1"/>
          </p:cNvSpPr>
          <p:nvPr>
            <p:ph type="subTitle" idx="1"/>
          </p:nvPr>
        </p:nvSpPr>
        <p:spPr>
          <a:xfrm>
            <a:off x="1371600" y="6092825"/>
            <a:ext cx="6400800" cy="504825"/>
          </a:xfrm>
        </p:spPr>
        <p:txBody>
          <a:bodyPr/>
          <a:lstStyle/>
          <a:p>
            <a:pPr eaLnBrk="1" hangingPunct="1"/>
            <a:r>
              <a:rPr lang="hu-HU" sz="2000" smtClean="0">
                <a:solidFill>
                  <a:schemeClr val="tx1"/>
                </a:solidFill>
                <a:latin typeface="Comic Sans MS" pitchFamily="66" charset="0"/>
              </a:rPr>
              <a:t>?  /  ?  /  ?  /  ?</a:t>
            </a: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DO YOU REMEMBER?</a:t>
            </a:r>
            <a:br>
              <a:rPr lang="hu-HU" sz="3600" smtClean="0">
                <a:latin typeface="Comic Sans MS" pitchFamily="66" charset="0"/>
              </a:rPr>
            </a:br>
            <a:r>
              <a:rPr lang="hu-HU" sz="3600" smtClean="0">
                <a:latin typeface="Comic Sans MS" pitchFamily="66" charset="0"/>
              </a:rPr>
              <a:t>WHO ARE THEY?</a:t>
            </a:r>
          </a:p>
        </p:txBody>
      </p:sp>
      <p:sp>
        <p:nvSpPr>
          <p:cNvPr id="11267" name="Alcím 2"/>
          <p:cNvSpPr>
            <a:spLocks noGrp="1"/>
          </p:cNvSpPr>
          <p:nvPr>
            <p:ph type="subTitle" idx="1"/>
          </p:nvPr>
        </p:nvSpPr>
        <p:spPr>
          <a:xfrm>
            <a:off x="755650" y="2060575"/>
            <a:ext cx="6264275" cy="4392613"/>
          </a:xfrm>
        </p:spPr>
        <p:txBody>
          <a:bodyPr/>
          <a:lstStyle/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She teaches on weekdays. She is playing table tennis at the moment.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He cleans the windows at the weekend. He is playing baseball today.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They regulalry feed the animals. They are going into town on Saturday.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He never cries. He is going sledging in December.</a:t>
            </a:r>
          </a:p>
        </p:txBody>
      </p:sp>
      <p:pic>
        <p:nvPicPr>
          <p:cNvPr id="11268" name="Picture 2" descr="F:\rajzos képek\A_Student_Having_a_Set_Nerves_Over_an_Upcoming_Exam_Royalty_Free_Clipart_Picture_110323-151026-38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49275"/>
            <a:ext cx="143986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Domaći (drugi dio)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lvl="0"/>
            <a:r>
              <a:rPr lang="en-US" sz="1800" b="1" dirty="0" smtClean="0"/>
              <a:t>Complete the following sentences with Present Simple or Present Continuous:</a:t>
            </a:r>
            <a:endParaRPr lang="en-US" sz="1800" dirty="0" smtClean="0"/>
          </a:p>
          <a:p>
            <a:pPr lvl="1"/>
            <a:r>
              <a:rPr lang="en-US" sz="1800" dirty="0" smtClean="0"/>
              <a:t>I ________________ (not/ study) French now. </a:t>
            </a:r>
          </a:p>
          <a:p>
            <a:pPr lvl="1"/>
            <a:r>
              <a:rPr lang="en-US" sz="1800" dirty="0" smtClean="0"/>
              <a:t>We always ________________ (play) cards during break time. </a:t>
            </a:r>
          </a:p>
          <a:p>
            <a:pPr lvl="1"/>
            <a:r>
              <a:rPr lang="en-US" sz="1800" dirty="0" smtClean="0"/>
              <a:t>Where __________ your granny ___________ (live)?</a:t>
            </a:r>
          </a:p>
          <a:p>
            <a:pPr lvl="1"/>
            <a:r>
              <a:rPr lang="en-US" sz="1800" dirty="0" smtClean="0"/>
              <a:t>Peter ________________ (not/ take) the children to school in the morning. </a:t>
            </a:r>
          </a:p>
          <a:p>
            <a:pPr lvl="1"/>
            <a:r>
              <a:rPr lang="en-US" sz="1800" dirty="0" smtClean="0"/>
              <a:t>What ________ your brother _________ (do) every morning?</a:t>
            </a:r>
          </a:p>
          <a:p>
            <a:pPr lvl="1"/>
            <a:r>
              <a:rPr lang="en-US" sz="1800" dirty="0" smtClean="0"/>
              <a:t>You ________________ (talk) a lot!!!</a:t>
            </a:r>
          </a:p>
          <a:p>
            <a:pPr lvl="1"/>
            <a:r>
              <a:rPr lang="en-US" sz="1800" dirty="0" smtClean="0"/>
              <a:t>What _________ John _________ (write) now?</a:t>
            </a:r>
          </a:p>
          <a:p>
            <a:pPr lvl="1"/>
            <a:r>
              <a:rPr lang="en-US" sz="1800" dirty="0" smtClean="0"/>
              <a:t>What’s that noise? Peter ________________ (play) the guitar. </a:t>
            </a:r>
          </a:p>
          <a:p>
            <a:pPr lvl="1"/>
            <a:r>
              <a:rPr lang="en-US" sz="1800" dirty="0" smtClean="0"/>
              <a:t>We ________________ (usually/ travel) to England in summer.</a:t>
            </a:r>
          </a:p>
          <a:p>
            <a:pPr lvl="1"/>
            <a:r>
              <a:rPr lang="en-US" sz="1800" dirty="0" smtClean="0"/>
              <a:t>This kind of animal ________________ (eat) meat. </a:t>
            </a:r>
          </a:p>
          <a:p>
            <a:pPr lvl="1"/>
            <a:r>
              <a:rPr lang="en-US" sz="1800" dirty="0" smtClean="0"/>
              <a:t>Look! She ________________ (speak) to a stranger. </a:t>
            </a:r>
          </a:p>
          <a:p>
            <a:pPr lvl="1"/>
            <a:r>
              <a:rPr lang="en-US" sz="1800" dirty="0" smtClean="0"/>
              <a:t>I’m looking at that girl. She ________________ (wear) a beautiful skirt. </a:t>
            </a:r>
          </a:p>
          <a:p>
            <a:pPr lvl="1"/>
            <a:r>
              <a:rPr lang="en-US" sz="1800" dirty="0" smtClean="0"/>
              <a:t>I ________________ (never/ drink) wine at night. </a:t>
            </a:r>
          </a:p>
          <a:p>
            <a:pPr lvl="1"/>
            <a:r>
              <a:rPr lang="en-US" sz="1800" dirty="0" smtClean="0"/>
              <a:t>What languages _________ you ____________ (speak)?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ctrTitle"/>
          </p:nvPr>
        </p:nvSpPr>
        <p:spPr>
          <a:xfrm>
            <a:off x="4140200" y="2420938"/>
            <a:ext cx="792163" cy="647700"/>
          </a:xfrm>
        </p:spPr>
        <p:txBody>
          <a:bodyPr/>
          <a:lstStyle/>
          <a:p>
            <a:pPr eaLnBrk="1" hangingPunct="1"/>
            <a:endParaRPr lang="es-ES" sz="800" smtClean="0">
              <a:latin typeface="Comic Sans MS" pitchFamily="66" charset="0"/>
            </a:endParaRPr>
          </a:p>
        </p:txBody>
      </p:sp>
      <p:sp>
        <p:nvSpPr>
          <p:cNvPr id="12291" name="Alcím 2"/>
          <p:cNvSpPr>
            <a:spLocks noGrp="1"/>
          </p:cNvSpPr>
          <p:nvPr>
            <p:ph type="subTitle" idx="1"/>
          </p:nvPr>
        </p:nvSpPr>
        <p:spPr>
          <a:xfrm>
            <a:off x="4284663" y="3213100"/>
            <a:ext cx="1008062" cy="647700"/>
          </a:xfrm>
        </p:spPr>
        <p:txBody>
          <a:bodyPr/>
          <a:lstStyle/>
          <a:p>
            <a:pPr marL="457200" indent="-457200" algn="l" eaLnBrk="1" hangingPunct="1"/>
            <a:endParaRPr lang="en-GB" sz="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292" name="Picture 18" descr="http://4.bp.blogspot.com/_iuoh06kplyw/TPoekKorZPI/AAAAAAAAA0g/jsKsn8SeuyU/s1600/AGreat_Job_clip_ar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4210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sr-Latn-ME" dirty="0" smtClean="0"/>
              <a:t>Na osnovu primjera na sljedećem slajdu, izaberite 5 osoba sa slika i za svaku od njih napišite po dva pitanja i dva odgovora, koristeći date podatke i Present Simple ili Present Continuous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>
          <a:xfrm>
            <a:off x="323850" y="0"/>
            <a:ext cx="4679950" cy="1196975"/>
          </a:xfrm>
        </p:spPr>
        <p:txBody>
          <a:bodyPr/>
          <a:lstStyle/>
          <a:p>
            <a:pPr algn="l" eaLnBrk="1" hangingPunct="1"/>
            <a:r>
              <a:rPr lang="en-GB" sz="2000" dirty="0" smtClean="0">
                <a:latin typeface="Comic Sans MS" pitchFamily="66" charset="0"/>
              </a:rPr>
              <a:t>What does Jack do every day?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latin typeface="Comic Sans MS" pitchFamily="66" charset="0"/>
              </a:rPr>
              <a:t>He works at a restaurant every day.</a:t>
            </a:r>
          </a:p>
        </p:txBody>
      </p:sp>
      <p:sp>
        <p:nvSpPr>
          <p:cNvPr id="3075" name="Alcím 2"/>
          <p:cNvSpPr>
            <a:spLocks noGrp="1"/>
          </p:cNvSpPr>
          <p:nvPr>
            <p:ph type="subTitle" idx="1"/>
          </p:nvPr>
        </p:nvSpPr>
        <p:spPr>
          <a:xfrm>
            <a:off x="1371600" y="6092825"/>
            <a:ext cx="6400800" cy="504825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work  /  go hiking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124744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7" name="Szövegdoboz 13"/>
          <p:cNvSpPr txBox="1">
            <a:spLocks noChangeArrowheads="1"/>
          </p:cNvSpPr>
          <p:nvPr/>
        </p:nvSpPr>
        <p:spPr bwMode="auto">
          <a:xfrm>
            <a:off x="5219700" y="188913"/>
            <a:ext cx="367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What is Frank doing today?</a:t>
            </a:r>
          </a:p>
          <a:p>
            <a:r>
              <a:rPr lang="en-GB" sz="2000">
                <a:latin typeface="Comic Sans MS" pitchFamily="66" charset="0"/>
              </a:rPr>
              <a:t>He is going hiking today.</a:t>
            </a:r>
          </a:p>
        </p:txBody>
      </p:sp>
      <p:pic>
        <p:nvPicPr>
          <p:cNvPr id="3078" name="Picture 3" descr="F:\rajzos képek\A_Waiter_Serving_a_Hamburger_Fries_and_Soda_Royalty_Free_Clipart_Picture_110323-150975-230053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984375"/>
            <a:ext cx="24479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F:\rajzos képek\Silly_Cartoon_Hiker_Royalty_Free_Clipart_Picture_090508-122497-345048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38" y="3644900"/>
            <a:ext cx="215423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388" y="6092825"/>
            <a:ext cx="8569325" cy="5048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  take the dogs for a walk/  do gardening / take photos/ wash the clothes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2" descr="F:\rajzos képek\441929-Royalty-Free-RF-Clip-Art-Illustration-Of-A-Cartoon-Man-Reading-A-Sports-Magazine-At-A-Laundrom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4221163"/>
            <a:ext cx="15113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F:\rajzos képek\441603-Royalty-Free-RF-Clip-Art-Illustration-Of-A-Cartoon-Man-Ready-To-Do-His-Garden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1916113"/>
            <a:ext cx="13271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 descr="F:\rajzos képek\441308-Royalty-Free-RF-Clip-Art-Illustration-Of-Cartoon-Two-Big-German-Shepherds-Pulling-A-Dog-Walker-On-A-Leas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125913"/>
            <a:ext cx="22018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F:\rajzos képek\441836-Royalty-Free-RF-Clip-Art-Illustration-Of-A-Cartoon-Female-Photographer-Taking-Pictur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1989138"/>
            <a:ext cx="1157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5123" name="Alcím 2"/>
          <p:cNvSpPr>
            <a:spLocks noGrp="1"/>
          </p:cNvSpPr>
          <p:nvPr>
            <p:ph type="subTitle" idx="1"/>
          </p:nvPr>
        </p:nvSpPr>
        <p:spPr>
          <a:xfrm>
            <a:off x="1371600" y="6092825"/>
            <a:ext cx="6400800" cy="504825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teach  / interview / play billiards / play table tennis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2" descr="F:\rajzos képek\442105-Royalty-Free-RF-Clip-Art-Illustration-Of-A-Cartoon-News-Reporter-Holding-A-Micropho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133600"/>
            <a:ext cx="14128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F:\rajzos képek\440897-Royalty-Free-RF-Clip-Art-Illustration-Of-A-Cartoon-Man-Leaning-Over-A-Billiards-Ta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21163"/>
            <a:ext cx="16367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F:\rajzos képek\443132-Royalty-Free-RF-Clip-Art-Illustration-Of-A-Cartoon-Female-Math-Teacher-During-Cla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2349500"/>
            <a:ext cx="15287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F:\rajzos képek\437555-Royalty-Free-RF-Clip-Art-Illustration-Of-A-Blond-Cartoon-Woman-Playing-Table-Tenni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4365625"/>
            <a:ext cx="1492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6147" name="Alcím 2"/>
          <p:cNvSpPr>
            <a:spLocks noGrp="1"/>
          </p:cNvSpPr>
          <p:nvPr>
            <p:ph type="subTitle" idx="1"/>
          </p:nvPr>
        </p:nvSpPr>
        <p:spPr>
          <a:xfrm>
            <a:off x="179388" y="6092825"/>
            <a:ext cx="8713787" cy="504825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write letters  /  repair computers / make the bed / cut the grass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2" descr="F:\rajzos képek\441905-Royalty-Free-RF-Clip-Art-Illustration-Of-A-Cartoon-Man-Whistling-And-Mowing-His-La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2600"/>
            <a:ext cx="14398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F:\rajzos képek\442144-Royalty-Free-RF-Clip-Art-Illustration-Of-A-Cartoon-Computer-Repair-Man-Working-On-Wir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636838"/>
            <a:ext cx="15097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F:\rajzos képek\440762-Royalty-Free-RF-Clip-Art-Illustration-Of-A-Cartoon-Woman-Making-A-B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2060575"/>
            <a:ext cx="15843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F:\rajzos képek\435741-Royalty-Free-RF-Clipart-Illustration-Of-A-Fast-Female-Author-Writing-On-P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4221163"/>
            <a:ext cx="14541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7171" name="Alcím 2"/>
          <p:cNvSpPr>
            <a:spLocks noGrp="1"/>
          </p:cNvSpPr>
          <p:nvPr>
            <p:ph type="subTitle" idx="1"/>
          </p:nvPr>
        </p:nvSpPr>
        <p:spPr>
          <a:xfrm>
            <a:off x="323850" y="6092825"/>
            <a:ext cx="8569325" cy="504825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sunbathe  /  clean the windows / ride a horse / play baseball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2" descr="F:\rajzos képek\439052-Royalty-Free-RF-Clip-Art-Illustration-Of-A-Cartoon-Girl-On-A-Leaping-Ho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205038"/>
            <a:ext cx="15779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F:\rajzos képek\440539-Royalty-Free-RF-Clip-Art-Illustration-Of-A-Cartoon-Summer-Woman-Getting-Hit-By-A-Beach-Ball-While-Sun-Bath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221163"/>
            <a:ext cx="152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F:\rajzos képek\436793-Royalty-Free-RF-Clipart-Illustration-Of-A-Window-Washer-On-A-Platfor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2420938"/>
            <a:ext cx="15843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 descr="F:\rajzos képek\440628-Royalty-Free-RF-Clip-Art-Illustration-Of-A-Cartoon-Baseball-Batter-Striking-Ou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4149725"/>
            <a:ext cx="15541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8195" name="Alcím 2"/>
          <p:cNvSpPr>
            <a:spLocks noGrp="1"/>
          </p:cNvSpPr>
          <p:nvPr>
            <p:ph type="subTitle" idx="1"/>
          </p:nvPr>
        </p:nvSpPr>
        <p:spPr>
          <a:xfrm>
            <a:off x="468313" y="6092825"/>
            <a:ext cx="7304087" cy="504825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read a book  /  cry / water the flowers / go sledging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7" name="Picture 4" descr="F:\rajzos képek\435823-Royalty-Free-RF-Clipart-Illustration-Of-A-Boy-Using-A-Garden-Hose-To-Wa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292600"/>
            <a:ext cx="15605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F:\rajzos képek\441569-Royalty-Free-RF-Clip-Art-Illustration-Of-A-Cartoon-Happy-Boy-Read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2133600"/>
            <a:ext cx="11826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F:\rajzos képek\442968-Royalty-Free-RF-Clip-Art-Illustration-Of-Cartoon-Huskies-Pulling-A-Boy-On-A-Sl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365625"/>
            <a:ext cx="1762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F:\rajzos képek\435807-Royalty-Free-RF-Clipart-Illustration-Of-A-Spoiled-Boy-Cryi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420938"/>
            <a:ext cx="13684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9219" name="Alcím 2"/>
          <p:cNvSpPr>
            <a:spLocks noGrp="1"/>
          </p:cNvSpPr>
          <p:nvPr>
            <p:ph type="subTitle" idx="1"/>
          </p:nvPr>
        </p:nvSpPr>
        <p:spPr>
          <a:xfrm>
            <a:off x="323850" y="6092825"/>
            <a:ext cx="8208963" cy="504825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feed the animals  / go into town / have breakfast/ sing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Picture 2" descr="F:\rajzos képek\440728-Royalty-Free-RF-Clip-Art-Illustration-Of-A-Cartoon-Couple-Eating-Breakfast-Togeth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349500"/>
            <a:ext cx="1511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F:\rajzos képek\443185-Royalty-Free-RF-Clip-Art-Illustration-Of-A-Cartoon-Farmer-Couple-With-A-Co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4563" y="2276475"/>
            <a:ext cx="17002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F:\rajzos képek\442824-Royalty-Free-RF-Clip-Art-Illustration-Of-A-Cartoon-Exhausted-Family-Homeward-Bound-From-A-Road-Tri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4221163"/>
            <a:ext cx="15922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Kép 9" descr="clipart66"/>
          <p:cNvPicPr>
            <a:picLocks noChangeAspect="1" noChangeArrowheads="1"/>
          </p:cNvPicPr>
          <p:nvPr/>
        </p:nvPicPr>
        <p:blipFill>
          <a:blip r:embed="rId9">
            <a:lum contrast="6000"/>
          </a:blip>
          <a:srcRect l="-6250"/>
          <a:stretch>
            <a:fillRect/>
          </a:stretch>
        </p:blipFill>
        <p:spPr bwMode="auto">
          <a:xfrm>
            <a:off x="250825" y="4076700"/>
            <a:ext cx="16573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469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Office-téma</vt:lpstr>
      <vt:lpstr>What do they normally do? What are they doing now? Ana Delić Ana Marković</vt:lpstr>
      <vt:lpstr>Na osnovu primjera na sljedećem slajdu, izaberite 5 osoba sa slika i za svaku od njih napišite po dva pitanja i dva odgovora, koristeći date podatke i Present Simple ili Present Continuous </vt:lpstr>
      <vt:lpstr>What does Jack do every day? He works at a restaurant every day.</vt:lpstr>
      <vt:lpstr>ASK AND ANSWER</vt:lpstr>
      <vt:lpstr>ASK AND ANSWER</vt:lpstr>
      <vt:lpstr>ASK AND ANSWER</vt:lpstr>
      <vt:lpstr>ASK AND ANSWER</vt:lpstr>
      <vt:lpstr>ASK AND ANSWER</vt:lpstr>
      <vt:lpstr>ASK AND ANSWER</vt:lpstr>
      <vt:lpstr>ASK YOUR PAIR</vt:lpstr>
      <vt:lpstr>DO YOU REMEMBER? WHO ARE THEY?</vt:lpstr>
      <vt:lpstr>Domaći (drugi dio)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dorkas28</dc:creator>
  <cp:lastModifiedBy>EOP</cp:lastModifiedBy>
  <cp:revision>33</cp:revision>
  <dcterms:created xsi:type="dcterms:W3CDTF">2011-05-24T16:04:03Z</dcterms:created>
  <dcterms:modified xsi:type="dcterms:W3CDTF">2020-10-05T15:29:02Z</dcterms:modified>
</cp:coreProperties>
</file>