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15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150FF44-2000-4FD0-9D67-EB483BE9A55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9C77794-71CC-4579-B5A7-14BF325C4E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38.jpeg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7.jpe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5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1.wmf"/><Relationship Id="rId5" Type="http://schemas.openxmlformats.org/officeDocument/2006/relationships/image" Target="../media/image12.jpeg"/><Relationship Id="rId10" Type="http://schemas.openxmlformats.org/officeDocument/2006/relationships/oleObject" Target="../embeddings/oleObject8.bin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8.wmf"/><Relationship Id="rId5" Type="http://schemas.openxmlformats.org/officeDocument/2006/relationships/image" Target="../media/image19.jpeg"/><Relationship Id="rId10" Type="http://schemas.openxmlformats.org/officeDocument/2006/relationships/oleObject" Target="../embeddings/oleObject14.bin"/><Relationship Id="rId4" Type="http://schemas.openxmlformats.org/officeDocument/2006/relationships/image" Target="../media/image15.wmf"/><Relationship Id="rId9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4.wmf"/><Relationship Id="rId3" Type="http://schemas.openxmlformats.org/officeDocument/2006/relationships/oleObject" Target="../embeddings/oleObject16.bin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3.wmf"/><Relationship Id="rId5" Type="http://schemas.openxmlformats.org/officeDocument/2006/relationships/image" Target="../media/image27.jpeg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15.wmf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Призма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Основни примјери и задаци за вјежбање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8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Задатак 4</a:t>
            </a:r>
            <a:r>
              <a:rPr lang="sr-Latn-R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Основа праве призме је ромб чије су дијагонале                                         , док је дијагонала бочне стране призме                       .Израчунати површину призме.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166405"/>
              </p:ext>
            </p:extLst>
          </p:nvPr>
        </p:nvGraphicFramePr>
        <p:xfrm>
          <a:off x="6300192" y="625396"/>
          <a:ext cx="2304256" cy="29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3" imgW="1358640" imgH="215640" progId="Equation.3">
                  <p:embed/>
                </p:oleObj>
              </mc:Choice>
              <mc:Fallback>
                <p:oleObj name="Equation" r:id="rId3" imgW="13586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00192" y="625396"/>
                        <a:ext cx="2304256" cy="2926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886424"/>
              </p:ext>
            </p:extLst>
          </p:nvPr>
        </p:nvGraphicFramePr>
        <p:xfrm>
          <a:off x="4355976" y="871845"/>
          <a:ext cx="1152128" cy="323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5" imgW="622080" imgH="177480" progId="Equation.3">
                  <p:embed/>
                </p:oleObj>
              </mc:Choice>
              <mc:Fallback>
                <p:oleObj name="Equation" r:id="rId5" imgW="6220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55976" y="871845"/>
                        <a:ext cx="1152128" cy="323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651031"/>
              </p:ext>
            </p:extLst>
          </p:nvPr>
        </p:nvGraphicFramePr>
        <p:xfrm>
          <a:off x="467544" y="1412776"/>
          <a:ext cx="1872208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7" imgW="1066680" imgH="1015920" progId="Equation.3">
                  <p:embed/>
                </p:oleObj>
              </mc:Choice>
              <mc:Fallback>
                <p:oleObj name="Equation" r:id="rId7" imgW="1066680" imgH="1015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7544" y="1412776"/>
                        <a:ext cx="1872208" cy="2016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43808" y="1484784"/>
            <a:ext cx="59046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Код ромба су све 4 странице једнаке , па у омотачу имамо 4 једнака правоугаоника, па је површина омотача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 тим што морамо израчунати  најприје </a:t>
            </a:r>
            <a:r>
              <a:rPr lang="sr-Cyrl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sr-Cyrl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. Страницу </a:t>
            </a:r>
            <a:r>
              <a:rPr lang="sr-Cyrl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ћемо израчунати примјеном Питагорине теореме на ромб, јер се његове дијагонале полове и сијеку под правим углом, па важи следеће: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364099"/>
              </p:ext>
            </p:extLst>
          </p:nvPr>
        </p:nvGraphicFramePr>
        <p:xfrm>
          <a:off x="2987824" y="2204864"/>
          <a:ext cx="1728192" cy="406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9" imgW="634680" imgH="177480" progId="Equation.3">
                  <p:embed/>
                </p:oleObj>
              </mc:Choice>
              <mc:Fallback>
                <p:oleObj name="Equation" r:id="rId9" imgW="6346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87824" y="2204864"/>
                        <a:ext cx="1728192" cy="4065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50699"/>
              </p:ext>
            </p:extLst>
          </p:nvPr>
        </p:nvGraphicFramePr>
        <p:xfrm>
          <a:off x="2987824" y="4005064"/>
          <a:ext cx="2376264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11" imgW="1218960" imgH="914400" progId="Equation.3">
                  <p:embed/>
                </p:oleObj>
              </mc:Choice>
              <mc:Fallback>
                <p:oleObj name="Equation" r:id="rId11" imgW="121896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987824" y="4005064"/>
                        <a:ext cx="2376264" cy="1656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906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висину Н ћемо добити, такође, примјеном Питагорине теореме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то тако што ћемо посматрати бочну страну и уочити правоугли троугао.</a:t>
            </a: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на крају рачунамо површину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User\Downloads\91803217_1305207236534395_8890754917455626240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3226"/>
            <a:ext cx="237626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204829"/>
              </p:ext>
            </p:extLst>
          </p:nvPr>
        </p:nvGraphicFramePr>
        <p:xfrm>
          <a:off x="3131840" y="1412776"/>
          <a:ext cx="2232248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4" imgW="1041120" imgH="685800" progId="Equation.3">
                  <p:embed/>
                </p:oleObj>
              </mc:Choice>
              <mc:Fallback>
                <p:oleObj name="Equation" r:id="rId4" imgW="1041120" imgH="685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31840" y="1412776"/>
                        <a:ext cx="2232248" cy="1512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609983"/>
              </p:ext>
            </p:extLst>
          </p:nvPr>
        </p:nvGraphicFramePr>
        <p:xfrm>
          <a:off x="6156176" y="1484784"/>
          <a:ext cx="2088232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6" imgW="888840" imgH="647640" progId="Equation.3">
                  <p:embed/>
                </p:oleObj>
              </mc:Choice>
              <mc:Fallback>
                <p:oleObj name="Equation" r:id="rId6" imgW="888840" imgH="647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56176" y="1484784"/>
                        <a:ext cx="2088232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399824"/>
              </p:ext>
            </p:extLst>
          </p:nvPr>
        </p:nvGraphicFramePr>
        <p:xfrm>
          <a:off x="467544" y="4437112"/>
          <a:ext cx="2448272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8" imgW="1117440" imgH="647640" progId="Equation.3">
                  <p:embed/>
                </p:oleObj>
              </mc:Choice>
              <mc:Fallback>
                <p:oleObj name="Equation" r:id="rId8" imgW="1117440" imgH="647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67544" y="4437112"/>
                        <a:ext cx="2448272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46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805" y="548680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Основни примјер </a:t>
            </a:r>
            <a:endParaRPr lang="en-US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Израчунати површину и запремину квадра чије су основне ивице а=5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cm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b=3 cm,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а висина износи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H=10 cm.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11" y="1564343"/>
            <a:ext cx="3024336" cy="23339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07904" y="1844824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P=2(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ab+ac+bc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   V=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Као што видимо сви потребни подаци за израчунавање површине и запремине су нам дати у поставци задатка , тако да ћемо само замијенити бројне вриједности.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573928"/>
              </p:ext>
            </p:extLst>
          </p:nvPr>
        </p:nvGraphicFramePr>
        <p:xfrm>
          <a:off x="3923928" y="3501008"/>
          <a:ext cx="4392488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4" imgW="2057400" imgH="888840" progId="Equation.3">
                  <p:embed/>
                </p:oleObj>
              </mc:Choice>
              <mc:Fallback>
                <p:oleObj name="Equation" r:id="rId4" imgW="205740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23928" y="3501008"/>
                        <a:ext cx="4392488" cy="2016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12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б) Израчунати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правилне тростране призме чија је основна ивица  а= 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cm,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а висина Н= 12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ownloads\91907990_1106741439695075_749740911507800064_n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41" y="1255132"/>
            <a:ext cx="2797521" cy="355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91880" y="1412776"/>
            <a:ext cx="53285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Како је ова призма правилна тространа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то значи да у основи имамо једнакостранични троугао, формула за његову површину је                 ,</a:t>
            </a: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 омотачу имамо три једнака правоугаоника чије су странице а и Н.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723704"/>
              </p:ext>
            </p:extLst>
          </p:nvPr>
        </p:nvGraphicFramePr>
        <p:xfrm>
          <a:off x="5868144" y="1941685"/>
          <a:ext cx="864096" cy="696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4" imgW="660240" imgH="431640" progId="Equation.3">
                  <p:embed/>
                </p:oleObj>
              </mc:Choice>
              <mc:Fallback>
                <p:oleObj name="Equation" r:id="rId4" imgW="6602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68144" y="1941685"/>
                        <a:ext cx="864096" cy="696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171345"/>
              </p:ext>
            </p:extLst>
          </p:nvPr>
        </p:nvGraphicFramePr>
        <p:xfrm>
          <a:off x="3491880" y="3182275"/>
          <a:ext cx="2376041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6" imgW="1307880" imgH="1117440" progId="Equation.3">
                  <p:embed/>
                </p:oleObj>
              </mc:Choice>
              <mc:Fallback>
                <p:oleObj name="Equation" r:id="rId6" imgW="1307880" imgH="1117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91880" y="3182275"/>
                        <a:ext cx="2376041" cy="2160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046113"/>
              </p:ext>
            </p:extLst>
          </p:nvPr>
        </p:nvGraphicFramePr>
        <p:xfrm>
          <a:off x="6156176" y="3167102"/>
          <a:ext cx="2160240" cy="2174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8" imgW="863280" imgH="1320480" progId="Equation.3">
                  <p:embed/>
                </p:oleObj>
              </mc:Choice>
              <mc:Fallback>
                <p:oleObj name="Equation" r:id="rId8" imgW="863280" imgH="1320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56176" y="3167102"/>
                        <a:ext cx="2160240" cy="2174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00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Задатак 1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. Основа праве призме је једнакокраки троугао основице 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cm,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а висина троугла једнака је висини призме. Ако је запремина призме 720         , израчунати површину призме.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721417"/>
              </p:ext>
            </p:extLst>
          </p:nvPr>
        </p:nvGraphicFramePr>
        <p:xfrm>
          <a:off x="6588224" y="830325"/>
          <a:ext cx="432048" cy="360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3" imgW="279360" imgH="203040" progId="Equation.3">
                  <p:embed/>
                </p:oleObj>
              </mc:Choice>
              <mc:Fallback>
                <p:oleObj name="Equation" r:id="rId3" imgW="2793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88224" y="830325"/>
                        <a:ext cx="432048" cy="3600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4" name="Picture 2" descr="C:\Users\User\Downloads\92290050_573807929887492_6265991413779922944_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97649"/>
            <a:ext cx="3186855" cy="2149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794927"/>
              </p:ext>
            </p:extLst>
          </p:nvPr>
        </p:nvGraphicFramePr>
        <p:xfrm>
          <a:off x="379699" y="3789040"/>
          <a:ext cx="1604962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6" imgW="774360" imgH="888840" progId="Equation.3">
                  <p:embed/>
                </p:oleObj>
              </mc:Choice>
              <mc:Fallback>
                <p:oleObj name="Equation" r:id="rId6" imgW="77436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9699" y="3789040"/>
                        <a:ext cx="1604962" cy="163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23528" y="5517232"/>
            <a:ext cx="165618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26473"/>
              </p:ext>
            </p:extLst>
          </p:nvPr>
        </p:nvGraphicFramePr>
        <p:xfrm>
          <a:off x="3995936" y="3429000"/>
          <a:ext cx="25273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8" imgW="1218960" imgH="1523880" progId="Equation.3">
                  <p:embed/>
                </p:oleObj>
              </mc:Choice>
              <mc:Fallback>
                <p:oleObj name="Equation" r:id="rId8" imgW="1218960" imgH="15238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3429000"/>
                        <a:ext cx="25273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00428"/>
              </p:ext>
            </p:extLst>
          </p:nvPr>
        </p:nvGraphicFramePr>
        <p:xfrm>
          <a:off x="321783" y="5661248"/>
          <a:ext cx="3024336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10" imgW="1396800" imgH="609480" progId="Equation.3">
                  <p:embed/>
                </p:oleObj>
              </mc:Choice>
              <mc:Fallback>
                <p:oleObj name="Equation" r:id="rId10" imgW="1396800" imgH="609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1783" y="5661248"/>
                        <a:ext cx="3024336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1920" y="1497649"/>
            <a:ext cx="504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 основу формуле за површину видимо да су нам непознате двије величине, то су  висина призме и дужина крака трогла који је у основи призме.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Прву непознату добићемо из запремине призме.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5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Другу непознату добићемо примјеном Питагорине теореме на једнакокраки троугао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слика):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749138"/>
              </p:ext>
            </p:extLst>
          </p:nvPr>
        </p:nvGraphicFramePr>
        <p:xfrm>
          <a:off x="467544" y="1340768"/>
          <a:ext cx="2160240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3" imgW="1054080" imgH="1396800" progId="Equation.3">
                  <p:embed/>
                </p:oleObj>
              </mc:Choice>
              <mc:Fallback>
                <p:oleObj name="Equation" r:id="rId3" imgW="1054080" imgH="1396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340768"/>
                        <a:ext cx="2160240" cy="259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39330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Враћамо се сад на формулу за површину и добијамо: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11105"/>
              </p:ext>
            </p:extLst>
          </p:nvPr>
        </p:nvGraphicFramePr>
        <p:xfrm>
          <a:off x="539552" y="4437112"/>
          <a:ext cx="3456384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5" imgW="1434960" imgH="698400" progId="Equation.3">
                  <p:embed/>
                </p:oleObj>
              </mc:Choice>
              <mc:Fallback>
                <p:oleObj name="Equation" r:id="rId5" imgW="1434960" imgH="698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4437112"/>
                        <a:ext cx="3456384" cy="1512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848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Задатак 2: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Правилна четворострана призма има омотач 8          и дијагоналу 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cm.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Израчунати њену запремину.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7622035"/>
              </p:ext>
            </p:extLst>
          </p:nvPr>
        </p:nvGraphicFramePr>
        <p:xfrm>
          <a:off x="6156176" y="610306"/>
          <a:ext cx="4318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Equation" r:id="rId3" imgW="279360" imgH="203040" progId="Equation.3">
                  <p:embed/>
                </p:oleObj>
              </mc:Choice>
              <mc:Fallback>
                <p:oleObj name="Equation" r:id="rId3" imgW="27936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610306"/>
                        <a:ext cx="431800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3" name="Picture 3" descr="C:\Users\User\Downloads\91582171_579479332658540_4259461857925922816_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7019"/>
            <a:ext cx="2088232" cy="180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015921"/>
              </p:ext>
            </p:extLst>
          </p:nvPr>
        </p:nvGraphicFramePr>
        <p:xfrm>
          <a:off x="467544" y="3212976"/>
          <a:ext cx="1152128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6" imgW="672840" imgH="660240" progId="Equation.3">
                  <p:embed/>
                </p:oleObj>
              </mc:Choice>
              <mc:Fallback>
                <p:oleObj name="Equation" r:id="rId6" imgW="67284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7544" y="3212976"/>
                        <a:ext cx="1152128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95536" y="4365104"/>
            <a:ext cx="187220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216382"/>
              </p:ext>
            </p:extLst>
          </p:nvPr>
        </p:nvGraphicFramePr>
        <p:xfrm>
          <a:off x="395536" y="4509120"/>
          <a:ext cx="1573213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8" imgW="660240" imgH="1066680" progId="Equation.3">
                  <p:embed/>
                </p:oleObj>
              </mc:Choice>
              <mc:Fallback>
                <p:oleObj name="Equation" r:id="rId8" imgW="660240" imgH="1066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5536" y="4509120"/>
                        <a:ext cx="1573213" cy="193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43808" y="1700808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 основу примјене Питагорине теореме на троугао означен на слици, добијамо: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990338"/>
              </p:ext>
            </p:extLst>
          </p:nvPr>
        </p:nvGraphicFramePr>
        <p:xfrm>
          <a:off x="4211960" y="2564904"/>
          <a:ext cx="3456384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Equation" r:id="rId10" imgW="1307880" imgH="1879560" progId="Equation.3">
                  <p:embed/>
                </p:oleObj>
              </mc:Choice>
              <mc:Fallback>
                <p:oleObj name="Equation" r:id="rId10" imgW="1307880" imgH="1879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211960" y="2564904"/>
                        <a:ext cx="3456384" cy="3816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550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647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Враћамо смјену 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425680"/>
              </p:ext>
            </p:extLst>
          </p:nvPr>
        </p:nvGraphicFramePr>
        <p:xfrm>
          <a:off x="611560" y="1268760"/>
          <a:ext cx="5256584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" imgW="2768400" imgH="2031840" progId="Equation.3">
                  <p:embed/>
                </p:oleObj>
              </mc:Choice>
              <mc:Fallback>
                <p:oleObj name="Equation" r:id="rId3" imgW="2768400" imgH="2031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1268760"/>
                        <a:ext cx="5256584" cy="4320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37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Задатак 3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: Дужине основних ивица праве тростране призме односе се као 17:10:9, дужина бочне ивице је 16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cm, a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површина је 1440        . Одредити дужине основних ивица 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026430"/>
              </p:ext>
            </p:extLst>
          </p:nvPr>
        </p:nvGraphicFramePr>
        <p:xfrm>
          <a:off x="5148064" y="906656"/>
          <a:ext cx="4318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name="Equation" r:id="rId3" imgW="279279" imgH="203112" progId="Equation.3">
                  <p:embed/>
                </p:oleObj>
              </mc:Choice>
              <mc:Fallback>
                <p:oleObj name="Equation" r:id="rId3" imgW="279279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906656"/>
                        <a:ext cx="4318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1" name="Picture 3" descr="C:\Users\User\Downloads\91890446_3165948633429613_2806172541322788864_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64586"/>
            <a:ext cx="2126959" cy="207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968088"/>
              </p:ext>
            </p:extLst>
          </p:nvPr>
        </p:nvGraphicFramePr>
        <p:xfrm>
          <a:off x="323528" y="3861048"/>
          <a:ext cx="1944216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" name="Equation" r:id="rId6" imgW="1117440" imgH="901440" progId="Equation.3">
                  <p:embed/>
                </p:oleObj>
              </mc:Choice>
              <mc:Fallback>
                <p:oleObj name="Equation" r:id="rId6" imgW="1117440" imgH="901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3528" y="3861048"/>
                        <a:ext cx="1944216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23528" y="5445224"/>
            <a:ext cx="20162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969325"/>
              </p:ext>
            </p:extLst>
          </p:nvPr>
        </p:nvGraphicFramePr>
        <p:xfrm>
          <a:off x="3419872" y="1700808"/>
          <a:ext cx="540060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Equation" r:id="rId8" imgW="2717640" imgH="203040" progId="Equation.3">
                  <p:embed/>
                </p:oleObj>
              </mc:Choice>
              <mc:Fallback>
                <p:oleObj name="Equation" r:id="rId8" imgW="271764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19872" y="1700808"/>
                        <a:ext cx="5400600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15816" y="165498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Из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0" y="2132856"/>
            <a:ext cx="59766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 бази имамо троугао чије су све странице различите, па ћемо користити </a:t>
            </a:r>
            <a:r>
              <a:rPr lang="sr-Cyrl-R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ХЕРОНОВ ОБРАЗАЦ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који гласи 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При чему је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полуобим троугла тј.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320124"/>
              </p:ext>
            </p:extLst>
          </p:nvPr>
        </p:nvGraphicFramePr>
        <p:xfrm>
          <a:off x="3398290" y="2765313"/>
          <a:ext cx="4198046" cy="543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name="Equation" r:id="rId10" imgW="1587240" imgH="253800" progId="Equation.3">
                  <p:embed/>
                </p:oleObj>
              </mc:Choice>
              <mc:Fallback>
                <p:oleObj name="Equation" r:id="rId10" imgW="15872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398290" y="2765313"/>
                        <a:ext cx="4198046" cy="543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762131"/>
              </p:ext>
            </p:extLst>
          </p:nvPr>
        </p:nvGraphicFramePr>
        <p:xfrm>
          <a:off x="6418529" y="3356992"/>
          <a:ext cx="2304256" cy="799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name="Equation" r:id="rId12" imgW="787320" imgH="393480" progId="Equation.3">
                  <p:embed/>
                </p:oleObj>
              </mc:Choice>
              <mc:Fallback>
                <p:oleObj name="Equation" r:id="rId12" imgW="7873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418529" y="3356992"/>
                        <a:ext cx="2304256" cy="799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28413"/>
              </p:ext>
            </p:extLst>
          </p:nvPr>
        </p:nvGraphicFramePr>
        <p:xfrm>
          <a:off x="2915816" y="4077072"/>
          <a:ext cx="2952328" cy="653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Equation" r:id="rId14" imgW="1523880" imgH="393480" progId="Equation.3">
                  <p:embed/>
                </p:oleObj>
              </mc:Choice>
              <mc:Fallback>
                <p:oleObj name="Equation" r:id="rId14" imgW="1523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915816" y="4077072"/>
                        <a:ext cx="2952328" cy="653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770766"/>
              </p:ext>
            </p:extLst>
          </p:nvPr>
        </p:nvGraphicFramePr>
        <p:xfrm>
          <a:off x="2949284" y="4725144"/>
          <a:ext cx="5511147" cy="542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Equation" r:id="rId16" imgW="2438280" imgH="253800" progId="Equation.3">
                  <p:embed/>
                </p:oleObj>
              </mc:Choice>
              <mc:Fallback>
                <p:oleObj name="Equation" r:id="rId16" imgW="24382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949284" y="4725144"/>
                        <a:ext cx="5511147" cy="542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20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6470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 омотачу имамо 3 правоугаоника чије су странице а и Н,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Н,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Н. Тако да је површина омотача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Сада можемо да израчунамо коефицијент к, користећи и дату површину призме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274762"/>
              </p:ext>
            </p:extLst>
          </p:nvPr>
        </p:nvGraphicFramePr>
        <p:xfrm>
          <a:off x="395536" y="1556792"/>
          <a:ext cx="417646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3" imgW="2120760" imgH="406080" progId="Equation.3">
                  <p:embed/>
                </p:oleObj>
              </mc:Choice>
              <mc:Fallback>
                <p:oleObj name="Equation" r:id="rId3" imgW="212076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556792"/>
                        <a:ext cx="4176464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564232"/>
              </p:ext>
            </p:extLst>
          </p:nvPr>
        </p:nvGraphicFramePr>
        <p:xfrm>
          <a:off x="467544" y="3140968"/>
          <a:ext cx="3600400" cy="295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5" imgW="1384200" imgH="1803240" progId="Equation.3">
                  <p:embed/>
                </p:oleObj>
              </mc:Choice>
              <mc:Fallback>
                <p:oleObj name="Equation" r:id="rId5" imgW="1384200" imgH="1803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3140968"/>
                        <a:ext cx="3600400" cy="29523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190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305</TotalTime>
  <Words>445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Waveform</vt:lpstr>
      <vt:lpstr>Equation</vt:lpstr>
      <vt:lpstr>Призма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Призма</dc:title>
  <dc:creator>User</dc:creator>
  <cp:lastModifiedBy>SVETLANA</cp:lastModifiedBy>
  <cp:revision>29</cp:revision>
  <dcterms:created xsi:type="dcterms:W3CDTF">2020-04-03T10:20:41Z</dcterms:created>
  <dcterms:modified xsi:type="dcterms:W3CDTF">2020-10-16T20:26:19Z</dcterms:modified>
</cp:coreProperties>
</file>