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>
      <p:cViewPr varScale="1">
        <p:scale>
          <a:sx n="61" d="100"/>
          <a:sy n="61" d="100"/>
        </p:scale>
        <p:origin x="78" y="1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0A242B-17C0-41CB-9B2B-44229B714DAA}" type="doc">
      <dgm:prSet loTypeId="urn:microsoft.com/office/officeart/2005/8/layout/target3" loCatId="relationship" qsTypeId="urn:microsoft.com/office/officeart/2005/8/quickstyle/simple1" qsCatId="simple" csTypeId="urn:microsoft.com/office/officeart/2005/8/colors/accent2_1" csCatId="accent2"/>
      <dgm:spPr/>
      <dgm:t>
        <a:bodyPr/>
        <a:lstStyle/>
        <a:p>
          <a:endParaRPr lang="en-US"/>
        </a:p>
      </dgm:t>
    </dgm:pt>
    <dgm:pt modelId="{60DD1C76-434B-4D98-A04F-82A282852008}">
      <dgm:prSet/>
      <dgm:spPr/>
      <dgm:t>
        <a:bodyPr/>
        <a:lstStyle/>
        <a:p>
          <a:pPr rtl="0"/>
          <a:r>
            <a:rPr lang="sr-Latn-ME"/>
            <a:t>Jovan Sterija Popovic</a:t>
          </a:r>
          <a:endParaRPr lang="en-US"/>
        </a:p>
      </dgm:t>
    </dgm:pt>
    <dgm:pt modelId="{670BAF9C-4B53-4E44-B93C-0A33CBBE9AD9}" type="parTrans" cxnId="{0A7DAD3C-C22A-4173-A0C2-EDEA3EED8BFF}">
      <dgm:prSet/>
      <dgm:spPr/>
      <dgm:t>
        <a:bodyPr/>
        <a:lstStyle/>
        <a:p>
          <a:endParaRPr lang="en-US"/>
        </a:p>
      </dgm:t>
    </dgm:pt>
    <dgm:pt modelId="{D310CBCD-4CAF-4512-957A-5CD2BAAB2596}" type="sibTrans" cxnId="{0A7DAD3C-C22A-4173-A0C2-EDEA3EED8BFF}">
      <dgm:prSet/>
      <dgm:spPr/>
      <dgm:t>
        <a:bodyPr/>
        <a:lstStyle/>
        <a:p>
          <a:endParaRPr lang="en-US"/>
        </a:p>
      </dgm:t>
    </dgm:pt>
    <dgm:pt modelId="{1588CF39-EE97-4845-A6FA-11A00F5E1C2A}" type="pres">
      <dgm:prSet presAssocID="{780A242B-17C0-41CB-9B2B-44229B714DAA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FCB36B1A-BAA7-4728-AB79-453254CB4B43}" type="pres">
      <dgm:prSet presAssocID="{60DD1C76-434B-4D98-A04F-82A282852008}" presName="circle1" presStyleLbl="node1" presStyleIdx="0" presStyleCnt="1"/>
      <dgm:spPr/>
    </dgm:pt>
    <dgm:pt modelId="{5DFD8B18-FB97-4FA3-B3F3-617F19905D34}" type="pres">
      <dgm:prSet presAssocID="{60DD1C76-434B-4D98-A04F-82A282852008}" presName="space" presStyleCnt="0"/>
      <dgm:spPr/>
    </dgm:pt>
    <dgm:pt modelId="{1A2BA4B8-780D-4E24-899B-0B85B548F820}" type="pres">
      <dgm:prSet presAssocID="{60DD1C76-434B-4D98-A04F-82A282852008}" presName="rect1" presStyleLbl="alignAcc1" presStyleIdx="0" presStyleCnt="1"/>
      <dgm:spPr/>
    </dgm:pt>
    <dgm:pt modelId="{EF19316B-513F-42CA-B149-078D33975FB6}" type="pres">
      <dgm:prSet presAssocID="{60DD1C76-434B-4D98-A04F-82A282852008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0A7DAD3C-C22A-4173-A0C2-EDEA3EED8BFF}" srcId="{780A242B-17C0-41CB-9B2B-44229B714DAA}" destId="{60DD1C76-434B-4D98-A04F-82A282852008}" srcOrd="0" destOrd="0" parTransId="{670BAF9C-4B53-4E44-B93C-0A33CBBE9AD9}" sibTransId="{D310CBCD-4CAF-4512-957A-5CD2BAAB2596}"/>
    <dgm:cxn modelId="{BBE8959D-9550-4E71-9598-A6AD2814604C}" type="presOf" srcId="{60DD1C76-434B-4D98-A04F-82A282852008}" destId="{1A2BA4B8-780D-4E24-899B-0B85B548F820}" srcOrd="0" destOrd="0" presId="urn:microsoft.com/office/officeart/2005/8/layout/target3"/>
    <dgm:cxn modelId="{B334B2A3-C0E1-4DD1-B2DC-39A5DE41B02A}" type="presOf" srcId="{780A242B-17C0-41CB-9B2B-44229B714DAA}" destId="{1588CF39-EE97-4845-A6FA-11A00F5E1C2A}" srcOrd="0" destOrd="0" presId="urn:microsoft.com/office/officeart/2005/8/layout/target3"/>
    <dgm:cxn modelId="{DAFD20F7-457D-4C03-A022-E3B7122961C7}" type="presOf" srcId="{60DD1C76-434B-4D98-A04F-82A282852008}" destId="{EF19316B-513F-42CA-B149-078D33975FB6}" srcOrd="1" destOrd="0" presId="urn:microsoft.com/office/officeart/2005/8/layout/target3"/>
    <dgm:cxn modelId="{6E948647-7C1E-48E4-81EE-8215B24EECF4}" type="presParOf" srcId="{1588CF39-EE97-4845-A6FA-11A00F5E1C2A}" destId="{FCB36B1A-BAA7-4728-AB79-453254CB4B43}" srcOrd="0" destOrd="0" presId="urn:microsoft.com/office/officeart/2005/8/layout/target3"/>
    <dgm:cxn modelId="{E8ECA115-6680-4058-9BDB-2E2676034A41}" type="presParOf" srcId="{1588CF39-EE97-4845-A6FA-11A00F5E1C2A}" destId="{5DFD8B18-FB97-4FA3-B3F3-617F19905D34}" srcOrd="1" destOrd="0" presId="urn:microsoft.com/office/officeart/2005/8/layout/target3"/>
    <dgm:cxn modelId="{12984C2E-ECB3-4697-8507-E1C6E2DCD8D0}" type="presParOf" srcId="{1588CF39-EE97-4845-A6FA-11A00F5E1C2A}" destId="{1A2BA4B8-780D-4E24-899B-0B85B548F820}" srcOrd="2" destOrd="0" presId="urn:microsoft.com/office/officeart/2005/8/layout/target3"/>
    <dgm:cxn modelId="{8B7DDFE8-4498-48D8-AA02-A311A58536F7}" type="presParOf" srcId="{1588CF39-EE97-4845-A6FA-11A00F5E1C2A}" destId="{EF19316B-513F-42CA-B149-078D33975FB6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8561DA-D509-42E3-BEFD-45D5759F48CF}" type="doc">
      <dgm:prSet loTypeId="urn:microsoft.com/office/officeart/2005/8/layout/vList2" loCatId="list" qsTypeId="urn:microsoft.com/office/officeart/2005/8/quickstyle/simple1" qsCatId="simple" csTypeId="urn:microsoft.com/office/officeart/2005/8/colors/accent2_1" csCatId="accent2"/>
      <dgm:spPr/>
      <dgm:t>
        <a:bodyPr/>
        <a:lstStyle/>
        <a:p>
          <a:endParaRPr lang="en-US"/>
        </a:p>
      </dgm:t>
    </dgm:pt>
    <dgm:pt modelId="{311A1B8B-A4C9-43B5-BD39-54BFD68F4DB0}">
      <dgm:prSet/>
      <dgm:spPr/>
      <dgm:t>
        <a:bodyPr/>
        <a:lstStyle/>
        <a:p>
          <a:pPr rtl="0"/>
          <a:r>
            <a:rPr lang="en-US"/>
            <a:t>Sterija je prvi komediograf, por</a:t>
          </a:r>
          <a:r>
            <a:rPr lang="sr-Latn-ME"/>
            <a:t>ij</a:t>
          </a:r>
          <a:r>
            <a:rPr lang="en-US"/>
            <a:t>eklom je Grk. Pisao je d</a:t>
          </a:r>
          <a:r>
            <a:rPr lang="sr-Latn-ME"/>
            <a:t>j</a:t>
          </a:r>
          <a:r>
            <a:rPr lang="en-US"/>
            <a:t>ela: „Pokondirana tikva“, „Zla žena“ , „Roman bez romana“, zbirka p</a:t>
          </a:r>
          <a:r>
            <a:rPr lang="sr-Latn-ME"/>
            <a:t>j</a:t>
          </a:r>
          <a:r>
            <a:rPr lang="en-US"/>
            <a:t>esama „Davorje“.</a:t>
          </a:r>
        </a:p>
      </dgm:t>
    </dgm:pt>
    <dgm:pt modelId="{0CFBB5C4-ACEE-4359-A344-111AB0140D80}" type="parTrans" cxnId="{B8EF3885-DD73-4794-BDAE-8033151DEF74}">
      <dgm:prSet/>
      <dgm:spPr/>
      <dgm:t>
        <a:bodyPr/>
        <a:lstStyle/>
        <a:p>
          <a:endParaRPr lang="en-US"/>
        </a:p>
      </dgm:t>
    </dgm:pt>
    <dgm:pt modelId="{0E5784EA-FB75-421B-AB2F-CC7EC878C8DF}" type="sibTrans" cxnId="{B8EF3885-DD73-4794-BDAE-8033151DEF74}">
      <dgm:prSet/>
      <dgm:spPr/>
      <dgm:t>
        <a:bodyPr/>
        <a:lstStyle/>
        <a:p>
          <a:endParaRPr lang="en-US"/>
        </a:p>
      </dgm:t>
    </dgm:pt>
    <dgm:pt modelId="{8DCB753C-1FA3-456B-BEBA-0CE98D4CE842}" type="pres">
      <dgm:prSet presAssocID="{7F8561DA-D509-42E3-BEFD-45D5759F48CF}" presName="linear" presStyleCnt="0">
        <dgm:presLayoutVars>
          <dgm:animLvl val="lvl"/>
          <dgm:resizeHandles val="exact"/>
        </dgm:presLayoutVars>
      </dgm:prSet>
      <dgm:spPr/>
    </dgm:pt>
    <dgm:pt modelId="{095E82DC-887A-4BFE-9400-D2975D1B888C}" type="pres">
      <dgm:prSet presAssocID="{311A1B8B-A4C9-43B5-BD39-54BFD68F4DB0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B8EF3885-DD73-4794-BDAE-8033151DEF74}" srcId="{7F8561DA-D509-42E3-BEFD-45D5759F48CF}" destId="{311A1B8B-A4C9-43B5-BD39-54BFD68F4DB0}" srcOrd="0" destOrd="0" parTransId="{0CFBB5C4-ACEE-4359-A344-111AB0140D80}" sibTransId="{0E5784EA-FB75-421B-AB2F-CC7EC878C8DF}"/>
    <dgm:cxn modelId="{FDC964AC-D864-4F15-BBA2-D65F4B2FE490}" type="presOf" srcId="{7F8561DA-D509-42E3-BEFD-45D5759F48CF}" destId="{8DCB753C-1FA3-456B-BEBA-0CE98D4CE842}" srcOrd="0" destOrd="0" presId="urn:microsoft.com/office/officeart/2005/8/layout/vList2"/>
    <dgm:cxn modelId="{29AD27AE-AB00-49E6-B356-F4BB5257C9CC}" type="presOf" srcId="{311A1B8B-A4C9-43B5-BD39-54BFD68F4DB0}" destId="{095E82DC-887A-4BFE-9400-D2975D1B888C}" srcOrd="0" destOrd="0" presId="urn:microsoft.com/office/officeart/2005/8/layout/vList2"/>
    <dgm:cxn modelId="{ECA0EAAA-0ED9-4675-83EE-EF013BBE1BA4}" type="presParOf" srcId="{8DCB753C-1FA3-456B-BEBA-0CE98D4CE842}" destId="{095E82DC-887A-4BFE-9400-D2975D1B888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9B970C2-D71C-4290-88F2-5F50D42D18C0}" type="doc">
      <dgm:prSet loTypeId="urn:microsoft.com/office/officeart/2005/8/layout/target3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6EC5676-E0A3-45AF-B155-CB974EE486A8}">
      <dgm:prSet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pPr rtl="0"/>
          <a:r>
            <a:rPr lang="sr-Latn-ME" i="1"/>
            <a:t>Kir-Janja</a:t>
          </a:r>
          <a:r>
            <a:rPr lang="sr-Latn-ME"/>
            <a:t> ili </a:t>
          </a:r>
          <a:r>
            <a:rPr lang="sr-Latn-ME" i="1"/>
            <a:t>Tvrdica</a:t>
          </a:r>
          <a:endParaRPr lang="en-US"/>
        </a:p>
      </dgm:t>
    </dgm:pt>
    <dgm:pt modelId="{FE450094-20CD-4413-9797-DC8824495BC3}" type="parTrans" cxnId="{15779737-8B76-4B49-91D8-8AA872818DB1}">
      <dgm:prSet/>
      <dgm:spPr/>
      <dgm:t>
        <a:bodyPr/>
        <a:lstStyle/>
        <a:p>
          <a:endParaRPr lang="en-US"/>
        </a:p>
      </dgm:t>
    </dgm:pt>
    <dgm:pt modelId="{7E34F005-B644-4A76-9EFE-05BE9814C7DF}" type="sibTrans" cxnId="{15779737-8B76-4B49-91D8-8AA872818DB1}">
      <dgm:prSet/>
      <dgm:spPr/>
      <dgm:t>
        <a:bodyPr/>
        <a:lstStyle/>
        <a:p>
          <a:endParaRPr lang="en-US"/>
        </a:p>
      </dgm:t>
    </dgm:pt>
    <dgm:pt modelId="{B7A40387-1DFE-4404-961B-11B5B0CF7783}" type="pres">
      <dgm:prSet presAssocID="{A9B970C2-D71C-4290-88F2-5F50D42D18C0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41C7EF22-574E-43D0-9F2E-B794582AA3E0}" type="pres">
      <dgm:prSet presAssocID="{B6EC5676-E0A3-45AF-B155-CB974EE486A8}" presName="circle1" presStyleLbl="node1" presStyleIdx="0" presStyleCnt="1"/>
      <dgm:spPr/>
    </dgm:pt>
    <dgm:pt modelId="{AC99A148-6FE6-4179-B7BB-4E62470F04BE}" type="pres">
      <dgm:prSet presAssocID="{B6EC5676-E0A3-45AF-B155-CB974EE486A8}" presName="space" presStyleCnt="0"/>
      <dgm:spPr/>
    </dgm:pt>
    <dgm:pt modelId="{5163D1D4-961B-4A45-8670-E49B93102401}" type="pres">
      <dgm:prSet presAssocID="{B6EC5676-E0A3-45AF-B155-CB974EE486A8}" presName="rect1" presStyleLbl="alignAcc1" presStyleIdx="0" presStyleCnt="1"/>
      <dgm:spPr/>
    </dgm:pt>
    <dgm:pt modelId="{A23F79AF-F2B0-4831-AA80-CF43C789C6BD}" type="pres">
      <dgm:prSet presAssocID="{B6EC5676-E0A3-45AF-B155-CB974EE486A8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8D0D6C07-628F-4219-B0D3-D94D480A79DF}" type="presOf" srcId="{B6EC5676-E0A3-45AF-B155-CB974EE486A8}" destId="{5163D1D4-961B-4A45-8670-E49B93102401}" srcOrd="0" destOrd="0" presId="urn:microsoft.com/office/officeart/2005/8/layout/target3"/>
    <dgm:cxn modelId="{D586A32D-5814-4807-A51C-D131583AD3B9}" type="presOf" srcId="{B6EC5676-E0A3-45AF-B155-CB974EE486A8}" destId="{A23F79AF-F2B0-4831-AA80-CF43C789C6BD}" srcOrd="1" destOrd="0" presId="urn:microsoft.com/office/officeart/2005/8/layout/target3"/>
    <dgm:cxn modelId="{15779737-8B76-4B49-91D8-8AA872818DB1}" srcId="{A9B970C2-D71C-4290-88F2-5F50D42D18C0}" destId="{B6EC5676-E0A3-45AF-B155-CB974EE486A8}" srcOrd="0" destOrd="0" parTransId="{FE450094-20CD-4413-9797-DC8824495BC3}" sibTransId="{7E34F005-B644-4A76-9EFE-05BE9814C7DF}"/>
    <dgm:cxn modelId="{05A60671-3DC4-47A1-B621-726ED01667C0}" type="presOf" srcId="{A9B970C2-D71C-4290-88F2-5F50D42D18C0}" destId="{B7A40387-1DFE-4404-961B-11B5B0CF7783}" srcOrd="0" destOrd="0" presId="urn:microsoft.com/office/officeart/2005/8/layout/target3"/>
    <dgm:cxn modelId="{DB470DC8-9BDF-491E-B925-40A3F946DF2B}" type="presParOf" srcId="{B7A40387-1DFE-4404-961B-11B5B0CF7783}" destId="{41C7EF22-574E-43D0-9F2E-B794582AA3E0}" srcOrd="0" destOrd="0" presId="urn:microsoft.com/office/officeart/2005/8/layout/target3"/>
    <dgm:cxn modelId="{E7BDF7E2-F26C-4A66-9176-077DF8D2754C}" type="presParOf" srcId="{B7A40387-1DFE-4404-961B-11B5B0CF7783}" destId="{AC99A148-6FE6-4179-B7BB-4E62470F04BE}" srcOrd="1" destOrd="0" presId="urn:microsoft.com/office/officeart/2005/8/layout/target3"/>
    <dgm:cxn modelId="{8091C5BB-759D-4119-A814-4621A655D548}" type="presParOf" srcId="{B7A40387-1DFE-4404-961B-11B5B0CF7783}" destId="{5163D1D4-961B-4A45-8670-E49B93102401}" srcOrd="2" destOrd="0" presId="urn:microsoft.com/office/officeart/2005/8/layout/target3"/>
    <dgm:cxn modelId="{675C99B9-2DB8-44A3-95A0-65D9901EC2EE}" type="presParOf" srcId="{B7A40387-1DFE-4404-961B-11B5B0CF7783}" destId="{A23F79AF-F2B0-4831-AA80-CF43C789C6BD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275BF8C-622A-4408-8CA3-EFB7602D7270}" type="doc">
      <dgm:prSet loTypeId="urn:microsoft.com/office/officeart/2005/8/layout/target3" loCatId="relationship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AAE61ABB-4774-4CDF-8212-D36CBC994203}">
      <dgm:prSet/>
      <dgm:spPr/>
      <dgm:t>
        <a:bodyPr/>
        <a:lstStyle/>
        <a:p>
          <a:pPr rtl="0"/>
          <a:r>
            <a:rPr lang="en-US"/>
            <a:t>Ovo je komedija karaktera, pret</a:t>
          </a:r>
          <a:r>
            <a:rPr lang="sr-Latn-ME"/>
            <a:t>j</a:t>
          </a:r>
          <a:r>
            <a:rPr lang="en-US"/>
            <a:t>erane osobine čov</a:t>
          </a:r>
          <a:r>
            <a:rPr lang="sr-Latn-ME"/>
            <a:t>j</a:t>
          </a:r>
          <a:r>
            <a:rPr lang="en-US"/>
            <a:t>eka, kao što je tvrdičluk. Ism</a:t>
          </a:r>
          <a:r>
            <a:rPr lang="sr-Latn-ME"/>
            <a:t>ija</a:t>
          </a:r>
          <a:r>
            <a:rPr lang="en-US"/>
            <a:t>vaju se negativne osobine, uobraženost, hvalisavost, škrtost, nadmenost.</a:t>
          </a:r>
        </a:p>
      </dgm:t>
    </dgm:pt>
    <dgm:pt modelId="{DC254B66-CF46-4503-976D-B4115568B274}" type="parTrans" cxnId="{71755F67-6226-4663-9C66-5E81B8444F6E}">
      <dgm:prSet/>
      <dgm:spPr/>
      <dgm:t>
        <a:bodyPr/>
        <a:lstStyle/>
        <a:p>
          <a:endParaRPr lang="en-US"/>
        </a:p>
      </dgm:t>
    </dgm:pt>
    <dgm:pt modelId="{A2F2F461-D19F-4443-9D57-AA7624451AE7}" type="sibTrans" cxnId="{71755F67-6226-4663-9C66-5E81B8444F6E}">
      <dgm:prSet/>
      <dgm:spPr/>
      <dgm:t>
        <a:bodyPr/>
        <a:lstStyle/>
        <a:p>
          <a:endParaRPr lang="en-US"/>
        </a:p>
      </dgm:t>
    </dgm:pt>
    <dgm:pt modelId="{86C23ABF-5AA4-4F57-A7A5-D465ACF7B5D4}">
      <dgm:prSet/>
      <dgm:spPr/>
      <dgm:t>
        <a:bodyPr/>
        <a:lstStyle/>
        <a:p>
          <a:pPr rtl="0"/>
          <a:r>
            <a:rPr lang="en-US"/>
            <a:t>Komedija karaktera ili psihološka komedija je komedija u kojo</a:t>
          </a:r>
          <a:r>
            <a:rPr lang="sr-Latn-ME"/>
            <a:t>j</a:t>
          </a:r>
          <a:r>
            <a:rPr lang="en-US"/>
            <a:t> se ism</a:t>
          </a:r>
          <a:r>
            <a:rPr lang="sr-Latn-ME"/>
            <a:t>ija</a:t>
          </a:r>
          <a:r>
            <a:rPr lang="en-US"/>
            <a:t>va jedna ličnost i njena dominantna osobina.</a:t>
          </a:r>
        </a:p>
      </dgm:t>
    </dgm:pt>
    <dgm:pt modelId="{FFCF201C-AA6C-4783-96EF-3A715BDA33E1}" type="parTrans" cxnId="{633AD550-1AE9-42EB-8F26-3576201451BB}">
      <dgm:prSet/>
      <dgm:spPr/>
      <dgm:t>
        <a:bodyPr/>
        <a:lstStyle/>
        <a:p>
          <a:endParaRPr lang="en-US"/>
        </a:p>
      </dgm:t>
    </dgm:pt>
    <dgm:pt modelId="{99539B2C-0A38-4318-8A87-298A38CF71A2}" type="sibTrans" cxnId="{633AD550-1AE9-42EB-8F26-3576201451BB}">
      <dgm:prSet/>
      <dgm:spPr/>
      <dgm:t>
        <a:bodyPr/>
        <a:lstStyle/>
        <a:p>
          <a:endParaRPr lang="en-US"/>
        </a:p>
      </dgm:t>
    </dgm:pt>
    <dgm:pt modelId="{0B41807E-FF2E-40DE-920D-D4EAAC956D82}">
      <dgm:prSet/>
      <dgm:spPr/>
      <dgm:t>
        <a:bodyPr/>
        <a:lstStyle/>
        <a:p>
          <a:pPr rtl="0"/>
          <a:r>
            <a:rPr lang="en-US"/>
            <a:t>Cilj joj je da zabavi, ali i da pouči.</a:t>
          </a:r>
        </a:p>
      </dgm:t>
    </dgm:pt>
    <dgm:pt modelId="{795BE583-C522-405B-B564-788593F63A7F}" type="parTrans" cxnId="{D9D115F3-C644-4741-A5AD-B2D545FD8652}">
      <dgm:prSet/>
      <dgm:spPr/>
      <dgm:t>
        <a:bodyPr/>
        <a:lstStyle/>
        <a:p>
          <a:endParaRPr lang="en-US"/>
        </a:p>
      </dgm:t>
    </dgm:pt>
    <dgm:pt modelId="{61AB603A-4B08-4BBD-8DD8-A3807588631C}" type="sibTrans" cxnId="{D9D115F3-C644-4741-A5AD-B2D545FD8652}">
      <dgm:prSet/>
      <dgm:spPr/>
      <dgm:t>
        <a:bodyPr/>
        <a:lstStyle/>
        <a:p>
          <a:endParaRPr lang="en-US"/>
        </a:p>
      </dgm:t>
    </dgm:pt>
    <dgm:pt modelId="{407861DD-99CF-483F-BB5B-D460BBDC09C1}" type="pres">
      <dgm:prSet presAssocID="{9275BF8C-622A-4408-8CA3-EFB7602D7270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4FDA7C27-4FD5-42D7-8983-296378DFC3C3}" type="pres">
      <dgm:prSet presAssocID="{AAE61ABB-4774-4CDF-8212-D36CBC994203}" presName="circle1" presStyleLbl="node1" presStyleIdx="0" presStyleCnt="3"/>
      <dgm:spPr/>
    </dgm:pt>
    <dgm:pt modelId="{0B5EE0BB-551F-41BA-B167-EB2EA268E061}" type="pres">
      <dgm:prSet presAssocID="{AAE61ABB-4774-4CDF-8212-D36CBC994203}" presName="space" presStyleCnt="0"/>
      <dgm:spPr/>
    </dgm:pt>
    <dgm:pt modelId="{6106BD04-C9FA-4DB6-843C-6E96F3E3E83E}" type="pres">
      <dgm:prSet presAssocID="{AAE61ABB-4774-4CDF-8212-D36CBC994203}" presName="rect1" presStyleLbl="alignAcc1" presStyleIdx="0" presStyleCnt="3"/>
      <dgm:spPr/>
    </dgm:pt>
    <dgm:pt modelId="{02BB94F7-5ABF-4FCC-8F82-80F76F65AB5B}" type="pres">
      <dgm:prSet presAssocID="{86C23ABF-5AA4-4F57-A7A5-D465ACF7B5D4}" presName="vertSpace2" presStyleLbl="node1" presStyleIdx="0" presStyleCnt="3"/>
      <dgm:spPr/>
    </dgm:pt>
    <dgm:pt modelId="{502A617D-9087-4426-A43F-40020D9243D1}" type="pres">
      <dgm:prSet presAssocID="{86C23ABF-5AA4-4F57-A7A5-D465ACF7B5D4}" presName="circle2" presStyleLbl="node1" presStyleIdx="1" presStyleCnt="3"/>
      <dgm:spPr/>
    </dgm:pt>
    <dgm:pt modelId="{1FB76C4B-A937-4B69-AE4C-D89C45797E49}" type="pres">
      <dgm:prSet presAssocID="{86C23ABF-5AA4-4F57-A7A5-D465ACF7B5D4}" presName="rect2" presStyleLbl="alignAcc1" presStyleIdx="1" presStyleCnt="3"/>
      <dgm:spPr/>
    </dgm:pt>
    <dgm:pt modelId="{E8903A5E-5570-4DCD-91BA-7173C0E0E4F5}" type="pres">
      <dgm:prSet presAssocID="{0B41807E-FF2E-40DE-920D-D4EAAC956D82}" presName="vertSpace3" presStyleLbl="node1" presStyleIdx="1" presStyleCnt="3"/>
      <dgm:spPr/>
    </dgm:pt>
    <dgm:pt modelId="{092086D2-5137-420E-A1B0-505537CCD47A}" type="pres">
      <dgm:prSet presAssocID="{0B41807E-FF2E-40DE-920D-D4EAAC956D82}" presName="circle3" presStyleLbl="node1" presStyleIdx="2" presStyleCnt="3"/>
      <dgm:spPr/>
    </dgm:pt>
    <dgm:pt modelId="{86AE03B8-F8A7-46C5-BBB2-465BBA64C1A5}" type="pres">
      <dgm:prSet presAssocID="{0B41807E-FF2E-40DE-920D-D4EAAC956D82}" presName="rect3" presStyleLbl="alignAcc1" presStyleIdx="2" presStyleCnt="3"/>
      <dgm:spPr/>
    </dgm:pt>
    <dgm:pt modelId="{F4E9131C-44A0-4225-86CC-382EDA4F0F41}" type="pres">
      <dgm:prSet presAssocID="{AAE61ABB-4774-4CDF-8212-D36CBC994203}" presName="rect1ParTxNoCh" presStyleLbl="alignAcc1" presStyleIdx="2" presStyleCnt="3">
        <dgm:presLayoutVars>
          <dgm:chMax val="1"/>
          <dgm:bulletEnabled val="1"/>
        </dgm:presLayoutVars>
      </dgm:prSet>
      <dgm:spPr/>
    </dgm:pt>
    <dgm:pt modelId="{25B2BE2A-E0BF-4717-A1FC-F2283F6CE44A}" type="pres">
      <dgm:prSet presAssocID="{86C23ABF-5AA4-4F57-A7A5-D465ACF7B5D4}" presName="rect2ParTxNoCh" presStyleLbl="alignAcc1" presStyleIdx="2" presStyleCnt="3">
        <dgm:presLayoutVars>
          <dgm:chMax val="1"/>
          <dgm:bulletEnabled val="1"/>
        </dgm:presLayoutVars>
      </dgm:prSet>
      <dgm:spPr/>
    </dgm:pt>
    <dgm:pt modelId="{46CF3513-7FBE-4C5E-882B-585B42953543}" type="pres">
      <dgm:prSet presAssocID="{0B41807E-FF2E-40DE-920D-D4EAAC956D82}" presName="rect3ParTxNoCh" presStyleLbl="alignAcc1" presStyleIdx="2" presStyleCnt="3">
        <dgm:presLayoutVars>
          <dgm:chMax val="1"/>
          <dgm:bulletEnabled val="1"/>
        </dgm:presLayoutVars>
      </dgm:prSet>
      <dgm:spPr/>
    </dgm:pt>
  </dgm:ptLst>
  <dgm:cxnLst>
    <dgm:cxn modelId="{2133A92B-CCB7-437F-B4A0-9EAE517BF74D}" type="presOf" srcId="{0B41807E-FF2E-40DE-920D-D4EAAC956D82}" destId="{46CF3513-7FBE-4C5E-882B-585B42953543}" srcOrd="1" destOrd="0" presId="urn:microsoft.com/office/officeart/2005/8/layout/target3"/>
    <dgm:cxn modelId="{FCBEB43F-5B64-4135-B877-3AA115B2FF5B}" type="presOf" srcId="{86C23ABF-5AA4-4F57-A7A5-D465ACF7B5D4}" destId="{1FB76C4B-A937-4B69-AE4C-D89C45797E49}" srcOrd="0" destOrd="0" presId="urn:microsoft.com/office/officeart/2005/8/layout/target3"/>
    <dgm:cxn modelId="{7CBB675E-B2DC-4521-BFE3-64E573C99C58}" type="presOf" srcId="{0B41807E-FF2E-40DE-920D-D4EAAC956D82}" destId="{86AE03B8-F8A7-46C5-BBB2-465BBA64C1A5}" srcOrd="0" destOrd="0" presId="urn:microsoft.com/office/officeart/2005/8/layout/target3"/>
    <dgm:cxn modelId="{71755F67-6226-4663-9C66-5E81B8444F6E}" srcId="{9275BF8C-622A-4408-8CA3-EFB7602D7270}" destId="{AAE61ABB-4774-4CDF-8212-D36CBC994203}" srcOrd="0" destOrd="0" parTransId="{DC254B66-CF46-4503-976D-B4115568B274}" sibTransId="{A2F2F461-D19F-4443-9D57-AA7624451AE7}"/>
    <dgm:cxn modelId="{5098B36A-5BE9-44FC-9693-D3F0BC8510A2}" type="presOf" srcId="{9275BF8C-622A-4408-8CA3-EFB7602D7270}" destId="{407861DD-99CF-483F-BB5B-D460BBDC09C1}" srcOrd="0" destOrd="0" presId="urn:microsoft.com/office/officeart/2005/8/layout/target3"/>
    <dgm:cxn modelId="{633AD550-1AE9-42EB-8F26-3576201451BB}" srcId="{9275BF8C-622A-4408-8CA3-EFB7602D7270}" destId="{86C23ABF-5AA4-4F57-A7A5-D465ACF7B5D4}" srcOrd="1" destOrd="0" parTransId="{FFCF201C-AA6C-4783-96EF-3A715BDA33E1}" sibTransId="{99539B2C-0A38-4318-8A87-298A38CF71A2}"/>
    <dgm:cxn modelId="{D8A5C958-BDE8-4AAA-901E-A2F6AD0C5B5D}" type="presOf" srcId="{86C23ABF-5AA4-4F57-A7A5-D465ACF7B5D4}" destId="{25B2BE2A-E0BF-4717-A1FC-F2283F6CE44A}" srcOrd="1" destOrd="0" presId="urn:microsoft.com/office/officeart/2005/8/layout/target3"/>
    <dgm:cxn modelId="{2B59CD8C-5EAC-4A43-8D22-493252E34CE7}" type="presOf" srcId="{AAE61ABB-4774-4CDF-8212-D36CBC994203}" destId="{F4E9131C-44A0-4225-86CC-382EDA4F0F41}" srcOrd="1" destOrd="0" presId="urn:microsoft.com/office/officeart/2005/8/layout/target3"/>
    <dgm:cxn modelId="{4BBEB4A0-1A73-4E66-8A20-82CF349614F4}" type="presOf" srcId="{AAE61ABB-4774-4CDF-8212-D36CBC994203}" destId="{6106BD04-C9FA-4DB6-843C-6E96F3E3E83E}" srcOrd="0" destOrd="0" presId="urn:microsoft.com/office/officeart/2005/8/layout/target3"/>
    <dgm:cxn modelId="{D9D115F3-C644-4741-A5AD-B2D545FD8652}" srcId="{9275BF8C-622A-4408-8CA3-EFB7602D7270}" destId="{0B41807E-FF2E-40DE-920D-D4EAAC956D82}" srcOrd="2" destOrd="0" parTransId="{795BE583-C522-405B-B564-788593F63A7F}" sibTransId="{61AB603A-4B08-4BBD-8DD8-A3807588631C}"/>
    <dgm:cxn modelId="{80911EDF-E5ED-4A07-B509-23AC63305785}" type="presParOf" srcId="{407861DD-99CF-483F-BB5B-D460BBDC09C1}" destId="{4FDA7C27-4FD5-42D7-8983-296378DFC3C3}" srcOrd="0" destOrd="0" presId="urn:microsoft.com/office/officeart/2005/8/layout/target3"/>
    <dgm:cxn modelId="{3E61557C-6284-4D37-9133-34E609213FB8}" type="presParOf" srcId="{407861DD-99CF-483F-BB5B-D460BBDC09C1}" destId="{0B5EE0BB-551F-41BA-B167-EB2EA268E061}" srcOrd="1" destOrd="0" presId="urn:microsoft.com/office/officeart/2005/8/layout/target3"/>
    <dgm:cxn modelId="{54E27CE9-38B2-4739-B0B6-6CB74B962E1A}" type="presParOf" srcId="{407861DD-99CF-483F-BB5B-D460BBDC09C1}" destId="{6106BD04-C9FA-4DB6-843C-6E96F3E3E83E}" srcOrd="2" destOrd="0" presId="urn:microsoft.com/office/officeart/2005/8/layout/target3"/>
    <dgm:cxn modelId="{A5F82481-7B8E-44F1-BAD0-4260B5B89811}" type="presParOf" srcId="{407861DD-99CF-483F-BB5B-D460BBDC09C1}" destId="{02BB94F7-5ABF-4FCC-8F82-80F76F65AB5B}" srcOrd="3" destOrd="0" presId="urn:microsoft.com/office/officeart/2005/8/layout/target3"/>
    <dgm:cxn modelId="{93DB8F93-D08B-4D2E-B697-A2B932F6FE28}" type="presParOf" srcId="{407861DD-99CF-483F-BB5B-D460BBDC09C1}" destId="{502A617D-9087-4426-A43F-40020D9243D1}" srcOrd="4" destOrd="0" presId="urn:microsoft.com/office/officeart/2005/8/layout/target3"/>
    <dgm:cxn modelId="{CDF15B5C-F120-4EDE-BD86-80757F4EE354}" type="presParOf" srcId="{407861DD-99CF-483F-BB5B-D460BBDC09C1}" destId="{1FB76C4B-A937-4B69-AE4C-D89C45797E49}" srcOrd="5" destOrd="0" presId="urn:microsoft.com/office/officeart/2005/8/layout/target3"/>
    <dgm:cxn modelId="{62D743C3-05EE-413F-8ABB-5F5C5FD076AA}" type="presParOf" srcId="{407861DD-99CF-483F-BB5B-D460BBDC09C1}" destId="{E8903A5E-5570-4DCD-91BA-7173C0E0E4F5}" srcOrd="6" destOrd="0" presId="urn:microsoft.com/office/officeart/2005/8/layout/target3"/>
    <dgm:cxn modelId="{9EA09C48-3E7A-4094-B9A2-CD6ABBC2F83C}" type="presParOf" srcId="{407861DD-99CF-483F-BB5B-D460BBDC09C1}" destId="{092086D2-5137-420E-A1B0-505537CCD47A}" srcOrd="7" destOrd="0" presId="urn:microsoft.com/office/officeart/2005/8/layout/target3"/>
    <dgm:cxn modelId="{618BA534-9456-460E-8D19-C292E75F4D4D}" type="presParOf" srcId="{407861DD-99CF-483F-BB5B-D460BBDC09C1}" destId="{86AE03B8-F8A7-46C5-BBB2-465BBA64C1A5}" srcOrd="8" destOrd="0" presId="urn:microsoft.com/office/officeart/2005/8/layout/target3"/>
    <dgm:cxn modelId="{0D2DB532-D405-4ED1-886C-79B507C1DC93}" type="presParOf" srcId="{407861DD-99CF-483F-BB5B-D460BBDC09C1}" destId="{F4E9131C-44A0-4225-86CC-382EDA4F0F41}" srcOrd="9" destOrd="0" presId="urn:microsoft.com/office/officeart/2005/8/layout/target3"/>
    <dgm:cxn modelId="{292AD502-0AAB-4B53-9D46-2F29A85DEAA2}" type="presParOf" srcId="{407861DD-99CF-483F-BB5B-D460BBDC09C1}" destId="{25B2BE2A-E0BF-4717-A1FC-F2283F6CE44A}" srcOrd="10" destOrd="0" presId="urn:microsoft.com/office/officeart/2005/8/layout/target3"/>
    <dgm:cxn modelId="{A247299C-F865-4825-BD00-421A87A929E2}" type="presParOf" srcId="{407861DD-99CF-483F-BB5B-D460BBDC09C1}" destId="{46CF3513-7FBE-4C5E-882B-585B42953543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33BD9CC-A153-4539-86F3-3481ED8724D6}" type="doc">
      <dgm:prSet loTypeId="urn:microsoft.com/office/officeart/2005/8/layout/target3" loCatId="relationship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D32F9C03-1CE2-4146-AD45-6FB67CFDD63E}">
      <dgm:prSet/>
      <dgm:spPr/>
      <dgm:t>
        <a:bodyPr/>
        <a:lstStyle/>
        <a:p>
          <a:pPr rtl="0"/>
          <a:r>
            <a:rPr lang="sr-Latn-ME" i="1"/>
            <a:t>Kir Janja</a:t>
          </a:r>
          <a:endParaRPr lang="en-US"/>
        </a:p>
      </dgm:t>
    </dgm:pt>
    <dgm:pt modelId="{8E864923-481B-4BCB-B8CF-919A0C2AB313}" type="parTrans" cxnId="{86DA1643-4CA7-4F8A-B0E1-BE4432F04D4C}">
      <dgm:prSet/>
      <dgm:spPr/>
      <dgm:t>
        <a:bodyPr/>
        <a:lstStyle/>
        <a:p>
          <a:endParaRPr lang="en-US"/>
        </a:p>
      </dgm:t>
    </dgm:pt>
    <dgm:pt modelId="{BB8CF5C0-B19C-4F06-A083-EFDD74AC363E}" type="sibTrans" cxnId="{86DA1643-4CA7-4F8A-B0E1-BE4432F04D4C}">
      <dgm:prSet/>
      <dgm:spPr/>
      <dgm:t>
        <a:bodyPr/>
        <a:lstStyle/>
        <a:p>
          <a:endParaRPr lang="en-US"/>
        </a:p>
      </dgm:t>
    </dgm:pt>
    <dgm:pt modelId="{999AC61D-DBFF-4BDF-8CFD-66FB91964703}" type="pres">
      <dgm:prSet presAssocID="{033BD9CC-A153-4539-86F3-3481ED8724D6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88A28A61-2065-4317-AF61-BAE19F441FCB}" type="pres">
      <dgm:prSet presAssocID="{D32F9C03-1CE2-4146-AD45-6FB67CFDD63E}" presName="circle1" presStyleLbl="node1" presStyleIdx="0" presStyleCnt="1"/>
      <dgm:spPr/>
    </dgm:pt>
    <dgm:pt modelId="{60B071AB-CD32-41E0-8789-9F7936B0AC39}" type="pres">
      <dgm:prSet presAssocID="{D32F9C03-1CE2-4146-AD45-6FB67CFDD63E}" presName="space" presStyleCnt="0"/>
      <dgm:spPr/>
    </dgm:pt>
    <dgm:pt modelId="{6F662356-8101-4AFD-A98D-C2AFCC736166}" type="pres">
      <dgm:prSet presAssocID="{D32F9C03-1CE2-4146-AD45-6FB67CFDD63E}" presName="rect1" presStyleLbl="alignAcc1" presStyleIdx="0" presStyleCnt="1"/>
      <dgm:spPr/>
    </dgm:pt>
    <dgm:pt modelId="{3633D188-5223-4C47-9996-25ED2AD8FD14}" type="pres">
      <dgm:prSet presAssocID="{D32F9C03-1CE2-4146-AD45-6FB67CFDD63E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7FD8D624-3561-48E7-8D0D-53DA84FF5E5D}" type="presOf" srcId="{033BD9CC-A153-4539-86F3-3481ED8724D6}" destId="{999AC61D-DBFF-4BDF-8CFD-66FB91964703}" srcOrd="0" destOrd="0" presId="urn:microsoft.com/office/officeart/2005/8/layout/target3"/>
    <dgm:cxn modelId="{86DA1643-4CA7-4F8A-B0E1-BE4432F04D4C}" srcId="{033BD9CC-A153-4539-86F3-3481ED8724D6}" destId="{D32F9C03-1CE2-4146-AD45-6FB67CFDD63E}" srcOrd="0" destOrd="0" parTransId="{8E864923-481B-4BCB-B8CF-919A0C2AB313}" sibTransId="{BB8CF5C0-B19C-4F06-A083-EFDD74AC363E}"/>
    <dgm:cxn modelId="{07E78C6A-0F7F-4BC0-86C6-FC35321723F7}" type="presOf" srcId="{D32F9C03-1CE2-4146-AD45-6FB67CFDD63E}" destId="{3633D188-5223-4C47-9996-25ED2AD8FD14}" srcOrd="1" destOrd="0" presId="urn:microsoft.com/office/officeart/2005/8/layout/target3"/>
    <dgm:cxn modelId="{300F2DBD-6AF0-407C-9392-5AD2B0EA62F8}" type="presOf" srcId="{D32F9C03-1CE2-4146-AD45-6FB67CFDD63E}" destId="{6F662356-8101-4AFD-A98D-C2AFCC736166}" srcOrd="0" destOrd="0" presId="urn:microsoft.com/office/officeart/2005/8/layout/target3"/>
    <dgm:cxn modelId="{4138ED8B-C1DD-4E5C-B309-5BBEF5B408D1}" type="presParOf" srcId="{999AC61D-DBFF-4BDF-8CFD-66FB91964703}" destId="{88A28A61-2065-4317-AF61-BAE19F441FCB}" srcOrd="0" destOrd="0" presId="urn:microsoft.com/office/officeart/2005/8/layout/target3"/>
    <dgm:cxn modelId="{05636DFB-D0BD-4233-811A-44E2F6CE0E8D}" type="presParOf" srcId="{999AC61D-DBFF-4BDF-8CFD-66FB91964703}" destId="{60B071AB-CD32-41E0-8789-9F7936B0AC39}" srcOrd="1" destOrd="0" presId="urn:microsoft.com/office/officeart/2005/8/layout/target3"/>
    <dgm:cxn modelId="{5B1B1E1A-3246-47B5-947A-ED261BCDD067}" type="presParOf" srcId="{999AC61D-DBFF-4BDF-8CFD-66FB91964703}" destId="{6F662356-8101-4AFD-A98D-C2AFCC736166}" srcOrd="2" destOrd="0" presId="urn:microsoft.com/office/officeart/2005/8/layout/target3"/>
    <dgm:cxn modelId="{33D0BD12-8789-434D-BB5F-4C3F2F32EEE7}" type="presParOf" srcId="{999AC61D-DBFF-4BDF-8CFD-66FB91964703}" destId="{3633D188-5223-4C47-9996-25ED2AD8FD14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0F1E5DB-1BD1-41CF-956D-19BE60E5A747}" type="doc">
      <dgm:prSet loTypeId="urn:microsoft.com/office/officeart/2005/8/layout/target3" loCatId="relationship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12D39A5E-71F1-462A-976F-6B161094D5FB}">
      <dgm:prSet/>
      <dgm:spPr/>
      <dgm:t>
        <a:bodyPr/>
        <a:lstStyle/>
        <a:p>
          <a:pPr rtl="0"/>
          <a:r>
            <a:rPr lang="en-US" b="1"/>
            <a:t>Primeri Kir Janjinog tvrdičluka</a:t>
          </a:r>
          <a:r>
            <a:rPr lang="en-US"/>
            <a:t>:  sam zida </a:t>
          </a:r>
          <a:r>
            <a:rPr lang="sr-Latn-ME"/>
            <a:t>š</a:t>
          </a:r>
          <a:r>
            <a:rPr lang="en-US"/>
            <a:t>upu, i zato se šupa srušila, i ubila mu konja, nije ht</a:t>
          </a:r>
          <a:r>
            <a:rPr lang="sr-Latn-ME"/>
            <a:t>i</a:t>
          </a:r>
          <a:r>
            <a:rPr lang="en-US"/>
            <a:t>o da  kupi slavinu, pa mu je sirće isteklo, ne želi da da novac za bolnicu, u humanitarne svrhe, ne želi da kupi ženi šešir.</a:t>
          </a:r>
        </a:p>
      </dgm:t>
    </dgm:pt>
    <dgm:pt modelId="{8B6DA96A-0FAE-42A6-8FE9-2523703C659B}" type="parTrans" cxnId="{CF6769D4-5411-42C3-977D-F4D2CB4A467E}">
      <dgm:prSet/>
      <dgm:spPr/>
      <dgm:t>
        <a:bodyPr/>
        <a:lstStyle/>
        <a:p>
          <a:endParaRPr lang="en-US"/>
        </a:p>
      </dgm:t>
    </dgm:pt>
    <dgm:pt modelId="{FC6699F9-DE86-4B36-A381-AF66D20595AF}" type="sibTrans" cxnId="{CF6769D4-5411-42C3-977D-F4D2CB4A467E}">
      <dgm:prSet/>
      <dgm:spPr/>
      <dgm:t>
        <a:bodyPr/>
        <a:lstStyle/>
        <a:p>
          <a:endParaRPr lang="en-US"/>
        </a:p>
      </dgm:t>
    </dgm:pt>
    <dgm:pt modelId="{B9EC443D-F7A0-44AB-B841-EC237195A969}">
      <dgm:prSet/>
      <dgm:spPr/>
      <dgm:t>
        <a:bodyPr/>
        <a:lstStyle/>
        <a:p>
          <a:pPr rtl="0"/>
          <a:r>
            <a:rPr lang="en-US"/>
            <a:t>Njegova žena je jako mlada i udala se za njega zbog novca i po nagovoru svoje majke, i sada je jako nezadovoljna životom sa Kir Janjom. Janja strahuje da će ga žena prevariti sa nekim  mlađim muškarcem (notaros!).</a:t>
          </a:r>
        </a:p>
      </dgm:t>
    </dgm:pt>
    <dgm:pt modelId="{CA25AE49-1E6B-470A-9617-58F373B0D2B8}" type="parTrans" cxnId="{D9DF59BB-05DB-42A6-A196-B886920A4D73}">
      <dgm:prSet/>
      <dgm:spPr/>
      <dgm:t>
        <a:bodyPr/>
        <a:lstStyle/>
        <a:p>
          <a:endParaRPr lang="en-US"/>
        </a:p>
      </dgm:t>
    </dgm:pt>
    <dgm:pt modelId="{C937EF45-5685-4347-BE6A-DEF89882FD98}" type="sibTrans" cxnId="{D9DF59BB-05DB-42A6-A196-B886920A4D73}">
      <dgm:prSet/>
      <dgm:spPr/>
      <dgm:t>
        <a:bodyPr/>
        <a:lstStyle/>
        <a:p>
          <a:endParaRPr lang="en-US"/>
        </a:p>
      </dgm:t>
    </dgm:pt>
    <dgm:pt modelId="{6E99E198-0D94-44BB-9CCA-EA6F45211DC1}" type="pres">
      <dgm:prSet presAssocID="{60F1E5DB-1BD1-41CF-956D-19BE60E5A747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2D0BE138-3A4A-4CFE-B765-EB4C08255DFF}" type="pres">
      <dgm:prSet presAssocID="{12D39A5E-71F1-462A-976F-6B161094D5FB}" presName="circle1" presStyleLbl="node1" presStyleIdx="0" presStyleCnt="2"/>
      <dgm:spPr/>
    </dgm:pt>
    <dgm:pt modelId="{11E90FB2-F841-41AA-8C29-A7A21BF3D25A}" type="pres">
      <dgm:prSet presAssocID="{12D39A5E-71F1-462A-976F-6B161094D5FB}" presName="space" presStyleCnt="0"/>
      <dgm:spPr/>
    </dgm:pt>
    <dgm:pt modelId="{4C46A32B-F3AC-4BD9-82C1-E1D0F213BBAF}" type="pres">
      <dgm:prSet presAssocID="{12D39A5E-71F1-462A-976F-6B161094D5FB}" presName="rect1" presStyleLbl="alignAcc1" presStyleIdx="0" presStyleCnt="2"/>
      <dgm:spPr/>
    </dgm:pt>
    <dgm:pt modelId="{CBEE8CB5-9D49-4EBA-886A-E3FA04C86AE7}" type="pres">
      <dgm:prSet presAssocID="{B9EC443D-F7A0-44AB-B841-EC237195A969}" presName="vertSpace2" presStyleLbl="node1" presStyleIdx="0" presStyleCnt="2"/>
      <dgm:spPr/>
    </dgm:pt>
    <dgm:pt modelId="{90AD8035-D8D7-46BE-B65E-6CDF95C24FA9}" type="pres">
      <dgm:prSet presAssocID="{B9EC443D-F7A0-44AB-B841-EC237195A969}" presName="circle2" presStyleLbl="node1" presStyleIdx="1" presStyleCnt="2"/>
      <dgm:spPr/>
    </dgm:pt>
    <dgm:pt modelId="{E2826D70-8A61-4FE3-A802-3BCBAD4576AB}" type="pres">
      <dgm:prSet presAssocID="{B9EC443D-F7A0-44AB-B841-EC237195A969}" presName="rect2" presStyleLbl="alignAcc1" presStyleIdx="1" presStyleCnt="2"/>
      <dgm:spPr/>
    </dgm:pt>
    <dgm:pt modelId="{60E22432-CBB0-431B-962E-25AF3757D57A}" type="pres">
      <dgm:prSet presAssocID="{12D39A5E-71F1-462A-976F-6B161094D5FB}" presName="rect1ParTxNoCh" presStyleLbl="alignAcc1" presStyleIdx="1" presStyleCnt="2">
        <dgm:presLayoutVars>
          <dgm:chMax val="1"/>
          <dgm:bulletEnabled val="1"/>
        </dgm:presLayoutVars>
      </dgm:prSet>
      <dgm:spPr/>
    </dgm:pt>
    <dgm:pt modelId="{FBC06D3B-6B22-4BC6-BD3A-3BE9D4E529FF}" type="pres">
      <dgm:prSet presAssocID="{B9EC443D-F7A0-44AB-B841-EC237195A969}" presName="rect2ParTxNoCh" presStyleLbl="alignAcc1" presStyleIdx="1" presStyleCnt="2">
        <dgm:presLayoutVars>
          <dgm:chMax val="1"/>
          <dgm:bulletEnabled val="1"/>
        </dgm:presLayoutVars>
      </dgm:prSet>
      <dgm:spPr/>
    </dgm:pt>
  </dgm:ptLst>
  <dgm:cxnLst>
    <dgm:cxn modelId="{0C4D0D14-1CC8-49D7-A6FB-674572EE73C2}" type="presOf" srcId="{B9EC443D-F7A0-44AB-B841-EC237195A969}" destId="{FBC06D3B-6B22-4BC6-BD3A-3BE9D4E529FF}" srcOrd="1" destOrd="0" presId="urn:microsoft.com/office/officeart/2005/8/layout/target3"/>
    <dgm:cxn modelId="{A5AE7322-3D1E-40F9-8870-A359A3413978}" type="presOf" srcId="{12D39A5E-71F1-462A-976F-6B161094D5FB}" destId="{4C46A32B-F3AC-4BD9-82C1-E1D0F213BBAF}" srcOrd="0" destOrd="0" presId="urn:microsoft.com/office/officeart/2005/8/layout/target3"/>
    <dgm:cxn modelId="{60C0BB72-61B8-4974-8CF6-F09983BE1519}" type="presOf" srcId="{60F1E5DB-1BD1-41CF-956D-19BE60E5A747}" destId="{6E99E198-0D94-44BB-9CCA-EA6F45211DC1}" srcOrd="0" destOrd="0" presId="urn:microsoft.com/office/officeart/2005/8/layout/target3"/>
    <dgm:cxn modelId="{686C067C-026F-4CBC-84E8-2B8EDEAA6F31}" type="presOf" srcId="{12D39A5E-71F1-462A-976F-6B161094D5FB}" destId="{60E22432-CBB0-431B-962E-25AF3757D57A}" srcOrd="1" destOrd="0" presId="urn:microsoft.com/office/officeart/2005/8/layout/target3"/>
    <dgm:cxn modelId="{D9DF59BB-05DB-42A6-A196-B886920A4D73}" srcId="{60F1E5DB-1BD1-41CF-956D-19BE60E5A747}" destId="{B9EC443D-F7A0-44AB-B841-EC237195A969}" srcOrd="1" destOrd="0" parTransId="{CA25AE49-1E6B-470A-9617-58F373B0D2B8}" sibTransId="{C937EF45-5685-4347-BE6A-DEF89882FD98}"/>
    <dgm:cxn modelId="{200289C7-0BCB-4FF1-A423-F635C114ADBB}" type="presOf" srcId="{B9EC443D-F7A0-44AB-B841-EC237195A969}" destId="{E2826D70-8A61-4FE3-A802-3BCBAD4576AB}" srcOrd="0" destOrd="0" presId="urn:microsoft.com/office/officeart/2005/8/layout/target3"/>
    <dgm:cxn modelId="{CF6769D4-5411-42C3-977D-F4D2CB4A467E}" srcId="{60F1E5DB-1BD1-41CF-956D-19BE60E5A747}" destId="{12D39A5E-71F1-462A-976F-6B161094D5FB}" srcOrd="0" destOrd="0" parTransId="{8B6DA96A-0FAE-42A6-8FE9-2523703C659B}" sibTransId="{FC6699F9-DE86-4B36-A381-AF66D20595AF}"/>
    <dgm:cxn modelId="{9FAC9268-24D8-4967-810F-2A52A94411DA}" type="presParOf" srcId="{6E99E198-0D94-44BB-9CCA-EA6F45211DC1}" destId="{2D0BE138-3A4A-4CFE-B765-EB4C08255DFF}" srcOrd="0" destOrd="0" presId="urn:microsoft.com/office/officeart/2005/8/layout/target3"/>
    <dgm:cxn modelId="{20F4D700-2861-4242-8E9D-0B862C6306E8}" type="presParOf" srcId="{6E99E198-0D94-44BB-9CCA-EA6F45211DC1}" destId="{11E90FB2-F841-41AA-8C29-A7A21BF3D25A}" srcOrd="1" destOrd="0" presId="urn:microsoft.com/office/officeart/2005/8/layout/target3"/>
    <dgm:cxn modelId="{7708C09E-4499-4BB6-92D2-75330BFDA90B}" type="presParOf" srcId="{6E99E198-0D94-44BB-9CCA-EA6F45211DC1}" destId="{4C46A32B-F3AC-4BD9-82C1-E1D0F213BBAF}" srcOrd="2" destOrd="0" presId="urn:microsoft.com/office/officeart/2005/8/layout/target3"/>
    <dgm:cxn modelId="{B2C9F585-3627-41BC-8C91-3BA3C5E2566F}" type="presParOf" srcId="{6E99E198-0D94-44BB-9CCA-EA6F45211DC1}" destId="{CBEE8CB5-9D49-4EBA-886A-E3FA04C86AE7}" srcOrd="3" destOrd="0" presId="urn:microsoft.com/office/officeart/2005/8/layout/target3"/>
    <dgm:cxn modelId="{A138C863-2F8E-4E46-955B-D25DE90B3C4E}" type="presParOf" srcId="{6E99E198-0D94-44BB-9CCA-EA6F45211DC1}" destId="{90AD8035-D8D7-46BE-B65E-6CDF95C24FA9}" srcOrd="4" destOrd="0" presId="urn:microsoft.com/office/officeart/2005/8/layout/target3"/>
    <dgm:cxn modelId="{EF7EC5CE-56E1-46F5-884A-B2E42E61FC37}" type="presParOf" srcId="{6E99E198-0D94-44BB-9CCA-EA6F45211DC1}" destId="{E2826D70-8A61-4FE3-A802-3BCBAD4576AB}" srcOrd="5" destOrd="0" presId="urn:microsoft.com/office/officeart/2005/8/layout/target3"/>
    <dgm:cxn modelId="{A7EB92CD-FE47-4469-BA25-AB1E1926E4A3}" type="presParOf" srcId="{6E99E198-0D94-44BB-9CCA-EA6F45211DC1}" destId="{60E22432-CBB0-431B-962E-25AF3757D57A}" srcOrd="6" destOrd="0" presId="urn:microsoft.com/office/officeart/2005/8/layout/target3"/>
    <dgm:cxn modelId="{0D4254CD-2ED4-4740-A250-1DDA6280971C}" type="presParOf" srcId="{6E99E198-0D94-44BB-9CCA-EA6F45211DC1}" destId="{FBC06D3B-6B22-4BC6-BD3A-3BE9D4E529FF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032E81F-9906-435A-A323-95D971B87B00}" type="doc">
      <dgm:prSet loTypeId="urn:microsoft.com/office/officeart/2005/8/layout/target3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2B7234C-0A58-4E6D-A6BF-508DBDCE279C}">
      <dgm:prSet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pPr rtl="0"/>
          <a:r>
            <a:rPr lang="en-US"/>
            <a:t>Kir Dima laska Kir Janji, govorio mu je ono što je on žel</a:t>
          </a:r>
          <a:r>
            <a:rPr lang="sr-Latn-ME"/>
            <a:t>i</a:t>
          </a:r>
          <a:r>
            <a:rPr lang="en-US"/>
            <a:t>o da čuje i usp</a:t>
          </a:r>
          <a:r>
            <a:rPr lang="sr-Latn-ME"/>
            <a:t>ij</a:t>
          </a:r>
          <a:r>
            <a:rPr lang="en-US"/>
            <a:t>eva da mu izvuče novac – to je dokaz da Kir Janja nije inteligentan… jedini lik koji je usp</a:t>
          </a:r>
          <a:r>
            <a:rPr lang="sr-Latn-ME"/>
            <a:t>i</a:t>
          </a:r>
          <a:r>
            <a:rPr lang="en-US"/>
            <a:t>o da iskoristi sve loše Kir Janjine osobine, bio je Kir Dima!</a:t>
          </a:r>
        </a:p>
      </dgm:t>
    </dgm:pt>
    <dgm:pt modelId="{EDCE434E-1C4E-44E5-B9D5-541ACC39FC98}" type="parTrans" cxnId="{BE3696A6-422F-42C2-B697-8C344B44ED5E}">
      <dgm:prSet/>
      <dgm:spPr/>
      <dgm:t>
        <a:bodyPr/>
        <a:lstStyle/>
        <a:p>
          <a:endParaRPr lang="en-US"/>
        </a:p>
      </dgm:t>
    </dgm:pt>
    <dgm:pt modelId="{0038924B-126A-4DA3-A2B7-A562024BE85F}" type="sibTrans" cxnId="{BE3696A6-422F-42C2-B697-8C344B44ED5E}">
      <dgm:prSet/>
      <dgm:spPr/>
      <dgm:t>
        <a:bodyPr/>
        <a:lstStyle/>
        <a:p>
          <a:endParaRPr lang="en-US"/>
        </a:p>
      </dgm:t>
    </dgm:pt>
    <dgm:pt modelId="{1330FC4F-64A1-4FA0-964D-37E11C3FFE77}" type="pres">
      <dgm:prSet presAssocID="{B032E81F-9906-435A-A323-95D971B87B00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006D5856-BE43-431A-BBC8-CAB294B1D32E}" type="pres">
      <dgm:prSet presAssocID="{C2B7234C-0A58-4E6D-A6BF-508DBDCE279C}" presName="circle1" presStyleLbl="node1" presStyleIdx="0" presStyleCnt="1"/>
      <dgm:spPr/>
    </dgm:pt>
    <dgm:pt modelId="{E94BC293-5948-4985-8D5F-1FC564976FB9}" type="pres">
      <dgm:prSet presAssocID="{C2B7234C-0A58-4E6D-A6BF-508DBDCE279C}" presName="space" presStyleCnt="0"/>
      <dgm:spPr/>
    </dgm:pt>
    <dgm:pt modelId="{EEB253B2-9765-4E44-B400-FCF3A9CB7CEF}" type="pres">
      <dgm:prSet presAssocID="{C2B7234C-0A58-4E6D-A6BF-508DBDCE279C}" presName="rect1" presStyleLbl="alignAcc1" presStyleIdx="0" presStyleCnt="1"/>
      <dgm:spPr/>
    </dgm:pt>
    <dgm:pt modelId="{10274F8F-8474-407C-B9E0-56EE7D7513D6}" type="pres">
      <dgm:prSet presAssocID="{C2B7234C-0A58-4E6D-A6BF-508DBDCE279C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0648B503-8E6C-4629-92AF-40AA47152A0B}" type="presOf" srcId="{C2B7234C-0A58-4E6D-A6BF-508DBDCE279C}" destId="{EEB253B2-9765-4E44-B400-FCF3A9CB7CEF}" srcOrd="0" destOrd="0" presId="urn:microsoft.com/office/officeart/2005/8/layout/target3"/>
    <dgm:cxn modelId="{87855C05-5102-4B32-9E6C-0402C0F78E48}" type="presOf" srcId="{B032E81F-9906-435A-A323-95D971B87B00}" destId="{1330FC4F-64A1-4FA0-964D-37E11C3FFE77}" srcOrd="0" destOrd="0" presId="urn:microsoft.com/office/officeart/2005/8/layout/target3"/>
    <dgm:cxn modelId="{9871C415-09C6-43BA-99BE-B247BEFBB9BA}" type="presOf" srcId="{C2B7234C-0A58-4E6D-A6BF-508DBDCE279C}" destId="{10274F8F-8474-407C-B9E0-56EE7D7513D6}" srcOrd="1" destOrd="0" presId="urn:microsoft.com/office/officeart/2005/8/layout/target3"/>
    <dgm:cxn modelId="{BE3696A6-422F-42C2-B697-8C344B44ED5E}" srcId="{B032E81F-9906-435A-A323-95D971B87B00}" destId="{C2B7234C-0A58-4E6D-A6BF-508DBDCE279C}" srcOrd="0" destOrd="0" parTransId="{EDCE434E-1C4E-44E5-B9D5-541ACC39FC98}" sibTransId="{0038924B-126A-4DA3-A2B7-A562024BE85F}"/>
    <dgm:cxn modelId="{9C295F44-FA24-4695-912A-5EDBE8F73C80}" type="presParOf" srcId="{1330FC4F-64A1-4FA0-964D-37E11C3FFE77}" destId="{006D5856-BE43-431A-BBC8-CAB294B1D32E}" srcOrd="0" destOrd="0" presId="urn:microsoft.com/office/officeart/2005/8/layout/target3"/>
    <dgm:cxn modelId="{9BF9794F-D626-4A92-A204-897A83D700F5}" type="presParOf" srcId="{1330FC4F-64A1-4FA0-964D-37E11C3FFE77}" destId="{E94BC293-5948-4985-8D5F-1FC564976FB9}" srcOrd="1" destOrd="0" presId="urn:microsoft.com/office/officeart/2005/8/layout/target3"/>
    <dgm:cxn modelId="{72A96844-C9B6-447B-A304-A03442B1F7B4}" type="presParOf" srcId="{1330FC4F-64A1-4FA0-964D-37E11C3FFE77}" destId="{EEB253B2-9765-4E44-B400-FCF3A9CB7CEF}" srcOrd="2" destOrd="0" presId="urn:microsoft.com/office/officeart/2005/8/layout/target3"/>
    <dgm:cxn modelId="{8C21426D-64CD-42DB-AE75-6F40D0FD2295}" type="presParOf" srcId="{1330FC4F-64A1-4FA0-964D-37E11C3FFE77}" destId="{10274F8F-8474-407C-B9E0-56EE7D7513D6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B36B1A-BAA7-4728-AB79-453254CB4B43}">
      <dsp:nvSpPr>
        <dsp:cNvPr id="0" name=""/>
        <dsp:cNvSpPr/>
      </dsp:nvSpPr>
      <dsp:spPr>
        <a:xfrm>
          <a:off x="0" y="0"/>
          <a:ext cx="1325562" cy="1325562"/>
        </a:xfrm>
        <a:prstGeom prst="pie">
          <a:avLst>
            <a:gd name="adj1" fmla="val 5400000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2BA4B8-780D-4E24-899B-0B85B548F820}">
      <dsp:nvSpPr>
        <dsp:cNvPr id="0" name=""/>
        <dsp:cNvSpPr/>
      </dsp:nvSpPr>
      <dsp:spPr>
        <a:xfrm>
          <a:off x="662781" y="0"/>
          <a:ext cx="9852819" cy="1325562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marL="0" lvl="0" indent="0" algn="ctr" defTabSz="2711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ME" sz="6100" kern="1200"/>
            <a:t>Jovan Sterija Popovic</a:t>
          </a:r>
          <a:endParaRPr lang="en-US" sz="6100" kern="1200"/>
        </a:p>
      </dsp:txBody>
      <dsp:txXfrm>
        <a:off x="662781" y="0"/>
        <a:ext cx="9852819" cy="13255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5E82DC-887A-4BFE-9400-D2975D1B888C}">
      <dsp:nvSpPr>
        <dsp:cNvPr id="0" name=""/>
        <dsp:cNvSpPr/>
      </dsp:nvSpPr>
      <dsp:spPr>
        <a:xfrm>
          <a:off x="0" y="13416"/>
          <a:ext cx="10515600" cy="170469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Sterija je prvi komediograf, por</a:t>
          </a:r>
          <a:r>
            <a:rPr lang="sr-Latn-ME" sz="3100" kern="1200"/>
            <a:t>ij</a:t>
          </a:r>
          <a:r>
            <a:rPr lang="en-US" sz="3100" kern="1200"/>
            <a:t>eklom je Grk. Pisao je d</a:t>
          </a:r>
          <a:r>
            <a:rPr lang="sr-Latn-ME" sz="3100" kern="1200"/>
            <a:t>j</a:t>
          </a:r>
          <a:r>
            <a:rPr lang="en-US" sz="3100" kern="1200"/>
            <a:t>ela: „Pokondirana tikva“, „Zla žena“ , „Roman bez romana“, zbirka p</a:t>
          </a:r>
          <a:r>
            <a:rPr lang="sr-Latn-ME" sz="3100" kern="1200"/>
            <a:t>j</a:t>
          </a:r>
          <a:r>
            <a:rPr lang="en-US" sz="3100" kern="1200"/>
            <a:t>esama „Davorje“.</a:t>
          </a:r>
        </a:p>
      </dsp:txBody>
      <dsp:txXfrm>
        <a:off x="83216" y="96632"/>
        <a:ext cx="10349168" cy="15382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C7EF22-574E-43D0-9F2E-B794582AA3E0}">
      <dsp:nvSpPr>
        <dsp:cNvPr id="0" name=""/>
        <dsp:cNvSpPr/>
      </dsp:nvSpPr>
      <dsp:spPr>
        <a:xfrm>
          <a:off x="0" y="0"/>
          <a:ext cx="1325562" cy="1325562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63D1D4-961B-4A45-8670-E49B93102401}">
      <dsp:nvSpPr>
        <dsp:cNvPr id="0" name=""/>
        <dsp:cNvSpPr/>
      </dsp:nvSpPr>
      <dsp:spPr>
        <a:xfrm>
          <a:off x="662781" y="0"/>
          <a:ext cx="9852819" cy="1325562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marL="0" lvl="0" indent="0" algn="ctr" defTabSz="2711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ME" sz="6100" i="1" kern="1200"/>
            <a:t>Kir-Janja</a:t>
          </a:r>
          <a:r>
            <a:rPr lang="sr-Latn-ME" sz="6100" kern="1200"/>
            <a:t> ili </a:t>
          </a:r>
          <a:r>
            <a:rPr lang="sr-Latn-ME" sz="6100" i="1" kern="1200"/>
            <a:t>Tvrdica</a:t>
          </a:r>
          <a:endParaRPr lang="en-US" sz="6100" kern="1200"/>
        </a:p>
      </dsp:txBody>
      <dsp:txXfrm>
        <a:off x="662781" y="0"/>
        <a:ext cx="9852819" cy="132556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DA7C27-4FD5-42D7-8983-296378DFC3C3}">
      <dsp:nvSpPr>
        <dsp:cNvPr id="0" name=""/>
        <dsp:cNvSpPr/>
      </dsp:nvSpPr>
      <dsp:spPr>
        <a:xfrm>
          <a:off x="0" y="0"/>
          <a:ext cx="4351337" cy="4351337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06BD04-C9FA-4DB6-843C-6E96F3E3E83E}">
      <dsp:nvSpPr>
        <dsp:cNvPr id="0" name=""/>
        <dsp:cNvSpPr/>
      </dsp:nvSpPr>
      <dsp:spPr>
        <a:xfrm>
          <a:off x="2175668" y="0"/>
          <a:ext cx="8339931" cy="43513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Ovo je komedija karaktera, pret</a:t>
          </a:r>
          <a:r>
            <a:rPr lang="sr-Latn-ME" sz="2600" kern="1200"/>
            <a:t>j</a:t>
          </a:r>
          <a:r>
            <a:rPr lang="en-US" sz="2600" kern="1200"/>
            <a:t>erane osobine čov</a:t>
          </a:r>
          <a:r>
            <a:rPr lang="sr-Latn-ME" sz="2600" kern="1200"/>
            <a:t>j</a:t>
          </a:r>
          <a:r>
            <a:rPr lang="en-US" sz="2600" kern="1200"/>
            <a:t>eka, kao što je tvrdičluk. Ism</a:t>
          </a:r>
          <a:r>
            <a:rPr lang="sr-Latn-ME" sz="2600" kern="1200"/>
            <a:t>ija</a:t>
          </a:r>
          <a:r>
            <a:rPr lang="en-US" sz="2600" kern="1200"/>
            <a:t>vaju se negativne osobine, uobraženost, hvalisavost, škrtost, nadmenost.</a:t>
          </a:r>
        </a:p>
      </dsp:txBody>
      <dsp:txXfrm>
        <a:off x="2175668" y="0"/>
        <a:ext cx="8339931" cy="1305403"/>
      </dsp:txXfrm>
    </dsp:sp>
    <dsp:sp modelId="{502A617D-9087-4426-A43F-40020D9243D1}">
      <dsp:nvSpPr>
        <dsp:cNvPr id="0" name=""/>
        <dsp:cNvSpPr/>
      </dsp:nvSpPr>
      <dsp:spPr>
        <a:xfrm>
          <a:off x="761485" y="1305403"/>
          <a:ext cx="2828366" cy="2828366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B76C4B-A937-4B69-AE4C-D89C45797E49}">
      <dsp:nvSpPr>
        <dsp:cNvPr id="0" name=""/>
        <dsp:cNvSpPr/>
      </dsp:nvSpPr>
      <dsp:spPr>
        <a:xfrm>
          <a:off x="2175668" y="1305403"/>
          <a:ext cx="8339931" cy="282836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Komedija karaktera ili psihološka komedija je komedija u kojo</a:t>
          </a:r>
          <a:r>
            <a:rPr lang="sr-Latn-ME" sz="2600" kern="1200"/>
            <a:t>j</a:t>
          </a:r>
          <a:r>
            <a:rPr lang="en-US" sz="2600" kern="1200"/>
            <a:t> se ism</a:t>
          </a:r>
          <a:r>
            <a:rPr lang="sr-Latn-ME" sz="2600" kern="1200"/>
            <a:t>ija</a:t>
          </a:r>
          <a:r>
            <a:rPr lang="en-US" sz="2600" kern="1200"/>
            <a:t>va jedna ličnost i njena dominantna osobina.</a:t>
          </a:r>
        </a:p>
      </dsp:txBody>
      <dsp:txXfrm>
        <a:off x="2175668" y="1305403"/>
        <a:ext cx="8339931" cy="1305399"/>
      </dsp:txXfrm>
    </dsp:sp>
    <dsp:sp modelId="{092086D2-5137-420E-A1B0-505537CCD47A}">
      <dsp:nvSpPr>
        <dsp:cNvPr id="0" name=""/>
        <dsp:cNvSpPr/>
      </dsp:nvSpPr>
      <dsp:spPr>
        <a:xfrm>
          <a:off x="1522968" y="2610803"/>
          <a:ext cx="1305399" cy="1305399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AE03B8-F8A7-46C5-BBB2-465BBA64C1A5}">
      <dsp:nvSpPr>
        <dsp:cNvPr id="0" name=""/>
        <dsp:cNvSpPr/>
      </dsp:nvSpPr>
      <dsp:spPr>
        <a:xfrm>
          <a:off x="2175668" y="2610803"/>
          <a:ext cx="8339931" cy="13053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Cilj joj je da zabavi, ali i da pouči.</a:t>
          </a:r>
        </a:p>
      </dsp:txBody>
      <dsp:txXfrm>
        <a:off x="2175668" y="2610803"/>
        <a:ext cx="8339931" cy="130539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A28A61-2065-4317-AF61-BAE19F441FCB}">
      <dsp:nvSpPr>
        <dsp:cNvPr id="0" name=""/>
        <dsp:cNvSpPr/>
      </dsp:nvSpPr>
      <dsp:spPr>
        <a:xfrm>
          <a:off x="0" y="0"/>
          <a:ext cx="1325562" cy="1325562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662356-8101-4AFD-A98D-C2AFCC736166}">
      <dsp:nvSpPr>
        <dsp:cNvPr id="0" name=""/>
        <dsp:cNvSpPr/>
      </dsp:nvSpPr>
      <dsp:spPr>
        <a:xfrm>
          <a:off x="662781" y="0"/>
          <a:ext cx="9852819" cy="13255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marL="0" lvl="0" indent="0" algn="ctr" defTabSz="2711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ME" sz="6100" i="1" kern="1200"/>
            <a:t>Kir Janja</a:t>
          </a:r>
          <a:endParaRPr lang="en-US" sz="6100" kern="1200"/>
        </a:p>
      </dsp:txBody>
      <dsp:txXfrm>
        <a:off x="662781" y="0"/>
        <a:ext cx="9852819" cy="132556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0BE138-3A4A-4CFE-B765-EB4C08255DFF}">
      <dsp:nvSpPr>
        <dsp:cNvPr id="0" name=""/>
        <dsp:cNvSpPr/>
      </dsp:nvSpPr>
      <dsp:spPr>
        <a:xfrm>
          <a:off x="0" y="0"/>
          <a:ext cx="4351337" cy="4351337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46A32B-F3AC-4BD9-82C1-E1D0F213BBAF}">
      <dsp:nvSpPr>
        <dsp:cNvPr id="0" name=""/>
        <dsp:cNvSpPr/>
      </dsp:nvSpPr>
      <dsp:spPr>
        <a:xfrm>
          <a:off x="2175668" y="0"/>
          <a:ext cx="8339931" cy="43513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/>
            <a:t>Primeri Kir Janjinog tvrdičluka</a:t>
          </a:r>
          <a:r>
            <a:rPr lang="en-US" sz="2700" kern="1200"/>
            <a:t>:  sam zida </a:t>
          </a:r>
          <a:r>
            <a:rPr lang="sr-Latn-ME" sz="2700" kern="1200"/>
            <a:t>š</a:t>
          </a:r>
          <a:r>
            <a:rPr lang="en-US" sz="2700" kern="1200"/>
            <a:t>upu, i zato se šupa srušila, i ubila mu konja, nije ht</a:t>
          </a:r>
          <a:r>
            <a:rPr lang="sr-Latn-ME" sz="2700" kern="1200"/>
            <a:t>i</a:t>
          </a:r>
          <a:r>
            <a:rPr lang="en-US" sz="2700" kern="1200"/>
            <a:t>o da  kupi slavinu, pa mu je sirće isteklo, ne želi da da novac za bolnicu, u humanitarne svrhe, ne želi da kupi ženi šešir.</a:t>
          </a:r>
        </a:p>
      </dsp:txBody>
      <dsp:txXfrm>
        <a:off x="2175668" y="0"/>
        <a:ext cx="8339931" cy="2066885"/>
      </dsp:txXfrm>
    </dsp:sp>
    <dsp:sp modelId="{90AD8035-D8D7-46BE-B65E-6CDF95C24FA9}">
      <dsp:nvSpPr>
        <dsp:cNvPr id="0" name=""/>
        <dsp:cNvSpPr/>
      </dsp:nvSpPr>
      <dsp:spPr>
        <a:xfrm>
          <a:off x="1142225" y="2066885"/>
          <a:ext cx="2066885" cy="2066885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826D70-8A61-4FE3-A802-3BCBAD4576AB}">
      <dsp:nvSpPr>
        <dsp:cNvPr id="0" name=""/>
        <dsp:cNvSpPr/>
      </dsp:nvSpPr>
      <dsp:spPr>
        <a:xfrm>
          <a:off x="2175668" y="2066885"/>
          <a:ext cx="8339931" cy="20668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Njegova žena je jako mlada i udala se za njega zbog novca i po nagovoru svoje majke, i sada je jako nezadovoljna životom sa Kir Janjom. Janja strahuje da će ga žena prevariti sa nekim  mlađim muškarcem (notaros!).</a:t>
          </a:r>
        </a:p>
      </dsp:txBody>
      <dsp:txXfrm>
        <a:off x="2175668" y="2066885"/>
        <a:ext cx="8339931" cy="206688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6D5856-BE43-431A-BBC8-CAB294B1D32E}">
      <dsp:nvSpPr>
        <dsp:cNvPr id="0" name=""/>
        <dsp:cNvSpPr/>
      </dsp:nvSpPr>
      <dsp:spPr>
        <a:xfrm>
          <a:off x="0" y="0"/>
          <a:ext cx="4351337" cy="4351337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B253B2-9765-4E44-B400-FCF3A9CB7CEF}">
      <dsp:nvSpPr>
        <dsp:cNvPr id="0" name=""/>
        <dsp:cNvSpPr/>
      </dsp:nvSpPr>
      <dsp:spPr>
        <a:xfrm>
          <a:off x="2175668" y="0"/>
          <a:ext cx="8339931" cy="4351337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/>
            <a:t>Kir Dima laska Kir Janji, govorio mu je ono što je on žel</a:t>
          </a:r>
          <a:r>
            <a:rPr lang="sr-Latn-ME" sz="4100" kern="1200"/>
            <a:t>i</a:t>
          </a:r>
          <a:r>
            <a:rPr lang="en-US" sz="4100" kern="1200"/>
            <a:t>o da čuje i usp</a:t>
          </a:r>
          <a:r>
            <a:rPr lang="sr-Latn-ME" sz="4100" kern="1200"/>
            <a:t>ij</a:t>
          </a:r>
          <a:r>
            <a:rPr lang="en-US" sz="4100" kern="1200"/>
            <a:t>eva da mu izvuče novac – to je dokaz da Kir Janja nije inteligentan… jedini lik koji je usp</a:t>
          </a:r>
          <a:r>
            <a:rPr lang="sr-Latn-ME" sz="4100" kern="1200"/>
            <a:t>i</a:t>
          </a:r>
          <a:r>
            <a:rPr lang="en-US" sz="4100" kern="1200"/>
            <a:t>o da iskoristi sve loše Kir Janjine osobine, bio je Kir Dima!</a:t>
          </a:r>
        </a:p>
      </dsp:txBody>
      <dsp:txXfrm>
        <a:off x="2175668" y="0"/>
        <a:ext cx="8339931" cy="43513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779BE-2DB9-4639-A383-CDE012108B8F}" type="datetimeFigureOut">
              <a:rPr lang="en-US" smtClean="0"/>
              <a:t>14-Jan-22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9D8C1-03A7-4A0B-BA5D-64C7B853D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240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779BE-2DB9-4639-A383-CDE012108B8F}" type="datetimeFigureOut">
              <a:rPr lang="en-US" smtClean="0"/>
              <a:t>14-Jan-22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9D8C1-03A7-4A0B-BA5D-64C7B853D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052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779BE-2DB9-4639-A383-CDE012108B8F}" type="datetimeFigureOut">
              <a:rPr lang="en-US" smtClean="0"/>
              <a:t>14-Jan-22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9D8C1-03A7-4A0B-BA5D-64C7B853D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405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779BE-2DB9-4639-A383-CDE012108B8F}" type="datetimeFigureOut">
              <a:rPr lang="en-US" smtClean="0"/>
              <a:t>14-Jan-22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9D8C1-03A7-4A0B-BA5D-64C7B853D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037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4406900"/>
            <a:ext cx="10515600" cy="1362075"/>
          </a:xfrm>
        </p:spPr>
        <p:txBody>
          <a:bodyPr anchor="t"/>
          <a:lstStyle>
            <a:lvl1pPr>
              <a:defRPr sz="4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2906713"/>
            <a:ext cx="105156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779BE-2DB9-4639-A383-CDE012108B8F}" type="datetimeFigureOut">
              <a:rPr lang="en-US" smtClean="0"/>
              <a:t>14-Jan-22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9D8C1-03A7-4A0B-BA5D-64C7B853D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670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0863"/>
            <a:ext cx="5181600" cy="4351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0863"/>
            <a:ext cx="5181600" cy="4351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779BE-2DB9-4639-A383-CDE012108B8F}" type="datetimeFigureOut">
              <a:rPr lang="en-US" smtClean="0"/>
              <a:t>14-Jan-22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9D8C1-03A7-4A0B-BA5D-64C7B853D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424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535113"/>
            <a:ext cx="51562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0" y="2174875"/>
            <a:ext cx="5156200" cy="399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3" y="1535113"/>
            <a:ext cx="515778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3" y="2174875"/>
            <a:ext cx="5157787" cy="399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779BE-2DB9-4639-A383-CDE012108B8F}" type="datetimeFigureOut">
              <a:rPr lang="en-US" smtClean="0"/>
              <a:t>14-Jan-22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9D8C1-03A7-4A0B-BA5D-64C7B853D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810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779BE-2DB9-4639-A383-CDE012108B8F}" type="datetimeFigureOut">
              <a:rPr lang="en-US" smtClean="0"/>
              <a:t>14-Jan-22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9D8C1-03A7-4A0B-BA5D-64C7B853D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768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779BE-2DB9-4639-A383-CDE012108B8F}" type="datetimeFigureOut">
              <a:rPr lang="en-US" smtClean="0"/>
              <a:t>14-Jan-22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9D8C1-03A7-4A0B-BA5D-64C7B853D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312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685800"/>
            <a:ext cx="4013200" cy="1160463"/>
          </a:xfrm>
        </p:spPr>
        <p:txBody>
          <a:bodyPr anchor="b"/>
          <a:lstStyle>
            <a:lvl1pPr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6663" y="685800"/>
            <a:ext cx="6300787" cy="5486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1850" y="1846263"/>
            <a:ext cx="4013200" cy="43259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779BE-2DB9-4639-A383-CDE012108B8F}" type="datetimeFigureOut">
              <a:rPr lang="en-US" smtClean="0"/>
              <a:t>14-Jan-22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9D8C1-03A7-4A0B-BA5D-64C7B853D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943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5075" y="4800600"/>
            <a:ext cx="7177088" cy="566738"/>
          </a:xfrm>
        </p:spPr>
        <p:txBody>
          <a:bodyPr anchor="b"/>
          <a:lstStyle>
            <a:lvl1pPr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5075" y="685800"/>
            <a:ext cx="7177088" cy="40417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5075" y="5367338"/>
            <a:ext cx="717708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779BE-2DB9-4639-A383-CDE012108B8F}" type="datetimeFigureOut">
              <a:rPr lang="en-US" smtClean="0"/>
              <a:t>14-Jan-22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9D8C1-03A7-4A0B-BA5D-64C7B853D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82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0863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779BE-2DB9-4639-A383-CDE012108B8F}" type="datetimeFigureOut">
              <a:rPr lang="en-US" smtClean="0"/>
              <a:t>14-Jan-22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9D8C1-03A7-4A0B-BA5D-64C7B853D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396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eleske.com/jovan-sterija-popovic-kir-janja/index.php?option=com_content&amp;view=article&amp;id=53:slicnosti-i-razlike-izmedju-molijerovog-harpagona-i-kir-janje-j-s-popovica&amp;catid=14&amp;Itemid=60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2000" t="-37000" r="-4000" b="-6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4894" y="2656190"/>
            <a:ext cx="9144000" cy="2387600"/>
          </a:xfrm>
        </p:spPr>
        <p:txBody>
          <a:bodyPr/>
          <a:lstStyle/>
          <a:p>
            <a:r>
              <a:rPr lang="en-US" dirty="0"/>
              <a:t>Jovan </a:t>
            </a:r>
            <a:r>
              <a:rPr lang="sr-Latn-ME" dirty="0" err="1"/>
              <a:t>S</a:t>
            </a:r>
            <a:r>
              <a:rPr lang="en-US" dirty="0" err="1"/>
              <a:t>terija</a:t>
            </a:r>
            <a:r>
              <a:rPr lang="en-US" dirty="0"/>
              <a:t> </a:t>
            </a:r>
            <a:r>
              <a:rPr lang="sr-Latn-ME" dirty="0" err="1"/>
              <a:t>P</a:t>
            </a:r>
            <a:r>
              <a:rPr lang="en-US" dirty="0" err="1"/>
              <a:t>opovi</a:t>
            </a:r>
            <a:r>
              <a:rPr lang="sr-Latn-ME" dirty="0"/>
              <a:t>ć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31003" y="4856906"/>
            <a:ext cx="9144000" cy="1655762"/>
          </a:xfrm>
        </p:spPr>
        <p:txBody>
          <a:bodyPr>
            <a:normAutofit/>
          </a:bodyPr>
          <a:lstStyle/>
          <a:p>
            <a:r>
              <a:rPr lang="sr-Latn-ME" sz="4000" i="1" dirty="0"/>
              <a:t>Kir Janja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1250796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i="1" dirty="0"/>
              <a:t>Kir Janja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8901698"/>
              </p:ext>
            </p:extLst>
          </p:nvPr>
        </p:nvGraphicFramePr>
        <p:xfrm>
          <a:off x="838200" y="1820863"/>
          <a:ext cx="10515600" cy="43513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01066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i="1" dirty="0"/>
              <a:t>Kir Janja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Katica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Kir</a:t>
            </a:r>
            <a:r>
              <a:rPr lang="en-US" dirty="0"/>
              <a:t> </a:t>
            </a:r>
            <a:r>
              <a:rPr lang="en-US" dirty="0" err="1"/>
              <a:t>Janju</a:t>
            </a:r>
            <a:r>
              <a:rPr lang="en-US" dirty="0"/>
              <a:t> </a:t>
            </a:r>
            <a:r>
              <a:rPr lang="en-US" dirty="0" err="1"/>
              <a:t>kaže</a:t>
            </a:r>
            <a:r>
              <a:rPr lang="en-US" dirty="0"/>
              <a:t> da je </a:t>
            </a:r>
            <a:r>
              <a:rPr lang="en-US" dirty="0" err="1"/>
              <a:t>dobar</a:t>
            </a:r>
            <a:r>
              <a:rPr lang="en-US" dirty="0"/>
              <a:t> </a:t>
            </a:r>
            <a:r>
              <a:rPr lang="en-US" dirty="0" err="1"/>
              <a:t>čov</a:t>
            </a:r>
            <a:r>
              <a:rPr lang="sr-Latn-ME" dirty="0"/>
              <a:t>j</a:t>
            </a:r>
            <a:r>
              <a:rPr lang="en-US" dirty="0" err="1"/>
              <a:t>ek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njega</a:t>
            </a:r>
            <a:r>
              <a:rPr lang="en-US" dirty="0"/>
              <a:t>. </a:t>
            </a:r>
            <a:r>
              <a:rPr lang="en-US" dirty="0" err="1"/>
              <a:t>Gaji</a:t>
            </a:r>
            <a:r>
              <a:rPr lang="en-US" dirty="0"/>
              <a:t> </a:t>
            </a:r>
            <a:r>
              <a:rPr lang="en-US" dirty="0" err="1"/>
              <a:t>poštovanje</a:t>
            </a:r>
            <a:r>
              <a:rPr lang="en-US" dirty="0"/>
              <a:t>, </a:t>
            </a:r>
            <a:r>
              <a:rPr lang="en-US" dirty="0" err="1"/>
              <a:t>prelazi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mana (</a:t>
            </a:r>
            <a:r>
              <a:rPr lang="en-US" dirty="0" err="1"/>
              <a:t>štedeći</a:t>
            </a:r>
            <a:r>
              <a:rPr lang="en-US" dirty="0"/>
              <a:t> </a:t>
            </a:r>
            <a:r>
              <a:rPr lang="en-US" dirty="0" err="1"/>
              <a:t>novac</a:t>
            </a:r>
            <a:r>
              <a:rPr lang="en-US" dirty="0"/>
              <a:t>,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obraćao</a:t>
            </a:r>
            <a:r>
              <a:rPr lang="en-US" dirty="0"/>
              <a:t> </a:t>
            </a:r>
            <a:r>
              <a:rPr lang="en-US" dirty="0" err="1"/>
              <a:t>pažnju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njeno</a:t>
            </a:r>
            <a:r>
              <a:rPr lang="en-US" dirty="0"/>
              <a:t> </a:t>
            </a:r>
            <a:r>
              <a:rPr lang="en-US" dirty="0" err="1"/>
              <a:t>obrazovanje</a:t>
            </a:r>
            <a:r>
              <a:rPr lang="en-US" dirty="0"/>
              <a:t>)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mogla</a:t>
            </a:r>
            <a:r>
              <a:rPr lang="en-US" dirty="0"/>
              <a:t> da </a:t>
            </a:r>
            <a:r>
              <a:rPr lang="en-US" dirty="0" err="1"/>
              <a:t>poveruje</a:t>
            </a:r>
            <a:r>
              <a:rPr lang="en-US" dirty="0"/>
              <a:t> da </a:t>
            </a:r>
            <a:r>
              <a:rPr lang="en-US" dirty="0" err="1"/>
              <a:t>hoće</a:t>
            </a:r>
            <a:r>
              <a:rPr lang="en-US" dirty="0"/>
              <a:t> da je </a:t>
            </a:r>
            <a:r>
              <a:rPr lang="en-US" dirty="0" err="1"/>
              <a:t>uda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Kir</a:t>
            </a:r>
            <a:r>
              <a:rPr lang="en-US" dirty="0"/>
              <a:t> </a:t>
            </a:r>
            <a:r>
              <a:rPr lang="en-US" dirty="0" err="1"/>
              <a:t>Dimu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44835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6941076"/>
              </p:ext>
            </p:extLst>
          </p:nvPr>
        </p:nvGraphicFramePr>
        <p:xfrm>
          <a:off x="838200" y="274638"/>
          <a:ext cx="10515600" cy="1325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7"/>
            <a:tile tx="0" ty="0" sx="100000" sy="100000" flip="none" algn="tl"/>
          </a:blipFill>
        </p:spPr>
        <p:txBody>
          <a:bodyPr>
            <a:normAutofit fontScale="85000" lnSpcReduction="10000"/>
          </a:bodyPr>
          <a:lstStyle/>
          <a:p>
            <a:r>
              <a:rPr lang="en-US" dirty="0" err="1"/>
              <a:t>Veliki</a:t>
            </a:r>
            <a:r>
              <a:rPr lang="en-US" dirty="0"/>
              <a:t> </a:t>
            </a:r>
            <a:r>
              <a:rPr lang="en-US" dirty="0" err="1"/>
              <a:t>komediograf</a:t>
            </a:r>
            <a:r>
              <a:rPr lang="en-US" dirty="0"/>
              <a:t>, </a:t>
            </a:r>
            <a:r>
              <a:rPr lang="en-US" dirty="0" err="1"/>
              <a:t>osnivač</a:t>
            </a:r>
            <a:r>
              <a:rPr lang="en-US" dirty="0"/>
              <a:t> </a:t>
            </a:r>
            <a:r>
              <a:rPr lang="en-US" dirty="0" err="1"/>
              <a:t>srpske</a:t>
            </a:r>
            <a:r>
              <a:rPr lang="en-US" dirty="0"/>
              <a:t> </a:t>
            </a:r>
            <a:r>
              <a:rPr lang="en-US" dirty="0" err="1"/>
              <a:t>drame</a:t>
            </a:r>
            <a:r>
              <a:rPr lang="en-US" dirty="0"/>
              <a:t>,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svega</a:t>
            </a:r>
            <a:r>
              <a:rPr lang="en-US" dirty="0"/>
              <a:t> </a:t>
            </a:r>
            <a:r>
              <a:rPr lang="en-US" dirty="0" err="1"/>
              <a:t>komedije</a:t>
            </a:r>
            <a:r>
              <a:rPr lang="en-US" dirty="0"/>
              <a:t>, Jovan </a:t>
            </a:r>
            <a:r>
              <a:rPr lang="en-US" dirty="0" err="1"/>
              <a:t>Sterija</a:t>
            </a:r>
            <a:r>
              <a:rPr lang="en-US" dirty="0"/>
              <a:t> </a:t>
            </a:r>
            <a:r>
              <a:rPr lang="en-US" dirty="0" err="1"/>
              <a:t>Popović</a:t>
            </a:r>
            <a:r>
              <a:rPr lang="en-US" dirty="0"/>
              <a:t> </a:t>
            </a:r>
            <a:r>
              <a:rPr lang="en-US" dirty="0" err="1"/>
              <a:t>rođen</a:t>
            </a:r>
            <a:r>
              <a:rPr lang="en-US" dirty="0"/>
              <a:t> je 1806.godine u </a:t>
            </a:r>
            <a:r>
              <a:rPr lang="en-US" dirty="0" err="1"/>
              <a:t>Vršcu</a:t>
            </a:r>
            <a:r>
              <a:rPr lang="en-US" dirty="0"/>
              <a:t>, u </a:t>
            </a:r>
            <a:r>
              <a:rPr lang="en-US" dirty="0" err="1"/>
              <a:t>trgovačkoj</a:t>
            </a:r>
            <a:r>
              <a:rPr lang="en-US" dirty="0"/>
              <a:t> </a:t>
            </a:r>
            <a:r>
              <a:rPr lang="en-US" dirty="0" err="1"/>
              <a:t>porodici</a:t>
            </a:r>
            <a:r>
              <a:rPr lang="en-US" dirty="0"/>
              <a:t>. </a:t>
            </a:r>
            <a:r>
              <a:rPr lang="en-US" dirty="0" err="1"/>
              <a:t>Sterija</a:t>
            </a:r>
            <a:r>
              <a:rPr lang="en-US" dirty="0"/>
              <a:t> je </a:t>
            </a:r>
            <a:r>
              <a:rPr lang="en-US" dirty="0" err="1"/>
              <a:t>prvi</a:t>
            </a:r>
            <a:r>
              <a:rPr lang="en-US" dirty="0"/>
              <a:t> </a:t>
            </a:r>
            <a:r>
              <a:rPr lang="en-US" dirty="0" err="1"/>
              <a:t>komediograf</a:t>
            </a:r>
            <a:r>
              <a:rPr lang="en-US" dirty="0"/>
              <a:t>, </a:t>
            </a:r>
            <a:r>
              <a:rPr lang="en-US" dirty="0" err="1"/>
              <a:t>porijeklom</a:t>
            </a:r>
            <a:r>
              <a:rPr lang="en-US" dirty="0"/>
              <a:t> </a:t>
            </a:r>
            <a:r>
              <a:rPr lang="en-US" dirty="0" err="1"/>
              <a:t>Grk</a:t>
            </a:r>
            <a:r>
              <a:rPr lang="en-US" dirty="0"/>
              <a:t> (</a:t>
            </a:r>
            <a:r>
              <a:rPr lang="en-US" dirty="0" err="1"/>
              <a:t>otac</a:t>
            </a:r>
            <a:r>
              <a:rPr lang="en-US" dirty="0"/>
              <a:t> mu je bio </a:t>
            </a:r>
            <a:r>
              <a:rPr lang="en-US" dirty="0" err="1"/>
              <a:t>Grk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Cincar</a:t>
            </a:r>
            <a:r>
              <a:rPr lang="en-US" dirty="0"/>
              <a:t>).  </a:t>
            </a:r>
            <a:r>
              <a:rPr lang="en-US" dirty="0" err="1"/>
              <a:t>Osnovnu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srednju</a:t>
            </a:r>
            <a:r>
              <a:rPr lang="en-US" dirty="0"/>
              <a:t> </a:t>
            </a:r>
            <a:r>
              <a:rPr lang="en-US" dirty="0" err="1"/>
              <a:t>školu</a:t>
            </a:r>
            <a:r>
              <a:rPr lang="en-US" dirty="0"/>
              <a:t> </a:t>
            </a:r>
            <a:r>
              <a:rPr lang="en-US" dirty="0" err="1"/>
              <a:t>učio</a:t>
            </a:r>
            <a:r>
              <a:rPr lang="en-US" dirty="0"/>
              <a:t> je u </a:t>
            </a:r>
            <a:r>
              <a:rPr lang="en-US" dirty="0" err="1"/>
              <a:t>Vršcu</a:t>
            </a:r>
            <a:r>
              <a:rPr lang="en-US" dirty="0"/>
              <a:t>, </a:t>
            </a:r>
            <a:r>
              <a:rPr lang="en-US" dirty="0" err="1"/>
              <a:t>Temišvaru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Pešti</a:t>
            </a:r>
            <a:r>
              <a:rPr lang="en-US" dirty="0"/>
              <a:t>, a </a:t>
            </a:r>
            <a:r>
              <a:rPr lang="en-US" dirty="0" err="1"/>
              <a:t>prava</a:t>
            </a:r>
            <a:r>
              <a:rPr lang="en-US" dirty="0"/>
              <a:t> u </a:t>
            </a:r>
            <a:r>
              <a:rPr lang="en-US" dirty="0" err="1"/>
              <a:t>Kežmaroku</a:t>
            </a:r>
            <a:r>
              <a:rPr lang="en-US" dirty="0"/>
              <a:t>. </a:t>
            </a:r>
            <a:r>
              <a:rPr lang="en-US" dirty="0" err="1"/>
              <a:t>Jedno</a:t>
            </a:r>
            <a:r>
              <a:rPr lang="en-US" dirty="0"/>
              <a:t> </a:t>
            </a:r>
            <a:r>
              <a:rPr lang="en-US" dirty="0" err="1"/>
              <a:t>vr</a:t>
            </a:r>
            <a:r>
              <a:rPr lang="sr-Latn-ME" dirty="0"/>
              <a:t>ij</a:t>
            </a:r>
            <a:r>
              <a:rPr lang="en-US" dirty="0" err="1"/>
              <a:t>eme</a:t>
            </a:r>
            <a:r>
              <a:rPr lang="en-US" dirty="0"/>
              <a:t> je bio </a:t>
            </a:r>
            <a:r>
              <a:rPr lang="en-US" dirty="0" err="1"/>
              <a:t>privatni</a:t>
            </a:r>
            <a:r>
              <a:rPr lang="en-US" dirty="0"/>
              <a:t> </a:t>
            </a:r>
            <a:r>
              <a:rPr lang="en-US" dirty="0" err="1"/>
              <a:t>nastavnik</a:t>
            </a:r>
            <a:r>
              <a:rPr lang="en-US" dirty="0"/>
              <a:t> </a:t>
            </a:r>
            <a:r>
              <a:rPr lang="en-US" dirty="0" err="1"/>
              <a:t>latinskog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advokat</a:t>
            </a:r>
            <a:r>
              <a:rPr lang="en-US" dirty="0"/>
              <a:t> u </a:t>
            </a:r>
            <a:r>
              <a:rPr lang="en-US" dirty="0" err="1"/>
              <a:t>rodnom</a:t>
            </a:r>
            <a:r>
              <a:rPr lang="en-US" dirty="0"/>
              <a:t> m</a:t>
            </a:r>
            <a:r>
              <a:rPr lang="sr-Latn-ME" dirty="0"/>
              <a:t>j</a:t>
            </a:r>
            <a:r>
              <a:rPr lang="en-US" dirty="0" err="1"/>
              <a:t>estu</a:t>
            </a:r>
            <a:r>
              <a:rPr lang="en-US" dirty="0"/>
              <a:t>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pozvan</a:t>
            </a:r>
            <a:r>
              <a:rPr lang="en-US" dirty="0"/>
              <a:t> da </a:t>
            </a:r>
            <a:r>
              <a:rPr lang="en-US" dirty="0" err="1"/>
              <a:t>dođe</a:t>
            </a:r>
            <a:r>
              <a:rPr lang="en-US" dirty="0"/>
              <a:t> u </a:t>
            </a:r>
            <a:r>
              <a:rPr lang="en-US" dirty="0" err="1"/>
              <a:t>Kragujevac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m</a:t>
            </a:r>
            <a:r>
              <a:rPr lang="sr-Latn-ME" dirty="0"/>
              <a:t>j</a:t>
            </a:r>
            <a:r>
              <a:rPr lang="en-US" dirty="0" err="1"/>
              <a:t>esto</a:t>
            </a:r>
            <a:r>
              <a:rPr lang="en-US" dirty="0"/>
              <a:t> </a:t>
            </a:r>
            <a:r>
              <a:rPr lang="en-US" dirty="0" err="1"/>
              <a:t>profesora</a:t>
            </a:r>
            <a:r>
              <a:rPr lang="en-US" dirty="0"/>
              <a:t> </a:t>
            </a:r>
            <a:r>
              <a:rPr lang="en-US" dirty="0" err="1"/>
              <a:t>prirodnog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Liceju</a:t>
            </a:r>
            <a:r>
              <a:rPr lang="en-US" dirty="0"/>
              <a:t>. Od 1842.prelazi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Liceja</a:t>
            </a:r>
            <a:r>
              <a:rPr lang="en-US" dirty="0"/>
              <a:t> u Beograd, u </a:t>
            </a:r>
            <a:r>
              <a:rPr lang="en-US" dirty="0" err="1"/>
              <a:t>Ministarstvo</a:t>
            </a:r>
            <a:r>
              <a:rPr lang="en-US" dirty="0"/>
              <a:t> </a:t>
            </a:r>
            <a:r>
              <a:rPr lang="en-US" dirty="0" err="1"/>
              <a:t>prosvjete</a:t>
            </a:r>
            <a:r>
              <a:rPr lang="en-US" dirty="0"/>
              <a:t>, </a:t>
            </a:r>
            <a:r>
              <a:rPr lang="en-US" dirty="0" err="1"/>
              <a:t>gd</a:t>
            </a:r>
            <a:r>
              <a:rPr lang="sr-Latn-ME" dirty="0"/>
              <a:t>j</a:t>
            </a:r>
            <a:r>
              <a:rPr lang="en-US" dirty="0"/>
              <a:t>e je bio </a:t>
            </a:r>
            <a:r>
              <a:rPr lang="en-US" dirty="0" err="1"/>
              <a:t>načelnik</a:t>
            </a:r>
            <a:r>
              <a:rPr lang="en-US" dirty="0"/>
              <a:t>. Na tom </a:t>
            </a:r>
            <a:r>
              <a:rPr lang="en-US" dirty="0" err="1"/>
              <a:t>položaju</a:t>
            </a:r>
            <a:r>
              <a:rPr lang="en-US" dirty="0"/>
              <a:t>,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narednih</a:t>
            </a:r>
            <a:r>
              <a:rPr lang="en-US" dirty="0"/>
              <a:t> </a:t>
            </a:r>
            <a:r>
              <a:rPr lang="en-US" dirty="0" err="1"/>
              <a:t>osam</a:t>
            </a:r>
            <a:r>
              <a:rPr lang="en-US" dirty="0"/>
              <a:t> </a:t>
            </a:r>
            <a:r>
              <a:rPr lang="en-US" dirty="0" err="1"/>
              <a:t>godina</a:t>
            </a:r>
            <a:r>
              <a:rPr lang="en-US" dirty="0"/>
              <a:t>, bio je </a:t>
            </a:r>
            <a:r>
              <a:rPr lang="en-US" dirty="0" err="1"/>
              <a:t>glavni</a:t>
            </a:r>
            <a:r>
              <a:rPr lang="en-US" dirty="0"/>
              <a:t> </a:t>
            </a:r>
            <a:r>
              <a:rPr lang="en-US" dirty="0" err="1"/>
              <a:t>organizator</a:t>
            </a:r>
            <a:r>
              <a:rPr lang="en-US" dirty="0"/>
              <a:t> </a:t>
            </a:r>
            <a:r>
              <a:rPr lang="en-US" dirty="0" err="1"/>
              <a:t>srpske</a:t>
            </a:r>
            <a:r>
              <a:rPr lang="en-US" dirty="0"/>
              <a:t> </a:t>
            </a:r>
            <a:r>
              <a:rPr lang="en-US" dirty="0" err="1"/>
              <a:t>srednjoškolske</a:t>
            </a:r>
            <a:r>
              <a:rPr lang="en-US" dirty="0"/>
              <a:t> </a:t>
            </a:r>
            <a:r>
              <a:rPr lang="en-US" dirty="0" err="1"/>
              <a:t>nastave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od </a:t>
            </a:r>
            <a:r>
              <a:rPr lang="en-US" dirty="0" err="1"/>
              <a:t>osnivača</a:t>
            </a:r>
            <a:r>
              <a:rPr lang="en-US" dirty="0"/>
              <a:t> “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srbske</a:t>
            </a:r>
            <a:r>
              <a:rPr lang="en-US" dirty="0"/>
              <a:t> </a:t>
            </a:r>
            <a:r>
              <a:rPr lang="en-US" dirty="0" err="1"/>
              <a:t>slovesnosti</a:t>
            </a:r>
            <a:r>
              <a:rPr lang="sr-Latn-ME" dirty="0"/>
              <a:t>“.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372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/>
              <a:t>Jovan Sterija Popovic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Jovan </a:t>
            </a:r>
            <a:r>
              <a:rPr lang="en-US" b="1" dirty="0" err="1"/>
              <a:t>Sterija</a:t>
            </a:r>
            <a:r>
              <a:rPr lang="en-US" b="1" dirty="0"/>
              <a:t> </a:t>
            </a:r>
            <a:r>
              <a:rPr lang="en-US" b="1" dirty="0" err="1"/>
              <a:t>Popović</a:t>
            </a:r>
            <a:r>
              <a:rPr lang="en-US" b="1" dirty="0"/>
              <a:t> </a:t>
            </a:r>
            <a:r>
              <a:rPr lang="en-US" dirty="0"/>
              <a:t> </a:t>
            </a:r>
            <a:r>
              <a:rPr lang="sr-Latn-ME" dirty="0" err="1"/>
              <a:t>p</a:t>
            </a:r>
            <a:r>
              <a:rPr lang="en-US" dirty="0" err="1"/>
              <a:t>ripada</a:t>
            </a:r>
            <a:r>
              <a:rPr lang="en-US" dirty="0"/>
              <a:t> </a:t>
            </a:r>
            <a:r>
              <a:rPr lang="en-US" dirty="0" err="1"/>
              <a:t>klasicizmu</a:t>
            </a:r>
            <a:r>
              <a:rPr lang="en-US" dirty="0"/>
              <a:t>, </a:t>
            </a:r>
            <a:r>
              <a:rPr lang="en-US" dirty="0" err="1"/>
              <a:t>podražava</a:t>
            </a:r>
            <a:r>
              <a:rPr lang="en-US" dirty="0"/>
              <a:t> </a:t>
            </a:r>
            <a:r>
              <a:rPr lang="en-US" dirty="0" err="1"/>
              <a:t>antičke</a:t>
            </a:r>
            <a:r>
              <a:rPr lang="en-US" dirty="0"/>
              <a:t> </a:t>
            </a:r>
            <a:r>
              <a:rPr lang="en-US" dirty="0" err="1"/>
              <a:t>uzore</a:t>
            </a:r>
            <a:r>
              <a:rPr lang="en-US" dirty="0"/>
              <a:t>. </a:t>
            </a:r>
            <a:r>
              <a:rPr lang="en-US" dirty="0" err="1"/>
              <a:t>Pisao</a:t>
            </a:r>
            <a:r>
              <a:rPr lang="en-US" dirty="0"/>
              <a:t> je </a:t>
            </a:r>
            <a:r>
              <a:rPr lang="en-US" dirty="0" err="1"/>
              <a:t>prozu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drame</a:t>
            </a:r>
            <a:r>
              <a:rPr lang="en-US" dirty="0"/>
              <a:t>, </a:t>
            </a:r>
            <a:r>
              <a:rPr lang="en-US" dirty="0" err="1"/>
              <a:t>predstavnik</a:t>
            </a:r>
            <a:r>
              <a:rPr lang="en-US" dirty="0"/>
              <a:t> </a:t>
            </a:r>
            <a:r>
              <a:rPr lang="en-US" dirty="0" err="1"/>
              <a:t>sentimentalizma</a:t>
            </a:r>
            <a:r>
              <a:rPr lang="en-US" dirty="0"/>
              <a:t>.</a:t>
            </a:r>
            <a:endParaRPr lang="sr-Latn-ME" dirty="0"/>
          </a:p>
          <a:p>
            <a:r>
              <a:rPr lang="en-US" dirty="0" err="1"/>
              <a:t>Karakteristično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klasicizam</a:t>
            </a:r>
            <a:r>
              <a:rPr lang="en-US" dirty="0"/>
              <a:t> je </a:t>
            </a:r>
            <a:r>
              <a:rPr lang="en-US" dirty="0" err="1"/>
              <a:t>poštovanje</a:t>
            </a:r>
            <a:r>
              <a:rPr lang="en-US" dirty="0"/>
              <a:t> </a:t>
            </a:r>
            <a:r>
              <a:rPr lang="en-US" dirty="0" err="1"/>
              <a:t>pravila</a:t>
            </a:r>
            <a:r>
              <a:rPr lang="en-US" dirty="0"/>
              <a:t> tri </a:t>
            </a:r>
            <a:r>
              <a:rPr lang="en-US" dirty="0" err="1"/>
              <a:t>jedinstva</a:t>
            </a:r>
            <a:r>
              <a:rPr lang="en-US" dirty="0"/>
              <a:t>:</a:t>
            </a:r>
            <a:r>
              <a:rPr lang="en-US" b="1" dirty="0"/>
              <a:t> </a:t>
            </a:r>
            <a:r>
              <a:rPr lang="en-US" b="1" dirty="0" err="1"/>
              <a:t>vr</a:t>
            </a:r>
            <a:r>
              <a:rPr lang="sr-Latn-ME" b="1" dirty="0"/>
              <a:t>ij</a:t>
            </a:r>
            <a:r>
              <a:rPr lang="en-US" b="1" dirty="0" err="1"/>
              <a:t>eme</a:t>
            </a:r>
            <a:r>
              <a:rPr lang="en-US" b="1" dirty="0"/>
              <a:t>, m</a:t>
            </a:r>
            <a:r>
              <a:rPr lang="sr-Latn-ME" b="1" dirty="0"/>
              <a:t>j</a:t>
            </a:r>
            <a:r>
              <a:rPr lang="en-US" b="1" dirty="0" err="1"/>
              <a:t>esto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radnja</a:t>
            </a:r>
            <a:r>
              <a:rPr lang="en-US" b="1" dirty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963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9000" b="-6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4732240"/>
              </p:ext>
            </p:extLst>
          </p:nvPr>
        </p:nvGraphicFramePr>
        <p:xfrm>
          <a:off x="838200" y="5126477"/>
          <a:ext cx="10515600" cy="17315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35509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213648037"/>
              </p:ext>
            </p:extLst>
          </p:nvPr>
        </p:nvGraphicFramePr>
        <p:xfrm>
          <a:off x="838200" y="274638"/>
          <a:ext cx="10515600" cy="1325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4537962"/>
              </p:ext>
            </p:extLst>
          </p:nvPr>
        </p:nvGraphicFramePr>
        <p:xfrm>
          <a:off x="838200" y="1820863"/>
          <a:ext cx="10515600" cy="43513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772657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i="1" dirty="0"/>
              <a:t>Kir Janja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375498"/>
            <a:ext cx="10515600" cy="3482502"/>
          </a:xfrm>
          <a:blipFill>
            <a:blip r:embed="rId3"/>
            <a:tile tx="0" ty="0" sx="100000" sy="100000" flip="none" algn="tl"/>
          </a:blipFill>
        </p:spPr>
        <p:txBody>
          <a:bodyPr>
            <a:normAutofit/>
          </a:bodyPr>
          <a:lstStyle/>
          <a:p>
            <a:pPr fontAlgn="base"/>
            <a:r>
              <a:rPr lang="en-US" b="1" dirty="0" err="1">
                <a:hlinkClick r:id="rId4" tooltip="Kir janja"/>
              </a:rPr>
              <a:t>Kir</a:t>
            </a:r>
            <a:r>
              <a:rPr lang="en-US" b="1" dirty="0">
                <a:hlinkClick r:id="rId4" tooltip="Kir janja"/>
              </a:rPr>
              <a:t> </a:t>
            </a:r>
            <a:r>
              <a:rPr lang="en-US" b="1" dirty="0" err="1">
                <a:hlinkClick r:id="rId4" tooltip="Kir janja"/>
              </a:rPr>
              <a:t>Janja</a:t>
            </a:r>
            <a:r>
              <a:rPr lang="en-US" b="1" dirty="0">
                <a:hlinkClick r:id="rId4" tooltip="Kir janja"/>
              </a:rPr>
              <a:t> </a:t>
            </a:r>
            <a:r>
              <a:rPr lang="en-US" dirty="0"/>
              <a:t>je </a:t>
            </a:r>
            <a:r>
              <a:rPr lang="en-US" dirty="0" err="1"/>
              <a:t>por</a:t>
            </a:r>
            <a:r>
              <a:rPr lang="sr-Latn-ME" dirty="0"/>
              <a:t>ij</a:t>
            </a:r>
            <a:r>
              <a:rPr lang="en-US" dirty="0" err="1"/>
              <a:t>eklom</a:t>
            </a:r>
            <a:r>
              <a:rPr lang="en-US" dirty="0"/>
              <a:t> </a:t>
            </a:r>
            <a:r>
              <a:rPr lang="en-US" dirty="0" err="1"/>
              <a:t>Grk</a:t>
            </a:r>
            <a:r>
              <a:rPr lang="en-US" dirty="0"/>
              <a:t>, </a:t>
            </a:r>
            <a:r>
              <a:rPr lang="en-US" dirty="0" err="1"/>
              <a:t>trgovac</a:t>
            </a:r>
            <a:r>
              <a:rPr lang="en-US" dirty="0"/>
              <a:t> je, </a:t>
            </a:r>
            <a:r>
              <a:rPr lang="en-US" dirty="0" err="1"/>
              <a:t>idividualizovan</a:t>
            </a:r>
            <a:r>
              <a:rPr lang="en-US" dirty="0"/>
              <a:t> </a:t>
            </a:r>
            <a:r>
              <a:rPr lang="en-US" dirty="0" err="1"/>
              <a:t>lik</a:t>
            </a:r>
            <a:r>
              <a:rPr lang="en-US" dirty="0"/>
              <a:t>. </a:t>
            </a:r>
            <a:r>
              <a:rPr lang="en-US" dirty="0" err="1"/>
              <a:t>Grčko</a:t>
            </a:r>
            <a:r>
              <a:rPr lang="en-US" dirty="0"/>
              <a:t> </a:t>
            </a:r>
            <a:r>
              <a:rPr lang="en-US" dirty="0" err="1"/>
              <a:t>srpski</a:t>
            </a:r>
            <a:r>
              <a:rPr lang="en-US" dirty="0"/>
              <a:t> </a:t>
            </a:r>
            <a:r>
              <a:rPr lang="en-US" dirty="0" err="1"/>
              <a:t>žargon</a:t>
            </a:r>
            <a:r>
              <a:rPr lang="en-US" dirty="0"/>
              <a:t>. </a:t>
            </a:r>
            <a:r>
              <a:rPr lang="en-US" dirty="0" err="1"/>
              <a:t>Često</a:t>
            </a:r>
            <a:r>
              <a:rPr lang="en-US" dirty="0"/>
              <a:t> se </a:t>
            </a:r>
            <a:r>
              <a:rPr lang="en-US" dirty="0" err="1"/>
              <a:t>pojavljuje</a:t>
            </a:r>
            <a:r>
              <a:rPr lang="en-US" dirty="0"/>
              <a:t> </a:t>
            </a:r>
            <a:r>
              <a:rPr lang="en-US" dirty="0" err="1"/>
              <a:t>igra</a:t>
            </a:r>
            <a:r>
              <a:rPr lang="en-US" dirty="0"/>
              <a:t> r</a:t>
            </a:r>
            <a:r>
              <a:rPr lang="sr-Latn-ME" dirty="0"/>
              <a:t>ij</a:t>
            </a:r>
            <a:r>
              <a:rPr lang="en-US" dirty="0" err="1"/>
              <a:t>eči</a:t>
            </a:r>
            <a:r>
              <a:rPr lang="en-US" dirty="0"/>
              <a:t> (</a:t>
            </a:r>
            <a:r>
              <a:rPr lang="en-US" dirty="0" err="1"/>
              <a:t>voleti</a:t>
            </a:r>
            <a:r>
              <a:rPr lang="en-US" dirty="0"/>
              <a:t>, </a:t>
            </a:r>
            <a:r>
              <a:rPr lang="en-US" dirty="0" err="1"/>
              <a:t>brinuti</a:t>
            </a:r>
            <a:r>
              <a:rPr lang="en-US" dirty="0"/>
              <a:t>, </a:t>
            </a:r>
            <a:r>
              <a:rPr lang="en-US" dirty="0" err="1"/>
              <a:t>paziti</a:t>
            </a:r>
            <a:r>
              <a:rPr lang="en-US" dirty="0"/>
              <a:t>, </a:t>
            </a:r>
            <a:r>
              <a:rPr lang="en-US" dirty="0" err="1"/>
              <a:t>ljubiti</a:t>
            </a:r>
            <a:r>
              <a:rPr lang="en-US" dirty="0"/>
              <a:t>).</a:t>
            </a:r>
          </a:p>
          <a:p>
            <a:pPr fontAlgn="base"/>
            <a:r>
              <a:rPr lang="en-US" dirty="0" err="1"/>
              <a:t>Kir</a:t>
            </a:r>
            <a:r>
              <a:rPr lang="en-US" dirty="0"/>
              <a:t> </a:t>
            </a:r>
            <a:r>
              <a:rPr lang="en-US" dirty="0" err="1"/>
              <a:t>Janja</a:t>
            </a:r>
            <a:r>
              <a:rPr lang="en-US" dirty="0"/>
              <a:t> je </a:t>
            </a:r>
            <a:r>
              <a:rPr lang="en-US" dirty="0" err="1"/>
              <a:t>trgovac</a:t>
            </a:r>
            <a:r>
              <a:rPr lang="en-US" dirty="0"/>
              <a:t>, </a:t>
            </a:r>
            <a:r>
              <a:rPr lang="en-US" dirty="0" err="1"/>
              <a:t>grčkog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sr-Latn-ME" dirty="0"/>
              <a:t>ij</a:t>
            </a:r>
            <a:r>
              <a:rPr lang="en-US" dirty="0" err="1"/>
              <a:t>ekla</a:t>
            </a:r>
            <a:r>
              <a:rPr lang="en-US" dirty="0"/>
              <a:t>, </a:t>
            </a:r>
            <a:r>
              <a:rPr lang="en-US" dirty="0" err="1"/>
              <a:t>govori</a:t>
            </a:r>
            <a:r>
              <a:rPr lang="en-US" dirty="0"/>
              <a:t> </a:t>
            </a:r>
            <a:r>
              <a:rPr lang="en-US" dirty="0" err="1"/>
              <a:t>grčko-srpskim</a:t>
            </a:r>
            <a:r>
              <a:rPr lang="en-US" dirty="0"/>
              <a:t> </a:t>
            </a:r>
            <a:r>
              <a:rPr lang="en-US" dirty="0" err="1"/>
              <a:t>žargonom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odatle</a:t>
            </a:r>
            <a:r>
              <a:rPr lang="en-US" dirty="0"/>
              <a:t> je </a:t>
            </a:r>
            <a:r>
              <a:rPr lang="en-US" dirty="0" err="1"/>
              <a:t>Sterija</a:t>
            </a:r>
            <a:r>
              <a:rPr lang="en-US" dirty="0"/>
              <a:t> </a:t>
            </a:r>
            <a:r>
              <a:rPr lang="en-US" dirty="0" err="1"/>
              <a:t>individualizovao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lik</a:t>
            </a:r>
            <a:r>
              <a:rPr lang="en-US" dirty="0"/>
              <a:t>.</a:t>
            </a:r>
          </a:p>
          <a:p>
            <a:pPr fontAlgn="base"/>
            <a:r>
              <a:rPr lang="en-US" dirty="0" err="1"/>
              <a:t>Živi</a:t>
            </a:r>
            <a:r>
              <a:rPr lang="en-US" dirty="0"/>
              <a:t> u </a:t>
            </a:r>
            <a:r>
              <a:rPr lang="en-US" dirty="0" err="1"/>
              <a:t>Vojvodini</a:t>
            </a:r>
            <a:r>
              <a:rPr lang="en-US" dirty="0"/>
              <a:t>, u </a:t>
            </a:r>
            <a:r>
              <a:rPr lang="en-US" dirty="0" err="1"/>
              <a:t>gradskoj</a:t>
            </a:r>
            <a:r>
              <a:rPr lang="en-US" dirty="0"/>
              <a:t> </a:t>
            </a:r>
            <a:r>
              <a:rPr lang="en-US" dirty="0" err="1"/>
              <a:t>sredini</a:t>
            </a:r>
            <a:r>
              <a:rPr lang="en-US" dirty="0"/>
              <a:t>, </a:t>
            </a:r>
            <a:r>
              <a:rPr lang="en-US" dirty="0" err="1"/>
              <a:t>tu</a:t>
            </a:r>
            <a:r>
              <a:rPr lang="en-US" dirty="0"/>
              <a:t> se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obogatio</a:t>
            </a:r>
            <a:r>
              <a:rPr lang="en-US" dirty="0"/>
              <a:t> .</a:t>
            </a:r>
          </a:p>
          <a:p>
            <a:pPr marL="0" indent="0" fontAlgn="base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669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84309414"/>
              </p:ext>
            </p:extLst>
          </p:nvPr>
        </p:nvGraphicFramePr>
        <p:xfrm>
          <a:off x="838200" y="274638"/>
          <a:ext cx="10515600" cy="1325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bogat</a:t>
            </a:r>
            <a:r>
              <a:rPr lang="en-US" dirty="0"/>
              <a:t> </a:t>
            </a:r>
            <a:r>
              <a:rPr lang="en-US" dirty="0" err="1"/>
              <a:t>čov</a:t>
            </a:r>
            <a:r>
              <a:rPr lang="sr-Latn-ME" dirty="0"/>
              <a:t>je</a:t>
            </a:r>
            <a:r>
              <a:rPr lang="en-US" dirty="0" err="1"/>
              <a:t>ek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strahuje</a:t>
            </a:r>
            <a:r>
              <a:rPr lang="en-US" dirty="0"/>
              <a:t> da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propasti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umr</a:t>
            </a:r>
            <a:r>
              <a:rPr lang="sr-Latn-ME" dirty="0"/>
              <a:t>ij</a:t>
            </a:r>
            <a:r>
              <a:rPr lang="en-US" dirty="0" err="1"/>
              <a:t>eti</a:t>
            </a:r>
            <a:r>
              <a:rPr lang="en-US" dirty="0"/>
              <a:t> </a:t>
            </a:r>
            <a:r>
              <a:rPr lang="en-US" dirty="0" err="1"/>
              <a:t>siromašan</a:t>
            </a:r>
            <a:r>
              <a:rPr lang="en-US" dirty="0"/>
              <a:t>. </a:t>
            </a:r>
            <a:r>
              <a:rPr lang="en-US" dirty="0" err="1"/>
              <a:t>Kada</a:t>
            </a:r>
            <a:r>
              <a:rPr lang="en-US" dirty="0"/>
              <a:t> je r</a:t>
            </a:r>
            <a:r>
              <a:rPr lang="sr-Latn-ME" dirty="0"/>
              <a:t>ij</a:t>
            </a:r>
            <a:r>
              <a:rPr lang="en-US" dirty="0" err="1"/>
              <a:t>eč</a:t>
            </a:r>
            <a:r>
              <a:rPr lang="en-US" dirty="0"/>
              <a:t> o </a:t>
            </a:r>
            <a:r>
              <a:rPr lang="en-US" dirty="0" err="1"/>
              <a:t>novcu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njega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svi </a:t>
            </a:r>
            <a:r>
              <a:rPr lang="en-US" dirty="0" err="1"/>
              <a:t>ljudi</a:t>
            </a:r>
            <a:r>
              <a:rPr lang="en-US" dirty="0"/>
              <a:t> </a:t>
            </a:r>
            <a:r>
              <a:rPr lang="en-US" dirty="0" err="1"/>
              <a:t>neprijatelji</a:t>
            </a:r>
            <a:r>
              <a:rPr lang="en-US" dirty="0"/>
              <a:t>.  </a:t>
            </a:r>
            <a:r>
              <a:rPr lang="en-US" dirty="0" err="1"/>
              <a:t>Komika</a:t>
            </a:r>
            <a:r>
              <a:rPr lang="en-US" dirty="0"/>
              <a:t> </a:t>
            </a:r>
            <a:r>
              <a:rPr lang="en-US" dirty="0" err="1"/>
              <a:t>izvire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neusklađenosti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patnje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razloga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patnju</a:t>
            </a:r>
            <a:r>
              <a:rPr lang="en-US" dirty="0"/>
              <a:t>. U </a:t>
            </a:r>
            <a:r>
              <a:rPr lang="en-US" dirty="0" err="1"/>
              <a:t>kontaktu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ljudima</a:t>
            </a:r>
            <a:r>
              <a:rPr lang="en-US" dirty="0"/>
              <a:t> je </a:t>
            </a:r>
            <a:r>
              <a:rPr lang="en-US" dirty="0" err="1"/>
              <a:t>komičan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se </a:t>
            </a:r>
            <a:r>
              <a:rPr lang="en-US" dirty="0" err="1"/>
              <a:t>stalno</a:t>
            </a:r>
            <a:r>
              <a:rPr lang="en-US" dirty="0"/>
              <a:t> </a:t>
            </a:r>
            <a:r>
              <a:rPr lang="en-US" dirty="0" err="1"/>
              <a:t>žali</a:t>
            </a:r>
            <a:r>
              <a:rPr lang="en-US" dirty="0"/>
              <a:t> 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a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/>
              <a:t>ostane</a:t>
            </a:r>
            <a:r>
              <a:rPr lang="en-US" dirty="0"/>
              <a:t> </a:t>
            </a:r>
            <a:r>
              <a:rPr lang="en-US" dirty="0" err="1"/>
              <a:t>sam</a:t>
            </a:r>
            <a:r>
              <a:rPr lang="en-US" dirty="0"/>
              <a:t>, on je </a:t>
            </a:r>
            <a:r>
              <a:rPr lang="en-US" dirty="0" err="1"/>
              <a:t>tragičan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6461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i="1" dirty="0"/>
              <a:t>Kir Janja</a:t>
            </a:r>
            <a:endParaRPr lang="en-US" i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2177936"/>
              </p:ext>
            </p:extLst>
          </p:nvPr>
        </p:nvGraphicFramePr>
        <p:xfrm>
          <a:off x="838200" y="1820863"/>
          <a:ext cx="10515600" cy="43513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1085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i="1" dirty="0"/>
              <a:t>Kir Janja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en-US" b="1" dirty="0" err="1"/>
              <a:t>Licna</a:t>
            </a:r>
            <a:r>
              <a:rPr lang="en-US" b="1" dirty="0"/>
              <a:t> </a:t>
            </a:r>
            <a:r>
              <a:rPr lang="en-US" b="1" dirty="0" err="1"/>
              <a:t>obeležja</a:t>
            </a:r>
            <a:r>
              <a:rPr lang="en-US" b="1" dirty="0"/>
              <a:t> </a:t>
            </a:r>
            <a:r>
              <a:rPr lang="en-US" b="1" dirty="0" err="1"/>
              <a:t>Kir</a:t>
            </a:r>
            <a:r>
              <a:rPr lang="en-US" b="1" dirty="0"/>
              <a:t> </a:t>
            </a:r>
            <a:r>
              <a:rPr lang="en-US" b="1" dirty="0" err="1"/>
              <a:t>Janje</a:t>
            </a:r>
            <a:r>
              <a:rPr lang="en-US" dirty="0"/>
              <a:t>:  (</a:t>
            </a:r>
            <a:r>
              <a:rPr lang="en-US" dirty="0" err="1"/>
              <a:t>individualizovan</a:t>
            </a:r>
            <a:r>
              <a:rPr lang="en-US" dirty="0"/>
              <a:t> </a:t>
            </a:r>
            <a:r>
              <a:rPr lang="en-US" dirty="0" err="1"/>
              <a:t>srpsko</a:t>
            </a:r>
            <a:r>
              <a:rPr lang="en-US" dirty="0"/>
              <a:t> – </a:t>
            </a:r>
            <a:r>
              <a:rPr lang="en-US" dirty="0" err="1"/>
              <a:t>grčkim</a:t>
            </a:r>
            <a:r>
              <a:rPr lang="en-US" dirty="0"/>
              <a:t> </a:t>
            </a:r>
            <a:r>
              <a:rPr lang="en-US" dirty="0" err="1"/>
              <a:t>žargonom</a:t>
            </a:r>
            <a:r>
              <a:rPr lang="en-US" dirty="0"/>
              <a:t>). </a:t>
            </a:r>
            <a:r>
              <a:rPr lang="en-US" dirty="0" err="1"/>
              <a:t>Poziva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grčku</a:t>
            </a:r>
            <a:r>
              <a:rPr lang="en-US" dirty="0"/>
              <a:t> </a:t>
            </a:r>
            <a:r>
              <a:rPr lang="en-US" dirty="0" err="1"/>
              <a:t>pamet</a:t>
            </a:r>
            <a:r>
              <a:rPr lang="en-US" dirty="0"/>
              <a:t> (</a:t>
            </a:r>
            <a:r>
              <a:rPr lang="en-US" dirty="0" err="1"/>
              <a:t>ponekad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Aristotela</a:t>
            </a:r>
            <a:r>
              <a:rPr lang="en-US" dirty="0"/>
              <a:t>).</a:t>
            </a:r>
          </a:p>
          <a:p>
            <a:pPr fontAlgn="base"/>
            <a:r>
              <a:rPr lang="en-US" dirty="0" err="1"/>
              <a:t>Diogen</a:t>
            </a:r>
            <a:r>
              <a:rPr lang="en-US" dirty="0"/>
              <a:t> – </a:t>
            </a:r>
            <a:r>
              <a:rPr lang="en-US" dirty="0" err="1"/>
              <a:t>živeo</a:t>
            </a:r>
            <a:r>
              <a:rPr lang="en-US" dirty="0"/>
              <a:t> je u </a:t>
            </a:r>
            <a:r>
              <a:rPr lang="en-US" dirty="0" err="1"/>
              <a:t>buretu</a:t>
            </a:r>
            <a:r>
              <a:rPr lang="en-US" dirty="0"/>
              <a:t> – </a:t>
            </a:r>
            <a:r>
              <a:rPr lang="en-US" dirty="0" err="1"/>
              <a:t>čeznuo</a:t>
            </a:r>
            <a:r>
              <a:rPr lang="en-US" dirty="0"/>
              <a:t> je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mudrošću</a:t>
            </a:r>
            <a:r>
              <a:rPr lang="en-US" dirty="0"/>
              <a:t>, bio je </a:t>
            </a:r>
            <a:r>
              <a:rPr lang="en-US" dirty="0" err="1"/>
              <a:t>filozof</a:t>
            </a:r>
            <a:r>
              <a:rPr lang="en-US" dirty="0"/>
              <a:t>, </a:t>
            </a:r>
            <a:r>
              <a:rPr lang="en-US" dirty="0" err="1"/>
              <a:t>nije</a:t>
            </a:r>
            <a:r>
              <a:rPr lang="en-US" dirty="0"/>
              <a:t> Mario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odeću</a:t>
            </a:r>
            <a:r>
              <a:rPr lang="en-US" dirty="0"/>
              <a:t>, </a:t>
            </a:r>
            <a:r>
              <a:rPr lang="en-US" dirty="0" err="1"/>
              <a:t>materijalne</a:t>
            </a:r>
            <a:r>
              <a:rPr lang="en-US" dirty="0"/>
              <a:t> </a:t>
            </a:r>
            <a:r>
              <a:rPr lang="en-US" dirty="0" err="1"/>
              <a:t>stvari</a:t>
            </a:r>
            <a:r>
              <a:rPr lang="en-US" dirty="0"/>
              <a:t> </a:t>
            </a:r>
            <a:r>
              <a:rPr lang="en-US" dirty="0" err="1"/>
              <a:t>uopšte</a:t>
            </a:r>
            <a:r>
              <a:rPr lang="en-US" dirty="0"/>
              <a:t>.</a:t>
            </a:r>
          </a:p>
          <a:p>
            <a:pPr fontAlgn="base"/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šupa</a:t>
            </a:r>
            <a:r>
              <a:rPr lang="en-US" dirty="0"/>
              <a:t> </a:t>
            </a:r>
            <a:r>
              <a:rPr lang="en-US" dirty="0" err="1"/>
              <a:t>pala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konja</a:t>
            </a:r>
            <a:r>
              <a:rPr lang="en-US" dirty="0"/>
              <a:t>, </a:t>
            </a:r>
            <a:r>
              <a:rPr lang="en-US" dirty="0" err="1"/>
              <a:t>pokazuje</a:t>
            </a:r>
            <a:r>
              <a:rPr lang="en-US" dirty="0"/>
              <a:t> da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inteligentan</a:t>
            </a:r>
            <a:r>
              <a:rPr lang="en-US" dirty="0"/>
              <a:t>.</a:t>
            </a:r>
          </a:p>
          <a:p>
            <a:pPr fontAlgn="base"/>
            <a:r>
              <a:rPr lang="en-US" dirty="0" err="1"/>
              <a:t>Kir</a:t>
            </a:r>
            <a:r>
              <a:rPr lang="en-US" dirty="0"/>
              <a:t> Dima je </a:t>
            </a:r>
            <a:r>
              <a:rPr lang="en-US" dirty="0" err="1"/>
              <a:t>usp</a:t>
            </a:r>
            <a:r>
              <a:rPr lang="sr-Latn-ME" dirty="0"/>
              <a:t>i</a:t>
            </a:r>
            <a:r>
              <a:rPr lang="en-US" dirty="0"/>
              <a:t>o da </a:t>
            </a:r>
            <a:r>
              <a:rPr lang="en-US" dirty="0" err="1"/>
              <a:t>iskoristi</a:t>
            </a:r>
            <a:r>
              <a:rPr lang="en-US" dirty="0"/>
              <a:t> </a:t>
            </a:r>
            <a:r>
              <a:rPr lang="en-US" dirty="0" err="1"/>
              <a:t>Kir</a:t>
            </a:r>
            <a:r>
              <a:rPr lang="en-US" dirty="0"/>
              <a:t> </a:t>
            </a:r>
            <a:r>
              <a:rPr lang="en-US" dirty="0" err="1"/>
              <a:t>Janjine</a:t>
            </a:r>
            <a:r>
              <a:rPr lang="en-US" dirty="0"/>
              <a:t> </a:t>
            </a:r>
            <a:r>
              <a:rPr lang="en-US" dirty="0" err="1"/>
              <a:t>slabosti</a:t>
            </a:r>
            <a:r>
              <a:rPr lang="en-US" dirty="0"/>
              <a:t>, </a:t>
            </a:r>
            <a:r>
              <a:rPr lang="en-US" dirty="0" err="1"/>
              <a:t>inače</a:t>
            </a:r>
            <a:r>
              <a:rPr lang="en-US" dirty="0"/>
              <a:t> on je </a:t>
            </a:r>
            <a:r>
              <a:rPr lang="en-US" dirty="0" err="1"/>
              <a:t>Grk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Kir</a:t>
            </a:r>
            <a:r>
              <a:rPr lang="en-US" dirty="0"/>
              <a:t> </a:t>
            </a:r>
            <a:r>
              <a:rPr lang="en-US" dirty="0" err="1"/>
              <a:t>Janja</a:t>
            </a:r>
            <a:r>
              <a:rPr lang="en-US" dirty="0"/>
              <a:t> mu v</a:t>
            </a:r>
            <a:r>
              <a:rPr lang="sr-Latn-ME" dirty="0"/>
              <a:t>j</a:t>
            </a:r>
            <a:r>
              <a:rPr lang="en-US" dirty="0" err="1"/>
              <a:t>eruje</a:t>
            </a:r>
            <a:r>
              <a:rPr lang="en-US" dirty="0"/>
              <a:t> (</a:t>
            </a:r>
            <a:r>
              <a:rPr lang="en-US" dirty="0" err="1"/>
              <a:t>zato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želi</a:t>
            </a:r>
            <a:r>
              <a:rPr lang="en-US" dirty="0"/>
              <a:t> da </a:t>
            </a:r>
            <a:r>
              <a:rPr lang="en-US" dirty="0" err="1"/>
              <a:t>oženi</a:t>
            </a:r>
            <a:r>
              <a:rPr lang="en-US" dirty="0"/>
              <a:t> </a:t>
            </a:r>
            <a:r>
              <a:rPr lang="en-US" dirty="0" err="1"/>
              <a:t>njegovu</a:t>
            </a:r>
            <a:r>
              <a:rPr lang="en-US" dirty="0"/>
              <a:t> </a:t>
            </a:r>
            <a:r>
              <a:rPr lang="en-US" dirty="0" err="1"/>
              <a:t>kćerku</a:t>
            </a:r>
            <a:r>
              <a:rPr lang="en-US" dirty="0"/>
              <a:t> bez </a:t>
            </a:r>
            <a:r>
              <a:rPr lang="en-US" dirty="0" err="1"/>
              <a:t>miraza</a:t>
            </a:r>
            <a:r>
              <a:rPr lang="en-US" dirty="0"/>
              <a:t>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605392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6E747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85296"/>
      </a:hlink>
      <a:folHlink>
        <a:srgbClr val="99336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TM02836342[[fn=Ion]]</Template>
  <TotalTime>29</TotalTime>
  <Words>743</Words>
  <Application>Microsoft Office PowerPoint</Application>
  <PresentationFormat>Widescreen</PresentationFormat>
  <Paragraphs>30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Blank</vt:lpstr>
      <vt:lpstr>Jovan Sterija Popović</vt:lpstr>
      <vt:lpstr>PowerPoint Presentation</vt:lpstr>
      <vt:lpstr>Jovan Sterija Popovic</vt:lpstr>
      <vt:lpstr>PowerPoint Presentation</vt:lpstr>
      <vt:lpstr>PowerPoint Presentation</vt:lpstr>
      <vt:lpstr>Kir Janja</vt:lpstr>
      <vt:lpstr>PowerPoint Presentation</vt:lpstr>
      <vt:lpstr>Kir Janja</vt:lpstr>
      <vt:lpstr>Kir Janja</vt:lpstr>
      <vt:lpstr>Kir Janja</vt:lpstr>
      <vt:lpstr>Kir Janja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Jovan Sterija Popović</dc:title>
  <dc:creator>Sneza</dc:creator>
  <cp:lastModifiedBy>MIRANOVIC SVETLANA</cp:lastModifiedBy>
  <cp:revision>6</cp:revision>
  <dcterms:created xsi:type="dcterms:W3CDTF">2015-09-08T07:20:03Z</dcterms:created>
  <dcterms:modified xsi:type="dcterms:W3CDTF">2022-01-14T18:32:17Z</dcterms:modified>
</cp:coreProperties>
</file>