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\\DROBO-FS\QuickDrops\JB\PPTX NG\Droplets\LightingOverlay.png" id="53" name="Google Shape;53;p2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0" y="-1"/>
            <a:ext cx="12192003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" name="Google Shape;54;p2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</p:grpSpPr>
        <p:sp>
          <p:nvSpPr>
            <p:cNvPr id="55" name="Google Shape;55;p2"/>
            <p:cNvSpPr/>
            <p:nvPr/>
          </p:nvSpPr>
          <p:spPr>
            <a:xfrm>
              <a:off x="1209675" y="4763"/>
              <a:ext cx="23813" cy="2181225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128713" y="2176463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123950" y="4021138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14338" y="9525"/>
              <a:ext cx="28575" cy="4481513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33375" y="4481513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90500" y="9525"/>
              <a:ext cx="152400" cy="908050"/>
            </a:xfrm>
            <a:custGeom>
              <a:rect b="b" l="l" r="r" t="t"/>
              <a:pathLst>
                <a:path extrusionOk="0" h="572" w="96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1" name="Google Shape;61;p2"/>
            <p:cNvSpPr/>
            <p:nvPr/>
          </p:nvSpPr>
          <p:spPr>
            <a:xfrm>
              <a:off x="1290638" y="14288"/>
              <a:ext cx="376238" cy="1801813"/>
            </a:xfrm>
            <a:custGeom>
              <a:rect b="b" l="l" r="r" t="t"/>
              <a:pathLst>
                <a:path extrusionOk="0" h="1135" w="237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2" name="Google Shape;62;p2"/>
            <p:cNvSpPr/>
            <p:nvPr/>
          </p:nvSpPr>
          <p:spPr>
            <a:xfrm>
              <a:off x="1600200" y="1801813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381125" y="9525"/>
              <a:ext cx="371475" cy="1425575"/>
            </a:xfrm>
            <a:custGeom>
              <a:rect b="b" l="l" r="r" t="t"/>
              <a:pathLst>
                <a:path extrusionOk="0" h="898" w="234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4" name="Google Shape;64;p2"/>
            <p:cNvSpPr/>
            <p:nvPr/>
          </p:nvSpPr>
          <p:spPr>
            <a:xfrm>
              <a:off x="1643063" y="0"/>
              <a:ext cx="152400" cy="912813"/>
            </a:xfrm>
            <a:custGeom>
              <a:rect b="b" l="l" r="r" t="t"/>
              <a:pathLst>
                <a:path extrusionOk="0" h="575" w="96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5" name="Google Shape;65;p2"/>
            <p:cNvSpPr/>
            <p:nvPr/>
          </p:nvSpPr>
          <p:spPr>
            <a:xfrm>
              <a:off x="1685925" y="1420813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685925" y="903288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743075" y="4763"/>
              <a:ext cx="419100" cy="522288"/>
            </a:xfrm>
            <a:custGeom>
              <a:rect b="b" l="l" r="r" t="t"/>
              <a:pathLst>
                <a:path extrusionOk="0" h="329" w="264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8" name="Google Shape;68;p2"/>
            <p:cNvSpPr/>
            <p:nvPr/>
          </p:nvSpPr>
          <p:spPr>
            <a:xfrm>
              <a:off x="2119313" y="488950"/>
              <a:ext cx="161925" cy="147638"/>
            </a:xfrm>
            <a:custGeom>
              <a:rect b="b" l="l" r="r" t="t"/>
              <a:pathLst>
                <a:path extrusionOk="0" h="31" w="34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52500" y="4763"/>
              <a:ext cx="152400" cy="908050"/>
            </a:xfrm>
            <a:custGeom>
              <a:rect b="b" l="l" r="r" t="t"/>
              <a:pathLst>
                <a:path extrusionOk="0" h="572" w="96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0" name="Google Shape;70;p2"/>
            <p:cNvSpPr/>
            <p:nvPr/>
          </p:nvSpPr>
          <p:spPr>
            <a:xfrm>
              <a:off x="866775" y="903288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890588" y="1554163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38188" y="5622925"/>
              <a:ext cx="338138" cy="1216025"/>
            </a:xfrm>
            <a:custGeom>
              <a:rect b="b" l="l" r="r" t="t"/>
              <a:pathLst>
                <a:path extrusionOk="0" h="766" w="213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3" name="Google Shape;73;p2"/>
            <p:cNvSpPr/>
            <p:nvPr/>
          </p:nvSpPr>
          <p:spPr>
            <a:xfrm>
              <a:off x="647700" y="5480050"/>
              <a:ext cx="157163" cy="157163"/>
            </a:xfrm>
            <a:custGeom>
              <a:rect b="b" l="l" r="r" t="t"/>
              <a:pathLst>
                <a:path extrusionOk="0" h="33" w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6675" y="903288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0" y="3897313"/>
              <a:ext cx="133350" cy="266700"/>
            </a:xfrm>
            <a:custGeom>
              <a:rect b="b" l="l" r="r" t="t"/>
              <a:pathLst>
                <a:path extrusionOk="0" h="168" w="84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6" name="Google Shape;76;p2"/>
            <p:cNvSpPr/>
            <p:nvPr/>
          </p:nvSpPr>
          <p:spPr>
            <a:xfrm>
              <a:off x="66675" y="4149725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0" y="1644650"/>
              <a:ext cx="133350" cy="269875"/>
            </a:xfrm>
            <a:custGeom>
              <a:rect b="b" l="l" r="r" t="t"/>
              <a:pathLst>
                <a:path extrusionOk="0" h="170" w="84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8" name="Google Shape;78;p2"/>
            <p:cNvSpPr/>
            <p:nvPr/>
          </p:nvSpPr>
          <p:spPr>
            <a:xfrm>
              <a:off x="66675" y="1468438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695325" y="4763"/>
              <a:ext cx="309563" cy="1558925"/>
            </a:xfrm>
            <a:custGeom>
              <a:rect b="b" l="l" r="r" t="t"/>
              <a:pathLst>
                <a:path extrusionOk="0" h="982" w="195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0" name="Google Shape;80;p2"/>
            <p:cNvSpPr/>
            <p:nvPr/>
          </p:nvSpPr>
          <p:spPr>
            <a:xfrm>
              <a:off x="57150" y="4881563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38113" y="5060950"/>
              <a:ext cx="304800" cy="1778000"/>
            </a:xfrm>
            <a:custGeom>
              <a:rect b="b" l="l" r="r" t="t"/>
              <a:pathLst>
                <a:path extrusionOk="0" h="1120" w="192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2" name="Google Shape;82;p2"/>
            <p:cNvSpPr/>
            <p:nvPr/>
          </p:nvSpPr>
          <p:spPr>
            <a:xfrm>
              <a:off x="561975" y="6430963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642938" y="6610350"/>
              <a:ext cx="23813" cy="242888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6200" y="6430963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0" y="5978525"/>
              <a:ext cx="190500" cy="461963"/>
            </a:xfrm>
            <a:custGeom>
              <a:rect b="b" l="l" r="r" t="t"/>
              <a:pathLst>
                <a:path extrusionOk="0" h="291" w="120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6" name="Google Shape;86;p2"/>
            <p:cNvSpPr/>
            <p:nvPr/>
          </p:nvSpPr>
          <p:spPr>
            <a:xfrm>
              <a:off x="1014413" y="1801813"/>
              <a:ext cx="214313" cy="755650"/>
            </a:xfrm>
            <a:custGeom>
              <a:rect b="b" l="l" r="r" t="t"/>
              <a:pathLst>
                <a:path extrusionOk="0" h="476" w="135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7" name="Google Shape;87;p2"/>
            <p:cNvSpPr/>
            <p:nvPr/>
          </p:nvSpPr>
          <p:spPr>
            <a:xfrm>
              <a:off x="938213" y="2547938"/>
              <a:ext cx="166688" cy="160338"/>
            </a:xfrm>
            <a:custGeom>
              <a:rect b="b" l="l" r="r" t="t"/>
              <a:pathLst>
                <a:path extrusionOk="0" h="34" w="35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595313" y="4763"/>
              <a:ext cx="638175" cy="4025900"/>
            </a:xfrm>
            <a:custGeom>
              <a:rect b="b" l="l" r="r" t="t"/>
              <a:pathLst>
                <a:path extrusionOk="0" h="2536" w="402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9" name="Google Shape;89;p2"/>
            <p:cNvSpPr/>
            <p:nvPr/>
          </p:nvSpPr>
          <p:spPr>
            <a:xfrm>
              <a:off x="1223963" y="1382713"/>
              <a:ext cx="142875" cy="476250"/>
            </a:xfrm>
            <a:custGeom>
              <a:rect b="b" l="l" r="r" t="t"/>
              <a:pathLst>
                <a:path extrusionOk="0" h="300" w="9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0" name="Google Shape;90;p2"/>
            <p:cNvSpPr/>
            <p:nvPr/>
          </p:nvSpPr>
          <p:spPr>
            <a:xfrm>
              <a:off x="1300163" y="1849438"/>
              <a:ext cx="109538" cy="107950"/>
            </a:xfrm>
            <a:custGeom>
              <a:rect b="b" l="l" r="r" t="t"/>
              <a:pathLst>
                <a:path extrusionOk="0" h="23" w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80988" y="3417888"/>
              <a:ext cx="142875" cy="474663"/>
            </a:xfrm>
            <a:custGeom>
              <a:rect b="b" l="l" r="r" t="t"/>
              <a:pathLst>
                <a:path extrusionOk="0" h="299" w="90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2" name="Google Shape;92;p2"/>
            <p:cNvSpPr/>
            <p:nvPr/>
          </p:nvSpPr>
          <p:spPr>
            <a:xfrm>
              <a:off x="238125" y="3883025"/>
              <a:ext cx="109538" cy="109538"/>
            </a:xfrm>
            <a:custGeom>
              <a:rect b="b" l="l" r="r" t="t"/>
              <a:pathLst>
                <a:path extrusionOk="0" h="23" w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763" y="2166938"/>
              <a:ext cx="114300" cy="452438"/>
            </a:xfrm>
            <a:custGeom>
              <a:rect b="b" l="l" r="r" t="t"/>
              <a:pathLst>
                <a:path extrusionOk="0" h="285" w="72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4" name="Google Shape;94;p2"/>
            <p:cNvSpPr/>
            <p:nvPr/>
          </p:nvSpPr>
          <p:spPr>
            <a:xfrm>
              <a:off x="52388" y="2066925"/>
              <a:ext cx="109538" cy="109538"/>
            </a:xfrm>
            <a:custGeom>
              <a:rect b="b" l="l" r="r" t="t"/>
              <a:pathLst>
                <a:path extrusionOk="0" h="23" w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228725" y="4662488"/>
              <a:ext cx="23813" cy="2181225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319213" y="5041900"/>
              <a:ext cx="371475" cy="1801813"/>
            </a:xfrm>
            <a:custGeom>
              <a:rect b="b" l="l" r="r" t="t"/>
              <a:pathLst>
                <a:path extrusionOk="0" h="1135" w="234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7" name="Google Shape;97;p2"/>
            <p:cNvSpPr/>
            <p:nvPr/>
          </p:nvSpPr>
          <p:spPr>
            <a:xfrm>
              <a:off x="1147763" y="4481513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819150" y="3983038"/>
              <a:ext cx="347663" cy="2860675"/>
            </a:xfrm>
            <a:custGeom>
              <a:rect b="b" l="l" r="r" t="t"/>
              <a:pathLst>
                <a:path extrusionOk="0" h="1802" w="219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9" name="Google Shape;99;p2"/>
            <p:cNvSpPr/>
            <p:nvPr/>
          </p:nvSpPr>
          <p:spPr>
            <a:xfrm>
              <a:off x="728663" y="3806825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624013" y="4867275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404938" y="5422900"/>
              <a:ext cx="371475" cy="1425575"/>
            </a:xfrm>
            <a:custGeom>
              <a:rect b="b" l="l" r="r" t="t"/>
              <a:pathLst>
                <a:path extrusionOk="0" h="898" w="234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2" name="Google Shape;102;p2"/>
            <p:cNvSpPr/>
            <p:nvPr/>
          </p:nvSpPr>
          <p:spPr>
            <a:xfrm>
              <a:off x="1666875" y="5945188"/>
              <a:ext cx="152400" cy="912813"/>
            </a:xfrm>
            <a:custGeom>
              <a:rect b="b" l="l" r="r" t="t"/>
              <a:pathLst>
                <a:path extrusionOk="0" h="575" w="96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3" name="Google Shape;103;p2"/>
            <p:cNvSpPr/>
            <p:nvPr/>
          </p:nvSpPr>
          <p:spPr>
            <a:xfrm>
              <a:off x="1709738" y="5246688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709738" y="5764213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766888" y="6330950"/>
              <a:ext cx="419100" cy="527050"/>
            </a:xfrm>
            <a:custGeom>
              <a:rect b="b" l="l" r="r" t="t"/>
              <a:pathLst>
                <a:path extrusionOk="0" h="332" w="264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6" name="Google Shape;106;p2"/>
            <p:cNvSpPr/>
            <p:nvPr/>
          </p:nvSpPr>
          <p:spPr>
            <a:xfrm>
              <a:off x="2147888" y="6221413"/>
              <a:ext cx="157163" cy="147638"/>
            </a:xfrm>
            <a:custGeom>
              <a:rect b="b" l="l" r="r" t="t"/>
              <a:pathLst>
                <a:path extrusionOk="0" h="31" w="33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04825" y="9525"/>
              <a:ext cx="233363" cy="5103813"/>
            </a:xfrm>
            <a:custGeom>
              <a:rect b="b" l="l" r="r" t="t"/>
              <a:pathLst>
                <a:path extrusionOk="0" h="3215" w="147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8" name="Google Shape;108;p2"/>
            <p:cNvSpPr/>
            <p:nvPr/>
          </p:nvSpPr>
          <p:spPr>
            <a:xfrm>
              <a:off x="633413" y="5103813"/>
              <a:ext cx="185738" cy="185738"/>
            </a:xfrm>
            <a:custGeom>
              <a:rect b="b" l="l" r="r" t="t"/>
              <a:pathLst>
                <a:path extrusionOk="0" h="39" w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2"/>
          <p:cNvSpPr txBox="1"/>
          <p:nvPr>
            <p:ph type="ctrTitle"/>
          </p:nvPr>
        </p:nvSpPr>
        <p:spPr>
          <a:xfrm>
            <a:off x="1876424" y="1122363"/>
            <a:ext cx="8791575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wentieth Centur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"/>
          <p:cNvSpPr txBox="1"/>
          <p:nvPr>
            <p:ph idx="1" type="subTitle"/>
          </p:nvPr>
        </p:nvSpPr>
        <p:spPr>
          <a:xfrm>
            <a:off x="1876424" y="3602038"/>
            <a:ext cx="8791575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000" cap="none">
                <a:solidFill>
                  <a:schemeClr val="lt2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9pPr>
          </a:lstStyle>
          <a:p/>
        </p:txBody>
      </p:sp>
      <p:sp>
        <p:nvSpPr>
          <p:cNvPr id="111" name="Google Shape;111;p2"/>
          <p:cNvSpPr txBox="1"/>
          <p:nvPr>
            <p:ph idx="10" type="dt"/>
          </p:nvPr>
        </p:nvSpPr>
        <p:spPr>
          <a:xfrm>
            <a:off x="7077511" y="54102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"/>
          <p:cNvSpPr txBox="1"/>
          <p:nvPr>
            <p:ph idx="11" type="ftr"/>
          </p:nvPr>
        </p:nvSpPr>
        <p:spPr>
          <a:xfrm>
            <a:off x="1876424" y="5410201"/>
            <a:ext cx="51248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"/>
          <p:cNvSpPr txBox="1"/>
          <p:nvPr>
            <p:ph idx="12" type="sldNum"/>
          </p:nvPr>
        </p:nvSpPr>
        <p:spPr>
          <a:xfrm>
            <a:off x="9896911" y="5410199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"/>
          <p:cNvSpPr txBox="1"/>
          <p:nvPr>
            <p:ph type="title"/>
          </p:nvPr>
        </p:nvSpPr>
        <p:spPr>
          <a:xfrm>
            <a:off x="1141413" y="609600"/>
            <a:ext cx="5934508" cy="16398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11"/>
          <p:cNvSpPr/>
          <p:nvPr>
            <p:ph idx="2" type="pic"/>
          </p:nvPr>
        </p:nvSpPr>
        <p:spPr>
          <a:xfrm>
            <a:off x="7380721" y="609601"/>
            <a:ext cx="3666690" cy="5181599"/>
          </a:xfrm>
          <a:prstGeom prst="round2DiagRect">
            <a:avLst>
              <a:gd fmla="val 5608" name="adj1"/>
              <a:gd fmla="val 0" name="adj2"/>
            </a:avLst>
          </a:prstGeom>
          <a:noFill/>
          <a:ln cap="sq" cmpd="sng" w="19050">
            <a:solidFill>
              <a:srgbClr val="B3FFF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889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67" name="Google Shape;167;p11"/>
          <p:cNvSpPr txBox="1"/>
          <p:nvPr>
            <p:ph idx="1" type="body"/>
          </p:nvPr>
        </p:nvSpPr>
        <p:spPr>
          <a:xfrm>
            <a:off x="1141410" y="2249486"/>
            <a:ext cx="5934511" cy="35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68" name="Google Shape;168;p11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11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11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"/>
          <p:cNvSpPr txBox="1"/>
          <p:nvPr>
            <p:ph type="title"/>
          </p:nvPr>
        </p:nvSpPr>
        <p:spPr>
          <a:xfrm>
            <a:off x="1141410" y="4304664"/>
            <a:ext cx="9912355" cy="819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12"/>
          <p:cNvSpPr/>
          <p:nvPr>
            <p:ph idx="2" type="pic"/>
          </p:nvPr>
        </p:nvSpPr>
        <p:spPr>
          <a:xfrm>
            <a:off x="1141411" y="606426"/>
            <a:ext cx="9912354" cy="3299778"/>
          </a:xfrm>
          <a:prstGeom prst="round2DiagRect">
            <a:avLst>
              <a:gd fmla="val 4860" name="adj1"/>
              <a:gd fmla="val 0" name="adj2"/>
            </a:avLst>
          </a:prstGeom>
          <a:noFill/>
          <a:ln cap="sq" cmpd="sng" w="19050">
            <a:solidFill>
              <a:srgbClr val="B3FFF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889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74" name="Google Shape;174;p12"/>
          <p:cNvSpPr txBox="1"/>
          <p:nvPr>
            <p:ph idx="1" type="body"/>
          </p:nvPr>
        </p:nvSpPr>
        <p:spPr>
          <a:xfrm>
            <a:off x="1141364" y="5124020"/>
            <a:ext cx="9910859" cy="682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75" name="Google Shape;175;p12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12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12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"/>
          <p:cNvSpPr txBox="1"/>
          <p:nvPr>
            <p:ph type="title"/>
          </p:nvPr>
        </p:nvSpPr>
        <p:spPr>
          <a:xfrm>
            <a:off x="1446212" y="609599"/>
            <a:ext cx="9302752" cy="27484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3"/>
          <p:cNvSpPr txBox="1"/>
          <p:nvPr>
            <p:ph idx="1" type="body"/>
          </p:nvPr>
        </p:nvSpPr>
        <p:spPr>
          <a:xfrm>
            <a:off x="1720644" y="3365557"/>
            <a:ext cx="8752299" cy="5489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81" name="Google Shape;181;p13"/>
          <p:cNvSpPr txBox="1"/>
          <p:nvPr>
            <p:ph idx="2" type="body"/>
          </p:nvPr>
        </p:nvSpPr>
        <p:spPr>
          <a:xfrm>
            <a:off x="1141411" y="4309919"/>
            <a:ext cx="9906002" cy="1489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82" name="Google Shape;182;p13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13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13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5" name="Google Shape;185;p13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Twentieth Century"/>
              <a:buNone/>
            </a:pPr>
            <a:r>
              <a:rPr b="0" i="0" lang="en-GB" sz="8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“</a:t>
            </a:r>
            <a:endParaRPr/>
          </a:p>
        </p:txBody>
      </p:sp>
      <p:sp>
        <p:nvSpPr>
          <p:cNvPr id="186" name="Google Shape;186;p13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Twentieth Century"/>
              <a:buNone/>
            </a:pPr>
            <a:r>
              <a:rPr b="0" i="0" lang="en-GB" sz="8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4"/>
          <p:cNvSpPr txBox="1"/>
          <p:nvPr>
            <p:ph type="title"/>
          </p:nvPr>
        </p:nvSpPr>
        <p:spPr>
          <a:xfrm>
            <a:off x="1141410" y="2134041"/>
            <a:ext cx="9906001" cy="25118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14"/>
          <p:cNvSpPr txBox="1"/>
          <p:nvPr>
            <p:ph idx="1" type="body"/>
          </p:nvPr>
        </p:nvSpPr>
        <p:spPr>
          <a:xfrm>
            <a:off x="1141364" y="4657655"/>
            <a:ext cx="9904505" cy="1140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90" name="Google Shape;190;p14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14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14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">
  <p:cSld name="3 Column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15"/>
          <p:cNvSpPr txBox="1"/>
          <p:nvPr>
            <p:ph idx="1" type="body"/>
          </p:nvPr>
        </p:nvSpPr>
        <p:spPr>
          <a:xfrm>
            <a:off x="1141410" y="2674463"/>
            <a:ext cx="3196899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196" name="Google Shape;196;p15"/>
          <p:cNvSpPr txBox="1"/>
          <p:nvPr>
            <p:ph idx="2" type="body"/>
          </p:nvPr>
        </p:nvSpPr>
        <p:spPr>
          <a:xfrm>
            <a:off x="1127918" y="3360263"/>
            <a:ext cx="3208735" cy="24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/>
        </p:txBody>
      </p:sp>
      <p:sp>
        <p:nvSpPr>
          <p:cNvPr id="197" name="Google Shape;197;p15"/>
          <p:cNvSpPr txBox="1"/>
          <p:nvPr>
            <p:ph idx="3" type="body"/>
          </p:nvPr>
        </p:nvSpPr>
        <p:spPr>
          <a:xfrm>
            <a:off x="4514766" y="2677635"/>
            <a:ext cx="3184385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198" name="Google Shape;198;p15"/>
          <p:cNvSpPr txBox="1"/>
          <p:nvPr>
            <p:ph idx="4" type="body"/>
          </p:nvPr>
        </p:nvSpPr>
        <p:spPr>
          <a:xfrm>
            <a:off x="4504213" y="3363435"/>
            <a:ext cx="3195830" cy="24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/>
        </p:txBody>
      </p:sp>
      <p:sp>
        <p:nvSpPr>
          <p:cNvPr id="199" name="Google Shape;199;p15"/>
          <p:cNvSpPr txBox="1"/>
          <p:nvPr>
            <p:ph idx="5" type="body"/>
          </p:nvPr>
        </p:nvSpPr>
        <p:spPr>
          <a:xfrm>
            <a:off x="7852442" y="2674463"/>
            <a:ext cx="3194968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200" name="Google Shape;200;p15"/>
          <p:cNvSpPr txBox="1"/>
          <p:nvPr>
            <p:ph idx="6" type="body"/>
          </p:nvPr>
        </p:nvSpPr>
        <p:spPr>
          <a:xfrm>
            <a:off x="7852442" y="3360263"/>
            <a:ext cx="3194968" cy="24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/>
        </p:txBody>
      </p:sp>
      <p:sp>
        <p:nvSpPr>
          <p:cNvPr id="201" name="Google Shape;201;p15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15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15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Picture Column">
  <p:cSld name="3 Picture Column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"/>
          <p:cNvSpPr txBox="1"/>
          <p:nvPr>
            <p:ph type="title"/>
          </p:nvPr>
        </p:nvSpPr>
        <p:spPr>
          <a:xfrm>
            <a:off x="1141411" y="609600"/>
            <a:ext cx="9905999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16"/>
          <p:cNvSpPr txBox="1"/>
          <p:nvPr>
            <p:ph idx="1" type="body"/>
          </p:nvPr>
        </p:nvSpPr>
        <p:spPr>
          <a:xfrm>
            <a:off x="1141413" y="4404596"/>
            <a:ext cx="319524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0" sz="20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207" name="Google Shape;207;p16"/>
          <p:cNvSpPr/>
          <p:nvPr>
            <p:ph idx="2" type="pic"/>
          </p:nvPr>
        </p:nvSpPr>
        <p:spPr>
          <a:xfrm>
            <a:off x="1141413" y="2666998"/>
            <a:ext cx="3195240" cy="1524000"/>
          </a:xfrm>
          <a:prstGeom prst="round2DiagRect">
            <a:avLst>
              <a:gd fmla="val 16667" name="adj1"/>
              <a:gd fmla="val 0" name="adj2"/>
            </a:avLst>
          </a:prstGeom>
          <a:noFill/>
          <a:ln cap="sq" cmpd="sng" w="19050">
            <a:solidFill>
              <a:srgbClr val="B3FFF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889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208" name="Google Shape;208;p16"/>
          <p:cNvSpPr txBox="1"/>
          <p:nvPr>
            <p:ph idx="3" type="body"/>
          </p:nvPr>
        </p:nvSpPr>
        <p:spPr>
          <a:xfrm>
            <a:off x="1141413" y="4980858"/>
            <a:ext cx="3195240" cy="8178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/>
        </p:txBody>
      </p:sp>
      <p:sp>
        <p:nvSpPr>
          <p:cNvPr id="209" name="Google Shape;209;p16"/>
          <p:cNvSpPr txBox="1"/>
          <p:nvPr>
            <p:ph idx="4" type="body"/>
          </p:nvPr>
        </p:nvSpPr>
        <p:spPr>
          <a:xfrm>
            <a:off x="4489053" y="4404596"/>
            <a:ext cx="320040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0" sz="20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210" name="Google Shape;210;p16"/>
          <p:cNvSpPr/>
          <p:nvPr>
            <p:ph idx="5" type="pic"/>
          </p:nvPr>
        </p:nvSpPr>
        <p:spPr>
          <a:xfrm>
            <a:off x="4489053" y="2666998"/>
            <a:ext cx="3198940" cy="1524000"/>
          </a:xfrm>
          <a:prstGeom prst="round2DiagRect">
            <a:avLst>
              <a:gd fmla="val 16667" name="adj1"/>
              <a:gd fmla="val 0" name="adj2"/>
            </a:avLst>
          </a:prstGeom>
          <a:noFill/>
          <a:ln cap="sq" cmpd="sng" w="19050">
            <a:solidFill>
              <a:srgbClr val="B3FFF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889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211" name="Google Shape;211;p16"/>
          <p:cNvSpPr txBox="1"/>
          <p:nvPr>
            <p:ph idx="6" type="body"/>
          </p:nvPr>
        </p:nvSpPr>
        <p:spPr>
          <a:xfrm>
            <a:off x="4487593" y="4980857"/>
            <a:ext cx="3200400" cy="8103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/>
        </p:txBody>
      </p:sp>
      <p:sp>
        <p:nvSpPr>
          <p:cNvPr id="212" name="Google Shape;212;p16"/>
          <p:cNvSpPr txBox="1"/>
          <p:nvPr>
            <p:ph idx="7" type="body"/>
          </p:nvPr>
        </p:nvSpPr>
        <p:spPr>
          <a:xfrm>
            <a:off x="7852567" y="4404595"/>
            <a:ext cx="319074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0" sz="20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213" name="Google Shape;213;p16"/>
          <p:cNvSpPr/>
          <p:nvPr>
            <p:ph idx="8" type="pic"/>
          </p:nvPr>
        </p:nvSpPr>
        <p:spPr>
          <a:xfrm>
            <a:off x="7852442" y="2666998"/>
            <a:ext cx="3194969" cy="1524000"/>
          </a:xfrm>
          <a:prstGeom prst="round2DiagRect">
            <a:avLst>
              <a:gd fmla="val 16667" name="adj1"/>
              <a:gd fmla="val 0" name="adj2"/>
            </a:avLst>
          </a:prstGeom>
          <a:noFill/>
          <a:ln cap="sq" cmpd="sng" w="19050">
            <a:solidFill>
              <a:srgbClr val="B3FFF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889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214" name="Google Shape;214;p16"/>
          <p:cNvSpPr txBox="1"/>
          <p:nvPr>
            <p:ph idx="9" type="body"/>
          </p:nvPr>
        </p:nvSpPr>
        <p:spPr>
          <a:xfrm>
            <a:off x="7852442" y="4980854"/>
            <a:ext cx="3194968" cy="810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/>
        </p:txBody>
      </p:sp>
      <p:sp>
        <p:nvSpPr>
          <p:cNvPr id="215" name="Google Shape;215;p16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16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16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7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17"/>
          <p:cNvSpPr txBox="1"/>
          <p:nvPr>
            <p:ph idx="1" type="body"/>
          </p:nvPr>
        </p:nvSpPr>
        <p:spPr>
          <a:xfrm rot="5400000">
            <a:off x="4323555" y="-932655"/>
            <a:ext cx="3541714" cy="9905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221" name="Google Shape;221;p17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17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17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"/>
          <p:cNvSpPr txBox="1"/>
          <p:nvPr>
            <p:ph type="title"/>
          </p:nvPr>
        </p:nvSpPr>
        <p:spPr>
          <a:xfrm rot="5400000">
            <a:off x="7454105" y="2197894"/>
            <a:ext cx="5181601" cy="20050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18"/>
          <p:cNvSpPr txBox="1"/>
          <p:nvPr>
            <p:ph idx="1" type="body"/>
          </p:nvPr>
        </p:nvSpPr>
        <p:spPr>
          <a:xfrm rot="5400000">
            <a:off x="2424904" y="-673895"/>
            <a:ext cx="5181601" cy="77485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227" name="Google Shape;227;p18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18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18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/>
          <p:nvPr>
            <p:ph type="title"/>
          </p:nvPr>
        </p:nvSpPr>
        <p:spPr>
          <a:xfrm>
            <a:off x="1141456" y="609600"/>
            <a:ext cx="9905955" cy="34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3"/>
          <p:cNvSpPr txBox="1"/>
          <p:nvPr>
            <p:ph idx="1" type="body"/>
          </p:nvPr>
        </p:nvSpPr>
        <p:spPr>
          <a:xfrm>
            <a:off x="1141410" y="4419599"/>
            <a:ext cx="9904459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17" name="Google Shape;117;p3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4"/>
          <p:cNvSpPr txBox="1"/>
          <p:nvPr>
            <p:ph idx="1" type="body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23" name="Google Shape;123;p4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4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4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5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5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5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"/>
          <p:cNvSpPr txBox="1"/>
          <p:nvPr>
            <p:ph type="title"/>
          </p:nvPr>
        </p:nvSpPr>
        <p:spPr>
          <a:xfrm>
            <a:off x="1141411" y="1419226"/>
            <a:ext cx="99060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6"/>
          <p:cNvSpPr txBox="1"/>
          <p:nvPr>
            <p:ph idx="1" type="body"/>
          </p:nvPr>
        </p:nvSpPr>
        <p:spPr>
          <a:xfrm>
            <a:off x="1141411" y="4424362"/>
            <a:ext cx="9906000" cy="1374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4" name="Google Shape;134;p6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6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7"/>
          <p:cNvSpPr txBox="1"/>
          <p:nvPr>
            <p:ph idx="1" type="body"/>
          </p:nvPr>
        </p:nvSpPr>
        <p:spPr>
          <a:xfrm>
            <a:off x="1141410" y="2249486"/>
            <a:ext cx="4878389" cy="35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40" name="Google Shape;140;p7"/>
          <p:cNvSpPr txBox="1"/>
          <p:nvPr>
            <p:ph idx="2" type="body"/>
          </p:nvPr>
        </p:nvSpPr>
        <p:spPr>
          <a:xfrm>
            <a:off x="6172200" y="2249486"/>
            <a:ext cx="4875211" cy="35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41" name="Google Shape;141;p7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7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7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"/>
          <p:cNvSpPr txBox="1"/>
          <p:nvPr>
            <p:ph type="title"/>
          </p:nvPr>
        </p:nvSpPr>
        <p:spPr>
          <a:xfrm>
            <a:off x="1141411" y="619126"/>
            <a:ext cx="9906000" cy="1477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8"/>
          <p:cNvSpPr txBox="1"/>
          <p:nvPr>
            <p:ph idx="1" type="body"/>
          </p:nvPr>
        </p:nvSpPr>
        <p:spPr>
          <a:xfrm>
            <a:off x="1370019" y="2249486"/>
            <a:ext cx="4649783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147" name="Google Shape;147;p8"/>
          <p:cNvSpPr txBox="1"/>
          <p:nvPr>
            <p:ph idx="2" type="body"/>
          </p:nvPr>
        </p:nvSpPr>
        <p:spPr>
          <a:xfrm>
            <a:off x="1141410" y="3073397"/>
            <a:ext cx="4878391" cy="2717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48" name="Google Shape;148;p8"/>
          <p:cNvSpPr txBox="1"/>
          <p:nvPr>
            <p:ph idx="3" type="body"/>
          </p:nvPr>
        </p:nvSpPr>
        <p:spPr>
          <a:xfrm>
            <a:off x="6400808" y="2249485"/>
            <a:ext cx="4646602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149" name="Google Shape;149;p8"/>
          <p:cNvSpPr txBox="1"/>
          <p:nvPr>
            <p:ph idx="4" type="body"/>
          </p:nvPr>
        </p:nvSpPr>
        <p:spPr>
          <a:xfrm>
            <a:off x="6172200" y="3073397"/>
            <a:ext cx="4875210" cy="2717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50" name="Google Shape;150;p8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8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8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9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9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"/>
          <p:cNvSpPr txBox="1"/>
          <p:nvPr>
            <p:ph type="title"/>
          </p:nvPr>
        </p:nvSpPr>
        <p:spPr>
          <a:xfrm>
            <a:off x="1146705" y="609601"/>
            <a:ext cx="3856037" cy="16398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10"/>
          <p:cNvSpPr txBox="1"/>
          <p:nvPr>
            <p:ph idx="1" type="body"/>
          </p:nvPr>
        </p:nvSpPr>
        <p:spPr>
          <a:xfrm>
            <a:off x="5156200" y="592666"/>
            <a:ext cx="5891209" cy="51985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60" name="Google Shape;160;p10"/>
          <p:cNvSpPr txBox="1"/>
          <p:nvPr>
            <p:ph idx="2" type="body"/>
          </p:nvPr>
        </p:nvSpPr>
        <p:spPr>
          <a:xfrm>
            <a:off x="1146705" y="2249486"/>
            <a:ext cx="3856037" cy="35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61" name="Google Shape;161;p10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10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10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19" Type="http://schemas.openxmlformats.org/officeDocument/2006/relationships/slideLayout" Target="../slideLayouts/slideLayout17.xml"/><Relationship Id="rId6" Type="http://schemas.openxmlformats.org/officeDocument/2006/relationships/slideLayout" Target="../slideLayouts/slideLayout4.xml"/><Relationship Id="rId1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\\DROBO-FS\QuickDrops\JB\PPTX NG\Droplets\LightingOverlay.png" id="6" name="Google Shape;6;p1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0" y="-1"/>
            <a:ext cx="12192003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7;p1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8" name="Google Shape;8;p1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</p:grpSpPr>
          <p:sp>
            <p:nvSpPr>
              <p:cNvPr id="9" name="Google Shape;9;p1"/>
              <p:cNvSpPr/>
              <p:nvPr/>
            </p:nvSpPr>
            <p:spPr>
              <a:xfrm>
                <a:off x="114300" y="4763"/>
                <a:ext cx="23813" cy="2181225"/>
              </a:xfrm>
              <a:prstGeom prst="rect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" name="Google Shape;10;p1"/>
              <p:cNvSpPr/>
              <p:nvPr/>
            </p:nvSpPr>
            <p:spPr>
              <a:xfrm>
                <a:off x="33337" y="2176463"/>
                <a:ext cx="190500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" name="Google Shape;11;p1"/>
              <p:cNvSpPr/>
              <p:nvPr/>
            </p:nvSpPr>
            <p:spPr>
              <a:xfrm>
                <a:off x="28575" y="4021138"/>
                <a:ext cx="190500" cy="188913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200025" y="4763"/>
                <a:ext cx="369888" cy="1811338"/>
              </a:xfrm>
              <a:custGeom>
                <a:rect b="b" l="l" r="r" t="t"/>
                <a:pathLst>
                  <a:path extrusionOk="0" h="1141" w="233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13" name="Google Shape;13;p1"/>
              <p:cNvSpPr/>
              <p:nvPr/>
            </p:nvSpPr>
            <p:spPr>
              <a:xfrm>
                <a:off x="503237" y="1801813"/>
                <a:ext cx="190500" cy="188913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285750" y="4763"/>
                <a:ext cx="369888" cy="1430338"/>
              </a:xfrm>
              <a:custGeom>
                <a:rect b="b" l="l" r="r" t="t"/>
                <a:pathLst>
                  <a:path extrusionOk="0" h="901" w="233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15" name="Google Shape;15;p1"/>
              <p:cNvSpPr/>
              <p:nvPr/>
            </p:nvSpPr>
            <p:spPr>
              <a:xfrm>
                <a:off x="546100" y="0"/>
                <a:ext cx="152400" cy="912813"/>
              </a:xfrm>
              <a:custGeom>
                <a:rect b="b" l="l" r="r" t="t"/>
                <a:pathLst>
                  <a:path extrusionOk="0" h="575" w="96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16" name="Google Shape;16;p1"/>
              <p:cNvSpPr/>
              <p:nvPr/>
            </p:nvSpPr>
            <p:spPr>
              <a:xfrm>
                <a:off x="588962" y="1420813"/>
                <a:ext cx="190500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1"/>
              <p:cNvSpPr/>
              <p:nvPr/>
            </p:nvSpPr>
            <p:spPr>
              <a:xfrm>
                <a:off x="588962" y="903288"/>
                <a:ext cx="190500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" name="Google Shape;18;p1"/>
              <p:cNvSpPr/>
              <p:nvPr/>
            </p:nvSpPr>
            <p:spPr>
              <a:xfrm>
                <a:off x="641350" y="0"/>
                <a:ext cx="422275" cy="527050"/>
              </a:xfrm>
              <a:custGeom>
                <a:rect b="b" l="l" r="r" t="t"/>
                <a:pathLst>
                  <a:path extrusionOk="0" h="332" w="266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19" name="Google Shape;19;p1"/>
              <p:cNvSpPr/>
              <p:nvPr/>
            </p:nvSpPr>
            <p:spPr>
              <a:xfrm>
                <a:off x="1020762" y="488950"/>
                <a:ext cx="161925" cy="147638"/>
              </a:xfrm>
              <a:custGeom>
                <a:rect b="b" l="l" r="r" t="t"/>
                <a:pathLst>
                  <a:path extrusionOk="0" h="31" w="34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20" name="Google Shape;20;p1"/>
              <p:cNvCxnSpPr/>
              <p:nvPr/>
            </p:nvCxnSpPr>
            <p:spPr>
              <a:xfrm>
                <a:off x="-4763" y="9525"/>
                <a:ext cx="0" cy="0"/>
              </a:xfrm>
              <a:prstGeom prst="straightConnector1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 cap="flat" cmpd="sng" w="9525">
                <a:solidFill>
                  <a:srgbClr val="FFFFFF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sp>
            <p:nvSpPr>
              <p:cNvPr id="21" name="Google Shape;21;p1"/>
              <p:cNvSpPr/>
              <p:nvPr/>
            </p:nvSpPr>
            <p:spPr>
              <a:xfrm>
                <a:off x="9525" y="1801813"/>
                <a:ext cx="123825" cy="127000"/>
              </a:xfrm>
              <a:custGeom>
                <a:rect b="b" l="l" r="r" t="t"/>
                <a:pathLst>
                  <a:path extrusionOk="0" h="80" w="78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2" name="Google Shape;22;p1"/>
              <p:cNvSpPr/>
              <p:nvPr/>
            </p:nvSpPr>
            <p:spPr>
              <a:xfrm>
                <a:off x="-9525" y="3549650"/>
                <a:ext cx="147638" cy="481013"/>
              </a:xfrm>
              <a:custGeom>
                <a:rect b="b" l="l" r="r" t="t"/>
                <a:pathLst>
                  <a:path extrusionOk="0" h="303" w="9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3" name="Google Shape;23;p1"/>
              <p:cNvSpPr/>
              <p:nvPr/>
            </p:nvSpPr>
            <p:spPr>
              <a:xfrm>
                <a:off x="128587" y="1382713"/>
                <a:ext cx="142875" cy="476250"/>
              </a:xfrm>
              <a:custGeom>
                <a:rect b="b" l="l" r="r" t="t"/>
                <a:pathLst>
                  <a:path extrusionOk="0" h="300" w="9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4" name="Google Shape;24;p1"/>
              <p:cNvSpPr/>
              <p:nvPr/>
            </p:nvSpPr>
            <p:spPr>
              <a:xfrm>
                <a:off x="204787" y="1849438"/>
                <a:ext cx="114300" cy="107950"/>
              </a:xfrm>
              <a:custGeom>
                <a:rect b="b" l="l" r="r" t="t"/>
                <a:pathLst>
                  <a:path extrusionOk="0" h="23" w="24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1"/>
              <p:cNvSpPr/>
              <p:nvPr/>
            </p:nvSpPr>
            <p:spPr>
              <a:xfrm>
                <a:off x="133350" y="4662488"/>
                <a:ext cx="23813" cy="2181225"/>
              </a:xfrm>
              <a:prstGeom prst="rect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1"/>
              <p:cNvSpPr/>
              <p:nvPr/>
            </p:nvSpPr>
            <p:spPr>
              <a:xfrm>
                <a:off x="223837" y="5041900"/>
                <a:ext cx="369888" cy="1801813"/>
              </a:xfrm>
              <a:custGeom>
                <a:rect b="b" l="l" r="r" t="t"/>
                <a:pathLst>
                  <a:path extrusionOk="0" h="1135" w="233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7" name="Google Shape;27;p1"/>
              <p:cNvSpPr/>
              <p:nvPr/>
            </p:nvSpPr>
            <p:spPr>
              <a:xfrm>
                <a:off x="52387" y="4481513"/>
                <a:ext cx="190500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1"/>
              <p:cNvSpPr/>
              <p:nvPr/>
            </p:nvSpPr>
            <p:spPr>
              <a:xfrm>
                <a:off x="-14288" y="5627688"/>
                <a:ext cx="85725" cy="1216025"/>
              </a:xfrm>
              <a:custGeom>
                <a:rect b="b" l="l" r="r" t="t"/>
                <a:pathLst>
                  <a:path extrusionOk="0" h="766" w="54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9" name="Google Shape;29;p1"/>
              <p:cNvSpPr/>
              <p:nvPr/>
            </p:nvSpPr>
            <p:spPr>
              <a:xfrm>
                <a:off x="527050" y="4867275"/>
                <a:ext cx="190500" cy="188913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" name="Google Shape;30;p1"/>
              <p:cNvSpPr/>
              <p:nvPr/>
            </p:nvSpPr>
            <p:spPr>
              <a:xfrm>
                <a:off x="309562" y="5422900"/>
                <a:ext cx="374650" cy="1425575"/>
              </a:xfrm>
              <a:custGeom>
                <a:rect b="b" l="l" r="r" t="t"/>
                <a:pathLst>
                  <a:path extrusionOk="0" h="898" w="236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1" name="Google Shape;31;p1"/>
              <p:cNvSpPr/>
              <p:nvPr/>
            </p:nvSpPr>
            <p:spPr>
              <a:xfrm>
                <a:off x="569912" y="5945188"/>
                <a:ext cx="152400" cy="912813"/>
              </a:xfrm>
              <a:custGeom>
                <a:rect b="b" l="l" r="r" t="t"/>
                <a:pathLst>
                  <a:path extrusionOk="0" h="575" w="96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2" name="Google Shape;32;p1"/>
              <p:cNvSpPr/>
              <p:nvPr/>
            </p:nvSpPr>
            <p:spPr>
              <a:xfrm>
                <a:off x="612775" y="5246688"/>
                <a:ext cx="190500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" name="Google Shape;33;p1"/>
              <p:cNvSpPr/>
              <p:nvPr/>
            </p:nvSpPr>
            <p:spPr>
              <a:xfrm>
                <a:off x="612775" y="5764213"/>
                <a:ext cx="190500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1"/>
              <p:cNvSpPr/>
              <p:nvPr/>
            </p:nvSpPr>
            <p:spPr>
              <a:xfrm>
                <a:off x="669925" y="6330950"/>
                <a:ext cx="417513" cy="517525"/>
              </a:xfrm>
              <a:custGeom>
                <a:rect b="b" l="l" r="r" t="t"/>
                <a:pathLst>
                  <a:path extrusionOk="0" h="326" w="263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5" name="Google Shape;35;p1"/>
              <p:cNvSpPr/>
              <p:nvPr/>
            </p:nvSpPr>
            <p:spPr>
              <a:xfrm>
                <a:off x="1049337" y="6221413"/>
                <a:ext cx="157163" cy="147638"/>
              </a:xfrm>
              <a:custGeom>
                <a:rect b="b" l="l" r="r" t="t"/>
                <a:pathLst>
                  <a:path extrusionOk="0" h="31" w="33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6" name="Google Shape;36;p1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</p:grpSpPr>
          <p:sp>
            <p:nvSpPr>
              <p:cNvPr id="37" name="Google Shape;37;p1"/>
              <p:cNvSpPr/>
              <p:nvPr/>
            </p:nvSpPr>
            <p:spPr>
              <a:xfrm>
                <a:off x="11483975" y="0"/>
                <a:ext cx="417513" cy="512763"/>
              </a:xfrm>
              <a:custGeom>
                <a:rect b="b" l="l" r="r" t="t"/>
                <a:pathLst>
                  <a:path extrusionOk="0" h="323" w="26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8" name="Google Shape;38;p1"/>
              <p:cNvSpPr/>
              <p:nvPr/>
            </p:nvSpPr>
            <p:spPr>
              <a:xfrm>
                <a:off x="11364912" y="474663"/>
                <a:ext cx="157163" cy="152400"/>
              </a:xfrm>
              <a:custGeom>
                <a:rect b="b" l="l" r="r" t="t"/>
                <a:pathLst>
                  <a:path extrusionOk="0" h="32" w="33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1"/>
              <p:cNvSpPr/>
              <p:nvPr/>
            </p:nvSpPr>
            <p:spPr>
              <a:xfrm>
                <a:off x="11631612" y="1539875"/>
                <a:ext cx="188913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" name="Google Shape;40;p1"/>
              <p:cNvSpPr/>
              <p:nvPr/>
            </p:nvSpPr>
            <p:spPr>
              <a:xfrm>
                <a:off x="11531600" y="5694363"/>
                <a:ext cx="298450" cy="1154113"/>
              </a:xfrm>
              <a:custGeom>
                <a:rect b="b" l="l" r="r" t="t"/>
                <a:pathLst>
                  <a:path extrusionOk="0" h="727" w="188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41" name="Google Shape;41;p1"/>
              <p:cNvSpPr/>
              <p:nvPr/>
            </p:nvSpPr>
            <p:spPr>
              <a:xfrm>
                <a:off x="11772900" y="5551488"/>
                <a:ext cx="157163" cy="155575"/>
              </a:xfrm>
              <a:custGeom>
                <a:rect b="b" l="l" r="r" t="t"/>
                <a:pathLst>
                  <a:path extrusionOk="0" h="33" w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" name="Google Shape;42;p1"/>
              <p:cNvSpPr/>
              <p:nvPr/>
            </p:nvSpPr>
            <p:spPr>
              <a:xfrm>
                <a:off x="11710987" y="4763"/>
                <a:ext cx="304800" cy="1544638"/>
              </a:xfrm>
              <a:custGeom>
                <a:rect b="b" l="l" r="r" t="t"/>
                <a:pathLst>
                  <a:path extrusionOk="0" h="973" w="192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43" name="Google Shape;43;p1"/>
              <p:cNvSpPr/>
              <p:nvPr/>
            </p:nvSpPr>
            <p:spPr>
              <a:xfrm>
                <a:off x="11636375" y="4867275"/>
                <a:ext cx="188913" cy="188913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" name="Google Shape;44;p1"/>
              <p:cNvSpPr/>
              <p:nvPr/>
            </p:nvSpPr>
            <p:spPr>
              <a:xfrm>
                <a:off x="11441112" y="5046663"/>
                <a:ext cx="307975" cy="1801813"/>
              </a:xfrm>
              <a:custGeom>
                <a:rect b="b" l="l" r="r" t="t"/>
                <a:pathLst>
                  <a:path extrusionOk="0" h="1135" w="194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45" name="Google Shape;45;p1"/>
              <p:cNvSpPr/>
              <p:nvPr/>
            </p:nvSpPr>
            <p:spPr>
              <a:xfrm>
                <a:off x="11849100" y="6416675"/>
                <a:ext cx="190500" cy="188913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" name="Google Shape;46;p1"/>
              <p:cNvSpPr/>
              <p:nvPr/>
            </p:nvSpPr>
            <p:spPr>
              <a:xfrm>
                <a:off x="11939587" y="6596063"/>
                <a:ext cx="23813" cy="252413"/>
              </a:xfrm>
              <a:prstGeom prst="rect">
                <a:avLst/>
              </a:pr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7" name="Google Shape;47;p1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b="0" i="0" sz="3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Google Shape;48;p1"/>
          <p:cNvSpPr txBox="1"/>
          <p:nvPr>
            <p:ph idx="1" type="body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191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387350" lvl="1" marL="914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371475" lvl="2" marL="137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355600" lvl="3" marL="1828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355600" lvl="4" marL="22860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39725" lvl="5" marL="27432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-339725" lvl="6" marL="3200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-339725" lvl="7" marL="3657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-339725" lvl="8" marL="4114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49" name="Google Shape;49;p1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50" name="Google Shape;50;p1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51" name="Google Shape;51;p1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9"/>
          <p:cNvSpPr txBox="1"/>
          <p:nvPr>
            <p:ph type="ctrTitle"/>
          </p:nvPr>
        </p:nvSpPr>
        <p:spPr>
          <a:xfrm>
            <a:off x="1876424" y="1122363"/>
            <a:ext cx="8791575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wentieth Century"/>
              <a:buNone/>
            </a:pPr>
            <a:r>
              <a:rPr lang="en-GB"/>
              <a:t>CONDITIONAL SENTENCES</a:t>
            </a:r>
            <a:endParaRPr/>
          </a:p>
        </p:txBody>
      </p:sp>
      <p:sp>
        <p:nvSpPr>
          <p:cNvPr id="235" name="Google Shape;235;p19"/>
          <p:cNvSpPr txBox="1"/>
          <p:nvPr>
            <p:ph idx="1" type="subTitle"/>
          </p:nvPr>
        </p:nvSpPr>
        <p:spPr>
          <a:xfrm>
            <a:off x="1876424" y="3602038"/>
            <a:ext cx="8791575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13"/>
              <a:buNone/>
            </a:pPr>
            <a:r>
              <a:rPr lang="en-GB" sz="1850"/>
              <a:t>TYPE 3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313"/>
              <a:buNone/>
            </a:pPr>
            <a:r>
              <a:t/>
            </a:r>
            <a:endParaRPr sz="1850"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313"/>
              <a:buNone/>
            </a:pPr>
            <a:r>
              <a:rPr lang="en-GB" sz="1850" cap="none"/>
              <a:t>                                                                                                            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0"/>
          <p:cNvSpPr txBox="1"/>
          <p:nvPr>
            <p:ph type="title"/>
          </p:nvPr>
        </p:nvSpPr>
        <p:spPr>
          <a:xfrm>
            <a:off x="1141456" y="609600"/>
            <a:ext cx="9905955" cy="34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40"/>
              <a:buFont typeface="Twentieth Century"/>
              <a:buNone/>
            </a:pPr>
            <a:r>
              <a:rPr lang="en-GB" sz="3240"/>
              <a:t>CONDITIONAL SENTENCES TYPE III </a:t>
            </a:r>
            <a:r>
              <a:rPr lang="en-GB" sz="3240" cap="none"/>
              <a:t>refer to situations in the past. </a:t>
            </a:r>
            <a:br>
              <a:rPr lang="en-GB" sz="3240" cap="none"/>
            </a:br>
            <a:r>
              <a:rPr lang="en-GB" sz="3240" cap="none"/>
              <a:t>An action could have happened in the past if a certain condition had been fulfilled. </a:t>
            </a:r>
            <a:br>
              <a:rPr lang="en-GB" sz="3240" cap="none"/>
            </a:br>
            <a:r>
              <a:rPr lang="en-GB" sz="3240" cap="none"/>
              <a:t>Things were different then, however. </a:t>
            </a:r>
            <a:br>
              <a:rPr lang="en-GB" sz="3240" cap="none"/>
            </a:br>
            <a:r>
              <a:rPr lang="en-GB" sz="3240" cap="none"/>
              <a:t>We just imagine, what would have happened if the situation had been fulfilled.</a:t>
            </a:r>
            <a:endParaRPr sz="3240"/>
          </a:p>
        </p:txBody>
      </p:sp>
      <p:sp>
        <p:nvSpPr>
          <p:cNvPr id="241" name="Google Shape;241;p20"/>
          <p:cNvSpPr txBox="1"/>
          <p:nvPr>
            <p:ph idx="1" type="body"/>
          </p:nvPr>
        </p:nvSpPr>
        <p:spPr>
          <a:xfrm>
            <a:off x="1141410" y="4419599"/>
            <a:ext cx="9904459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6400"/>
              </a:buClr>
              <a:buSzPts val="2250"/>
              <a:buNone/>
            </a:pPr>
            <a:r>
              <a:rPr b="0" i="0" lang="en-GB">
                <a:solidFill>
                  <a:srgbClr val="006400"/>
                </a:solidFill>
                <a:latin typeface="Arial"/>
                <a:ea typeface="Arial"/>
                <a:cs typeface="Arial"/>
                <a:sym typeface="Arial"/>
              </a:rPr>
              <a:t>Example: If I had found her address, I would have sent her an invitation.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2250"/>
              <a:buNone/>
            </a:pPr>
            <a:r>
              <a:rPr b="0" i="0" lang="en-GB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Sometime in the past, I wanted to send an invitation to a friend. I didn't find her address, however. So in the end I didn't send her an invitation.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</a:pPr>
            <a:r>
              <a:rPr lang="en-GB" sz="3200" cap="none"/>
              <a:t>We</a:t>
            </a:r>
            <a:r>
              <a:rPr lang="en-GB" cap="none"/>
              <a:t> form those sentences:</a:t>
            </a:r>
            <a:endParaRPr/>
          </a:p>
        </p:txBody>
      </p:sp>
      <p:pic>
        <p:nvPicPr>
          <p:cNvPr id="247" name="Google Shape;247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43289" y="1716908"/>
            <a:ext cx="6689549" cy="3803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</a:pPr>
            <a:r>
              <a:rPr lang="en-GB"/>
              <a:t>EXAMPLES:</a:t>
            </a:r>
            <a:endParaRPr/>
          </a:p>
        </p:txBody>
      </p:sp>
      <p:pic>
        <p:nvPicPr>
          <p:cNvPr id="253" name="Google Shape;25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91263" y="372533"/>
            <a:ext cx="6756148" cy="6485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3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40"/>
              <a:buFont typeface="Twentieth Century"/>
              <a:buNone/>
            </a:pPr>
            <a:r>
              <a:rPr lang="en-GB" sz="3240"/>
              <a:t>EXERCISES:</a:t>
            </a:r>
            <a:br>
              <a:rPr lang="en-GB" sz="3240"/>
            </a:br>
            <a:r>
              <a:rPr lang="en-GB" sz="3240" cap="none"/>
              <a:t>Complete the conditional sentences (type III) by putting the verbs into the correct form:</a:t>
            </a:r>
            <a:endParaRPr sz="3240"/>
          </a:p>
        </p:txBody>
      </p:sp>
      <p:sp>
        <p:nvSpPr>
          <p:cNvPr id="259" name="Google Shape;259;p23"/>
          <p:cNvSpPr txBox="1"/>
          <p:nvPr/>
        </p:nvSpPr>
        <p:spPr>
          <a:xfrm>
            <a:off x="1141413" y="2494843"/>
            <a:ext cx="7999764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wentieth Century"/>
              <a:buAutoNum type="arabicPeriod"/>
            </a:pP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If you_____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(study)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for the test, you______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(pass)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it.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wentieth Century"/>
              <a:buAutoNum type="arabicPeriod"/>
            </a:pP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If you______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(ask)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me, I______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(help)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you.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wentieth Century"/>
              <a:buAutoNum type="arabicPeriod"/>
            </a:pP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If we_______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(go)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to the cinema, ______we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(see)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my friend Jacob.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wentieth Century"/>
              <a:buAutoNum type="arabicPeriod"/>
            </a:pP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If you_______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(speak)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English,________ she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(understand)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wentieth Century"/>
              <a:buAutoNum type="arabicPeriod"/>
            </a:pP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If they ________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(listen)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to me, we________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(be)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home earlier.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wentieth Century"/>
              <a:buAutoNum type="arabicPeriod"/>
            </a:pP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I________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(write)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you a postcard if I ________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(have)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your address.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wentieth Century"/>
              <a:buAutoNum type="arabicPeriod"/>
            </a:pP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If _________I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(not / break)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my leg, I ________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(take part)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in the contest.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wentieth Century"/>
              <a:buAutoNum type="arabicPeriod"/>
            </a:pP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If it_______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(not/ start)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to rain, we _______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(walk)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to the museum.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wentieth Century"/>
              <a:buAutoNum type="arabicPeriod"/>
            </a:pP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We_______ 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(swim)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in the sea if there _______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(not / be)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so many sharks there.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wentieth Century"/>
              <a:buAutoNum type="arabicPeriod"/>
            </a:pP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If she _______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(take)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the bus, she _________</a:t>
            </a:r>
            <a:r>
              <a:rPr b="0" i="0" lang="en-GB" sz="1800" u="none" cap="none" strike="noStrike">
                <a:solidFill>
                  <a:srgbClr val="666699"/>
                </a:solidFill>
                <a:latin typeface="Arial"/>
                <a:ea typeface="Arial"/>
                <a:cs typeface="Arial"/>
                <a:sym typeface="Arial"/>
              </a:rPr>
              <a:t>(not / arrive)</a:t>
            </a:r>
            <a:r>
              <a:rPr b="0" i="0" lang="en-GB" sz="18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 on time.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4"/>
          <p:cNvSpPr txBox="1"/>
          <p:nvPr>
            <p:ph type="title"/>
          </p:nvPr>
        </p:nvSpPr>
        <p:spPr>
          <a:xfrm>
            <a:off x="1141456" y="903110"/>
            <a:ext cx="9905955" cy="2427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</a:pPr>
            <a:r>
              <a:rPr lang="en-GB" cap="none"/>
              <a:t>For your homework do the quiz:</a:t>
            </a:r>
            <a:br>
              <a:rPr lang="en-GB" cap="none"/>
            </a:br>
            <a:r>
              <a:rPr lang="en-GB" cap="none"/>
              <a:t>https://eflnet.com/grammar/conditionals.php</a:t>
            </a:r>
            <a:endParaRPr/>
          </a:p>
        </p:txBody>
      </p:sp>
      <p:sp>
        <p:nvSpPr>
          <p:cNvPr id="265" name="Google Shape;265;p24"/>
          <p:cNvSpPr txBox="1"/>
          <p:nvPr>
            <p:ph idx="1" type="body"/>
          </p:nvPr>
        </p:nvSpPr>
        <p:spPr>
          <a:xfrm>
            <a:off x="1141410" y="4419599"/>
            <a:ext cx="9904459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</a:pPr>
            <a:r>
              <a:rPr lang="en-GB"/>
              <a:t>If you are not still confident about using conditional sentences, watch the video…..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</a:pPr>
            <a:r>
              <a:rPr lang="en-GB"/>
              <a:t>https://www.youtube.com/watch?v=GHc3runur3M</a:t>
            </a:r>
            <a:endParaRPr/>
          </a:p>
        </p:txBody>
      </p:sp>
      <p:pic>
        <p:nvPicPr>
          <p:cNvPr id="266" name="Google Shape;26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52088" y="2374195"/>
            <a:ext cx="3001431" cy="3001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ircuit">
  <a:themeElements>
    <a:clrScheme name="Circuit">
      <a:dk1>
        <a:srgbClr val="000000"/>
      </a:dk1>
      <a:lt1>
        <a:srgbClr val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