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8288000" cy="10287000"/>
  <p:notesSz cx="6858000" cy="9144000"/>
  <p:embeddedFontLst>
    <p:embeddedFont>
      <p:font typeface="Amatic SC" panose="020B0604020202020204" charset="-79"/>
      <p:regular r:id="rId14"/>
    </p:embeddedFont>
    <p:embeddedFont>
      <p:font typeface="Amatic SC Bold" panose="020B0604020202020204" charset="-79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7.png"/><Relationship Id="rId5" Type="http://schemas.openxmlformats.org/officeDocument/2006/relationships/image" Target="../media/image28.png"/><Relationship Id="rId10" Type="http://schemas.openxmlformats.org/officeDocument/2006/relationships/image" Target="../media/image5.png"/><Relationship Id="rId4" Type="http://schemas.openxmlformats.org/officeDocument/2006/relationships/image" Target="../media/image27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Elvira\Desktop\Focus%204%203.1.wma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33738">
            <a:off x="6729059" y="6634631"/>
            <a:ext cx="5109623" cy="10219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97725">
            <a:off x="4019514" y="3326278"/>
            <a:ext cx="10254876" cy="324427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24723" y="3494052"/>
            <a:ext cx="9244458" cy="2451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>
                <a:solidFill>
                  <a:srgbClr val="000000"/>
                </a:solidFill>
                <a:latin typeface="Amatic SC Bold"/>
              </a:rPr>
              <a:t>ENGLISH LESSON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0084657">
            <a:off x="3627756" y="1869066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460983">
            <a:off x="691221" y="6297296"/>
            <a:ext cx="1748898" cy="2199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159206">
            <a:off x="2754259" y="4340976"/>
            <a:ext cx="662036" cy="11220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4810274">
            <a:off x="15575808" y="739774"/>
            <a:ext cx="1675438" cy="21074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422455">
            <a:off x="887331" y="3945578"/>
            <a:ext cx="509049" cy="488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243703">
            <a:off x="7393027" y="2454017"/>
            <a:ext cx="437368" cy="4198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851397">
            <a:off x="9208285" y="507545"/>
            <a:ext cx="319992" cy="3071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0019461">
            <a:off x="13288030" y="1319249"/>
            <a:ext cx="516571" cy="49590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6383107">
            <a:off x="16927791" y="5017806"/>
            <a:ext cx="513645" cy="493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8915872">
            <a:off x="14407882" y="6383025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756806">
            <a:off x="4802333" y="6847344"/>
            <a:ext cx="424393" cy="4074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1800043">
            <a:off x="11671035" y="347808"/>
            <a:ext cx="567418" cy="6266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0154087">
            <a:off x="15305381" y="3449328"/>
            <a:ext cx="489149" cy="82906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839255">
            <a:off x="8938249" y="9486280"/>
            <a:ext cx="554415" cy="532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693431">
            <a:off x="1252195" y="916550"/>
            <a:ext cx="826577" cy="118513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-2011406">
            <a:off x="10044564" y="1829281"/>
            <a:ext cx="716911" cy="10279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-2419102">
            <a:off x="16011837" y="6705132"/>
            <a:ext cx="927423" cy="1329729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6150244" y="5396615"/>
            <a:ext cx="5876756" cy="905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63"/>
              </a:lnSpc>
            </a:pPr>
            <a:r>
              <a:rPr lang="en-US" sz="5259">
                <a:solidFill>
                  <a:srgbClr val="000000"/>
                </a:solidFill>
                <a:latin typeface="Amatic SC"/>
              </a:rPr>
              <a:t>F</a:t>
            </a:r>
            <a:r>
              <a:rPr lang="en-US" sz="5259">
                <a:solidFill>
                  <a:srgbClr val="000000"/>
                </a:solidFill>
                <a:latin typeface="Amatic SC Bold"/>
              </a:rPr>
              <a:t>ocus 4 unit 3.1 A place to liv</a:t>
            </a:r>
            <a:r>
              <a:rPr lang="en-US" sz="5259">
                <a:solidFill>
                  <a:srgbClr val="000000"/>
                </a:solidFill>
                <a:latin typeface="Amatic SC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08626" y="-600307"/>
            <a:ext cx="8743065" cy="3352639"/>
            <a:chOff x="0" y="0"/>
            <a:chExt cx="11657419" cy="447018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262007">
              <a:off x="120922" y="429356"/>
              <a:ext cx="11415576" cy="3611473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620230" y="510433"/>
              <a:ext cx="10416959" cy="3182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160"/>
                </a:lnSpc>
                <a:spcBef>
                  <a:spcPct val="0"/>
                </a:spcBef>
              </a:pPr>
              <a:r>
                <a:rPr lang="en-US" sz="14400">
                  <a:solidFill>
                    <a:srgbClr val="000000"/>
                  </a:solidFill>
                  <a:latin typeface="Amatic SC Bold"/>
                </a:rPr>
                <a:t>VOCABULARY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715342">
            <a:off x="14569864" y="8736804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9339016">
            <a:off x="15534760" y="2137828"/>
            <a:ext cx="1748898" cy="2199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640793">
            <a:off x="14658911" y="5167994"/>
            <a:ext cx="542729" cy="9198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0800000">
            <a:off x="12058295" y="999013"/>
            <a:ext cx="758759" cy="8379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5989725">
            <a:off x="947961" y="7781886"/>
            <a:ext cx="1675438" cy="21074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3316355">
            <a:off x="15084002" y="1020946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9377544">
            <a:off x="17027424" y="6146079"/>
            <a:ext cx="509049" cy="488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7948602">
            <a:off x="8831852" y="8360614"/>
            <a:ext cx="319992" cy="3071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780538">
            <a:off x="4234126" y="8587666"/>
            <a:ext cx="516571" cy="4959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4416892">
            <a:off x="982367" y="5827930"/>
            <a:ext cx="513645" cy="493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5043193">
            <a:off x="2979351" y="795305"/>
            <a:ext cx="424393" cy="40741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9454258">
            <a:off x="5477447" y="1295983"/>
            <a:ext cx="511678" cy="8672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8999956">
            <a:off x="6587718" y="9163963"/>
            <a:ext cx="567418" cy="6266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645912">
            <a:off x="3171569" y="4498755"/>
            <a:ext cx="489149" cy="82906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130025">
            <a:off x="11728151" y="8659450"/>
            <a:ext cx="530353" cy="89890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8960744">
            <a:off x="8867465" y="594786"/>
            <a:ext cx="554415" cy="53223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10106568">
            <a:off x="16676320" y="8584997"/>
            <a:ext cx="826577" cy="118513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8380897">
            <a:off x="775479" y="1871714"/>
            <a:ext cx="927423" cy="13297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/>
          <a:srcRect l="26305" t="23306" r="24062" b="18830"/>
          <a:stretch>
            <a:fillRect/>
          </a:stretch>
        </p:blipFill>
        <p:spPr>
          <a:xfrm>
            <a:off x="3971004" y="3133401"/>
            <a:ext cx="9418309" cy="6173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40121" y="-552586"/>
            <a:ext cx="8743065" cy="3352639"/>
            <a:chOff x="0" y="0"/>
            <a:chExt cx="11657419" cy="447018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262007">
              <a:off x="120922" y="429356"/>
              <a:ext cx="11415576" cy="3611473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620230" y="894819"/>
              <a:ext cx="10416959" cy="2566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39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Amatic SC Bold"/>
                </a:rPr>
                <a:t>COMPLETE THE SENTENCES ABOUT PLACES IN YOUR COUNTRY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715342">
            <a:off x="14569864" y="8736804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9339016">
            <a:off x="15534760" y="2137828"/>
            <a:ext cx="1748898" cy="2199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640793">
            <a:off x="14658911" y="5167994"/>
            <a:ext cx="542729" cy="9198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5989725">
            <a:off x="947961" y="7781886"/>
            <a:ext cx="1675438" cy="21074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3316355">
            <a:off x="15084002" y="1020946"/>
            <a:ext cx="509049" cy="4886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9377544">
            <a:off x="17027424" y="6146079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7948602">
            <a:off x="8831852" y="8360614"/>
            <a:ext cx="319992" cy="30719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780538">
            <a:off x="4234126" y="8587666"/>
            <a:ext cx="516571" cy="4959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4416892">
            <a:off x="982367" y="5827930"/>
            <a:ext cx="513645" cy="493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5043193">
            <a:off x="2979351" y="795305"/>
            <a:ext cx="424393" cy="40741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8999956">
            <a:off x="6587718" y="9163963"/>
            <a:ext cx="567418" cy="6266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645912">
            <a:off x="3171569" y="4498755"/>
            <a:ext cx="489149" cy="8290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130025">
            <a:off x="11728151" y="8659450"/>
            <a:ext cx="530353" cy="8989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10106568">
            <a:off x="16676320" y="8584997"/>
            <a:ext cx="826577" cy="118513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8380897">
            <a:off x="775479" y="1871714"/>
            <a:ext cx="927423" cy="132972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/>
          <a:srcRect l="26927" t="34794" r="18191" b="20467"/>
          <a:stretch>
            <a:fillRect/>
          </a:stretch>
        </p:blipFill>
        <p:spPr>
          <a:xfrm>
            <a:off x="3416144" y="2775610"/>
            <a:ext cx="12268197" cy="5622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01474" y="2133653"/>
            <a:ext cx="2770185" cy="24780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81237">
            <a:off x="2518566" y="5294768"/>
            <a:ext cx="13219977" cy="26439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57995" y="5094830"/>
            <a:ext cx="11572009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>
                <a:solidFill>
                  <a:srgbClr val="000000"/>
                </a:solidFill>
                <a:latin typeface="Amatic SC Bold"/>
              </a:rPr>
              <a:t>THANK YOU :)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437957">
            <a:off x="6796137" y="2973399"/>
            <a:ext cx="1321100" cy="11361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0359667">
            <a:off x="10277409" y="3289062"/>
            <a:ext cx="1321100" cy="11361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 l="24681" t="19957" r="25654" b="19187"/>
          <a:stretch>
            <a:fillRect/>
          </a:stretch>
        </p:blipFill>
        <p:spPr>
          <a:xfrm rot="489684">
            <a:off x="8390699" y="2589278"/>
            <a:ext cx="1419676" cy="17396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243703">
            <a:off x="2127626" y="4963251"/>
            <a:ext cx="437368" cy="4198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8915872">
            <a:off x="15994003" y="7629196"/>
            <a:ext cx="424393" cy="4074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10084657">
            <a:off x="1076541" y="943740"/>
            <a:ext cx="541332" cy="5196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1460983">
            <a:off x="-63881" y="6717696"/>
            <a:ext cx="1748898" cy="21998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4810274">
            <a:off x="14961304" y="438282"/>
            <a:ext cx="1675438" cy="210746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2851397">
            <a:off x="17320633" y="9450263"/>
            <a:ext cx="319992" cy="30719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10019461">
            <a:off x="13132166" y="2805840"/>
            <a:ext cx="516571" cy="49590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6383107">
            <a:off x="18031177" y="5467478"/>
            <a:ext cx="513645" cy="493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1800043">
            <a:off x="11268667" y="998301"/>
            <a:ext cx="567418" cy="6266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 rot="-10154087">
            <a:off x="15992066" y="3895523"/>
            <a:ext cx="489149" cy="8290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 rot="-1669974">
            <a:off x="5912815" y="754128"/>
            <a:ext cx="530353" cy="89890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1839255">
            <a:off x="8938249" y="9486280"/>
            <a:ext cx="554415" cy="532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 rot="693431">
            <a:off x="3048616" y="2204439"/>
            <a:ext cx="826577" cy="1185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084657">
            <a:off x="3312608" y="1124663"/>
            <a:ext cx="541332" cy="5196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460983">
            <a:off x="1140146" y="6043445"/>
            <a:ext cx="1748898" cy="21998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159206">
            <a:off x="3252256" y="4267841"/>
            <a:ext cx="662036" cy="11220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606750" y="8544145"/>
            <a:ext cx="758759" cy="8379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4810274">
            <a:off x="15351211" y="518240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7483644">
            <a:off x="2830753" y="8871512"/>
            <a:ext cx="509049" cy="4886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51397">
            <a:off x="9271959" y="1713339"/>
            <a:ext cx="319992" cy="3071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10019461">
            <a:off x="13499925" y="1324020"/>
            <a:ext cx="516571" cy="4959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6383107">
            <a:off x="16927791" y="4752167"/>
            <a:ext cx="513645" cy="49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8915872">
            <a:off x="14957400" y="6074883"/>
            <a:ext cx="424393" cy="40741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345741">
            <a:off x="12434679" y="8217911"/>
            <a:ext cx="511678" cy="8672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800043">
            <a:off x="11268667" y="590515"/>
            <a:ext cx="567418" cy="6266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0154087">
            <a:off x="14320066" y="3449328"/>
            <a:ext cx="489149" cy="8290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1839255">
            <a:off x="9001924" y="9254121"/>
            <a:ext cx="554415" cy="5322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2419102">
            <a:off x="16411918" y="7034178"/>
            <a:ext cx="927423" cy="132972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767585" y="2554345"/>
            <a:ext cx="8752831" cy="52994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5400000">
            <a:off x="6550920" y="1074548"/>
            <a:ext cx="5319413" cy="8480223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5730735" y="4436986"/>
            <a:ext cx="6959783" cy="165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>
                <a:solidFill>
                  <a:srgbClr val="000000"/>
                </a:solidFill>
                <a:latin typeface="Amatic SC Bold"/>
              </a:rPr>
              <a:t>WHEN IN ROME, DO AS THE ROMANS 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97287" y="2331798"/>
            <a:ext cx="2256625" cy="21212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314560" y="3189835"/>
            <a:ext cx="2256625" cy="21212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786105" y="5054957"/>
            <a:ext cx="2256625" cy="21212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 l="12160" t="17796" r="14927" b="21823"/>
          <a:stretch>
            <a:fillRect/>
          </a:stretch>
        </p:blipFill>
        <p:spPr>
          <a:xfrm rot="-311875">
            <a:off x="11747706" y="2933480"/>
            <a:ext cx="1108364" cy="9178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789926">
            <a:off x="10940464" y="2085248"/>
            <a:ext cx="513645" cy="493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8915872">
            <a:off x="14117791" y="6688041"/>
            <a:ext cx="424393" cy="4074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4540450">
            <a:off x="16224780" y="3050290"/>
            <a:ext cx="294237" cy="282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262007">
            <a:off x="-827416" y="8685343"/>
            <a:ext cx="20474267" cy="64773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28700" y="4547593"/>
            <a:ext cx="10858005" cy="234415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83341" y="2403042"/>
            <a:ext cx="6165076" cy="175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4200">
                <a:solidFill>
                  <a:srgbClr val="000000"/>
                </a:solidFill>
                <a:latin typeface="Amatic SC Bold"/>
              </a:rPr>
              <a:t>HOW FAR YOU NEED TO GO TO SEE AN EXAMPLE OF EACH FEATURE BELLOW? WHICH IS THE NEAREST? WHICH IS THE FURTHEST?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4874464" y="3588354"/>
            <a:ext cx="1324190" cy="132419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325600" y="5453476"/>
            <a:ext cx="1324190" cy="1324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460983">
            <a:off x="1235743" y="6151559"/>
            <a:ext cx="1748898" cy="21998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4810274">
            <a:off x="15425225" y="324206"/>
            <a:ext cx="1675438" cy="21074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053196" y="1159414"/>
            <a:ext cx="14181609" cy="85863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174073" y="4189921"/>
            <a:ext cx="985761" cy="8818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134838">
            <a:off x="3472566" y="659675"/>
            <a:ext cx="12318552" cy="24637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10084657">
            <a:off x="3221913" y="633590"/>
            <a:ext cx="541332" cy="5196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-1159206">
            <a:off x="3252256" y="4267841"/>
            <a:ext cx="662036" cy="11220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7483644">
            <a:off x="541517" y="9362339"/>
            <a:ext cx="509049" cy="4886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6383107">
            <a:off x="17308741" y="4581008"/>
            <a:ext cx="513645" cy="493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/>
          <a:srcRect t="1338" b="1338"/>
          <a:stretch>
            <a:fillRect/>
          </a:stretch>
        </p:blipFill>
        <p:spPr>
          <a:xfrm>
            <a:off x="1857823" y="3583928"/>
            <a:ext cx="14950022" cy="567437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701985" y="1038225"/>
            <a:ext cx="8884030" cy="203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dirty="0">
                <a:solidFill>
                  <a:srgbClr val="000000"/>
                </a:solidFill>
                <a:latin typeface="Amatic SC Bold"/>
              </a:rPr>
              <a:t>LISTEN TO FOUR TENAGERS TALKING ABOUT WHAT MAKES A </a:t>
            </a:r>
            <a:r>
              <a:rPr lang="en-US" sz="4800" dirty="0" smtClean="0">
                <a:solidFill>
                  <a:srgbClr val="000000"/>
                </a:solidFill>
                <a:latin typeface="Amatic SC Bold"/>
              </a:rPr>
              <a:t>CIT</a:t>
            </a:r>
            <a:r>
              <a:rPr lang="sr-Latn-ME" sz="4800" smtClean="0">
                <a:solidFill>
                  <a:srgbClr val="000000"/>
                </a:solidFill>
                <a:latin typeface="Amatic SC Bold"/>
              </a:rPr>
              <a:t>y</a:t>
            </a:r>
            <a:r>
              <a:rPr lang="en-US" sz="4800" smtClean="0">
                <a:solidFill>
                  <a:srgbClr val="000000"/>
                </a:solidFill>
                <a:latin typeface="Amatic SC Bold"/>
              </a:rPr>
              <a:t> </a:t>
            </a:r>
            <a:r>
              <a:rPr lang="en-US" sz="4800">
                <a:solidFill>
                  <a:srgbClr val="000000"/>
                </a:solidFill>
                <a:latin typeface="Amatic SC Bold"/>
              </a:rPr>
              <a:t>A GOOD PLACE FOR YOUNG PEOPLE. </a:t>
            </a:r>
            <a:r>
              <a:rPr lang="en-US" sz="4800" dirty="0">
                <a:solidFill>
                  <a:srgbClr val="000000"/>
                </a:solidFill>
                <a:latin typeface="Amatic SC Bold"/>
              </a:rPr>
              <a:t>WHICH THINGS ARE IMPORTANT TO THEM</a:t>
            </a:r>
          </a:p>
        </p:txBody>
      </p:sp>
      <p:pic>
        <p:nvPicPr>
          <p:cNvPr id="17" name="Focus 4 3.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13487400" y="11811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75588" y="1028700"/>
            <a:ext cx="14536824" cy="8413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76209" y="1249635"/>
            <a:ext cx="12891212" cy="8008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437957">
            <a:off x="6796137" y="2973399"/>
            <a:ext cx="1321100" cy="11361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0359667">
            <a:off x="10277409" y="3289062"/>
            <a:ext cx="1321100" cy="11361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243703">
            <a:off x="2127626" y="4963251"/>
            <a:ext cx="437368" cy="4198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8915872">
            <a:off x="15994003" y="7629196"/>
            <a:ext cx="424393" cy="4074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0084657">
            <a:off x="1076541" y="943740"/>
            <a:ext cx="541332" cy="5196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460983">
            <a:off x="-63881" y="6717696"/>
            <a:ext cx="1748898" cy="21998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4810274">
            <a:off x="14961304" y="438282"/>
            <a:ext cx="1675438" cy="21074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851397">
            <a:off x="17320633" y="9450263"/>
            <a:ext cx="319992" cy="30719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0019461">
            <a:off x="13132166" y="2805840"/>
            <a:ext cx="516571" cy="4959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6383107">
            <a:off x="18031177" y="5467478"/>
            <a:ext cx="513645" cy="493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1800043">
            <a:off x="11268667" y="998301"/>
            <a:ext cx="567418" cy="6266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10154087">
            <a:off x="15992066" y="3895523"/>
            <a:ext cx="489149" cy="8290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1669974">
            <a:off x="5912815" y="754128"/>
            <a:ext cx="530353" cy="8989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839255">
            <a:off x="8938249" y="9486280"/>
            <a:ext cx="554415" cy="5322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693431">
            <a:off x="3048616" y="2204439"/>
            <a:ext cx="826577" cy="11851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2346309" y="1339641"/>
            <a:ext cx="13167707" cy="7768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33223" y="-290492"/>
            <a:ext cx="8743065" cy="3352639"/>
            <a:chOff x="0" y="0"/>
            <a:chExt cx="11657419" cy="447018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262007">
              <a:off x="120922" y="429356"/>
              <a:ext cx="11415576" cy="3611473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620230" y="510433"/>
              <a:ext cx="10416959" cy="3182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160"/>
                </a:lnSpc>
                <a:spcBef>
                  <a:spcPct val="0"/>
                </a:spcBef>
              </a:pPr>
              <a:r>
                <a:rPr lang="en-US" sz="14400">
                  <a:solidFill>
                    <a:srgbClr val="000000"/>
                  </a:solidFill>
                  <a:latin typeface="Amatic SC Bold"/>
                </a:rPr>
                <a:t>PREPOSITIONS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715342">
            <a:off x="14569864" y="8736804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9339016">
            <a:off x="15534760" y="2137828"/>
            <a:ext cx="1748898" cy="2199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640793">
            <a:off x="14658911" y="5167994"/>
            <a:ext cx="542729" cy="9198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5989725">
            <a:off x="947961" y="7781886"/>
            <a:ext cx="1675438" cy="21074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3316355">
            <a:off x="15084002" y="1020946"/>
            <a:ext cx="509049" cy="4886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9377544">
            <a:off x="17027424" y="6146079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7948602">
            <a:off x="8831852" y="8360614"/>
            <a:ext cx="319992" cy="30719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780538">
            <a:off x="4234126" y="8587666"/>
            <a:ext cx="516571" cy="4959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4416892">
            <a:off x="982367" y="5827930"/>
            <a:ext cx="513645" cy="493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5043193">
            <a:off x="2979351" y="795305"/>
            <a:ext cx="424393" cy="40741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8999956">
            <a:off x="6587718" y="9163963"/>
            <a:ext cx="567418" cy="6266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645912">
            <a:off x="3171569" y="4498755"/>
            <a:ext cx="489149" cy="8290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130025">
            <a:off x="11728151" y="8659450"/>
            <a:ext cx="530353" cy="8989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10106568">
            <a:off x="16676320" y="8584997"/>
            <a:ext cx="826577" cy="118513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8380897">
            <a:off x="775479" y="1871714"/>
            <a:ext cx="927423" cy="132972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85680" y="4897729"/>
            <a:ext cx="15164980" cy="4992778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772468" y="2469904"/>
            <a:ext cx="8743065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Amatic SC"/>
              </a:rPr>
              <a:t>VERBS and PREPOSITIONSA dependent preposition is a preposition that always follows the same expression; for example, we say ‘interested in’ (and NOT X ‘interested on‘ or ‘interested about‘X).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38143" y="2387917"/>
            <a:ext cx="16058986" cy="5818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109</Words>
  <Application>Microsoft Office PowerPoint</Application>
  <PresentationFormat>Custom</PresentationFormat>
  <Paragraphs>10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Amatic SC</vt:lpstr>
      <vt:lpstr>Amatic SC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 4 unit 3.1 A place to live</dc:title>
  <cp:lastModifiedBy>Microsoft account</cp:lastModifiedBy>
  <cp:revision>4</cp:revision>
  <dcterms:created xsi:type="dcterms:W3CDTF">2006-08-16T00:00:00Z</dcterms:created>
  <dcterms:modified xsi:type="dcterms:W3CDTF">2021-12-24T13:23:05Z</dcterms:modified>
  <dc:identifier>DAEIFEMpsKQ</dc:identifier>
</cp:coreProperties>
</file>