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104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87CF7BFF-58D5-4F3D-A014-3DF58C396F2D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0D541-D235-4E30-BFED-0382DA206E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F7BFF-58D5-4F3D-A014-3DF58C396F2D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0D541-D235-4E30-BFED-0382DA206E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F7BFF-58D5-4F3D-A014-3DF58C396F2D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0D541-D235-4E30-BFED-0382DA206E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F7BFF-58D5-4F3D-A014-3DF58C396F2D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0D541-D235-4E30-BFED-0382DA206E08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F7BFF-58D5-4F3D-A014-3DF58C396F2D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0D541-D235-4E30-BFED-0382DA206E0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F7BFF-58D5-4F3D-A014-3DF58C396F2D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0D541-D235-4E30-BFED-0382DA206E08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F7BFF-58D5-4F3D-A014-3DF58C396F2D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0D541-D235-4E30-BFED-0382DA206E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F7BFF-58D5-4F3D-A014-3DF58C396F2D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0D541-D235-4E30-BFED-0382DA206E0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F7BFF-58D5-4F3D-A014-3DF58C396F2D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0D541-D235-4E30-BFED-0382DA206E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F7BFF-58D5-4F3D-A014-3DF58C396F2D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0D541-D235-4E30-BFED-0382DA206E0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F7BFF-58D5-4F3D-A014-3DF58C396F2D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0D541-D235-4E30-BFED-0382DA206E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87CF7BFF-58D5-4F3D-A014-3DF58C396F2D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C3C0D541-D235-4E30-BFED-0382DA206E0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Cyrl-ME" dirty="0"/>
              <a:t>ФУНКЦИОНАЛНИ СТИЛОВИ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0499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667000"/>
            <a:ext cx="6400800" cy="2819401"/>
          </a:xfrm>
        </p:spPr>
        <p:txBody>
          <a:bodyPr>
            <a:normAutofit/>
          </a:bodyPr>
          <a:lstStyle/>
          <a:p>
            <a:r>
              <a:rPr lang="ru-RU" sz="2000" dirty="0"/>
              <a:t>Функционални стил је начин употребе језика.</a:t>
            </a:r>
          </a:p>
          <a:p>
            <a:r>
              <a:rPr lang="ru-RU" sz="2000" dirty="0"/>
              <a:t>Треба разликовати пет функционалних стилова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857714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066800"/>
            <a:ext cx="6400800" cy="914400"/>
          </a:xfrm>
        </p:spPr>
        <p:txBody>
          <a:bodyPr>
            <a:normAutofit fontScale="90000"/>
          </a:bodyPr>
          <a:lstStyle/>
          <a:p>
            <a:r>
              <a:rPr lang="sr-Cyrl-ME" dirty="0">
                <a:solidFill>
                  <a:srgbClr val="FF0000"/>
                </a:solidFill>
              </a:rPr>
              <a:t>1. </a:t>
            </a:r>
            <a:r>
              <a:rPr lang="sr-Cyrl-ME" sz="2700" dirty="0">
                <a:solidFill>
                  <a:srgbClr val="FF0000"/>
                </a:solidFill>
              </a:rPr>
              <a:t>КЊИЖЕВНОУМјЕТНИЧКИ (ЛИТЕРАРНИ</a:t>
            </a:r>
            <a:r>
              <a:rPr lang="sr-Cyrl-ME" sz="2700" dirty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своје доживљаје, осјећања и ра</a:t>
            </a:r>
            <a:r>
              <a:rPr lang="sr-Cyrl-ME" dirty="0"/>
              <a:t>с</a:t>
            </a:r>
            <a:r>
              <a:rPr lang="ru-RU" dirty="0"/>
              <a:t>положења пјесник</a:t>
            </a:r>
          </a:p>
          <a:p>
            <a:pPr indent="0">
              <a:buNone/>
            </a:pPr>
            <a:r>
              <a:rPr lang="ru-RU" dirty="0"/>
              <a:t>исказује пјесничким језиком.</a:t>
            </a:r>
          </a:p>
          <a:p>
            <a:pPr indent="0">
              <a:buNone/>
            </a:pPr>
            <a:r>
              <a:rPr lang="ru-RU" dirty="0"/>
              <a:t>Првенствено се користи у поезији и прозним текстовима</a:t>
            </a:r>
          </a:p>
          <a:p>
            <a:pPr indent="0">
              <a:buNone/>
            </a:pPr>
            <a:r>
              <a:rPr lang="ru-RU" dirty="0"/>
              <a:t>(приповијеткама, романима).</a:t>
            </a:r>
          </a:p>
          <a:p>
            <a:pPr indent="0">
              <a:buNone/>
            </a:pPr>
            <a:r>
              <a:rPr lang="ru-RU" dirty="0"/>
              <a:t>Ријечи у пјесничком језику имају умјетничку вриједност. </a:t>
            </a:r>
            <a:r>
              <a:rPr lang="ru-RU" b="1" dirty="0">
                <a:solidFill>
                  <a:srgbClr val="FF0000"/>
                </a:solidFill>
              </a:rPr>
              <a:t>Препознатљив по субјективности, оригиналности и стилским фигурама</a:t>
            </a:r>
            <a:r>
              <a:rPr lang="ru-RU" dirty="0"/>
              <a:t>;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6808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084217"/>
            <a:ext cx="6400800" cy="896983"/>
          </a:xfrm>
        </p:spPr>
        <p:txBody>
          <a:bodyPr>
            <a:normAutofit fontScale="90000"/>
          </a:bodyPr>
          <a:lstStyle/>
          <a:p>
            <a:r>
              <a:rPr lang="sr-Cyrl-ME" dirty="0">
                <a:solidFill>
                  <a:srgbClr val="7030A0"/>
                </a:solidFill>
              </a:rPr>
              <a:t>2</a:t>
            </a:r>
            <a:r>
              <a:rPr lang="sr-Cyrl-ME" sz="2700" dirty="0">
                <a:solidFill>
                  <a:srgbClr val="7030A0"/>
                </a:solidFill>
              </a:rPr>
              <a:t>. ПУБЛИЦИСТИЧКИ</a:t>
            </a:r>
            <a:r>
              <a:rPr lang="sr-Cyrl-ME" dirty="0">
                <a:solidFill>
                  <a:srgbClr val="7030A0"/>
                </a:solidFill>
              </a:rPr>
              <a:t> </a:t>
            </a:r>
            <a:r>
              <a:rPr lang="sr-Cyrl-ME" sz="2700" dirty="0">
                <a:solidFill>
                  <a:srgbClr val="7030A0"/>
                </a:solidFill>
              </a:rPr>
              <a:t>(НОВИНАРСКИ) 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dirty="0"/>
              <a:t> њиме се пишу вијести, новински чланци, извештаји, коментари, колумне и репортаже; </a:t>
            </a:r>
          </a:p>
          <a:p>
            <a:pPr indent="0">
              <a:buNone/>
            </a:pPr>
            <a:r>
              <a:rPr lang="ru-RU" sz="2000" dirty="0"/>
              <a:t>  -одликује га тачно изношење чињеница.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58082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ME" sz="3200" dirty="0">
                <a:solidFill>
                  <a:srgbClr val="00B050"/>
                </a:solidFill>
              </a:rPr>
              <a:t>3. АДМИНИСТРАТИВНИ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/>
              <a:t>примјењује се у пословним списима, записницима одликује га шаблонско писање (молбе, жалбе, различити обрасци...) и потпуно избјегавање двосмислених и стилски обликованих ријечи и израза.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936264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ME" dirty="0">
                <a:solidFill>
                  <a:srgbClr val="FFC000"/>
                </a:solidFill>
              </a:rPr>
              <a:t>4. НАУЧНИ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испољава се у стручним и научним радовим; </a:t>
            </a:r>
          </a:p>
          <a:p>
            <a:pPr indent="0">
              <a:buNone/>
            </a:pPr>
            <a:r>
              <a:rPr lang="ru-RU" dirty="0"/>
              <a:t>одликују га стручни изрази и минимално коришћење стилски обликованих реченица (правила, дефиниције...)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2669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ME" sz="3200" dirty="0">
                <a:solidFill>
                  <a:srgbClr val="FF00FF"/>
                </a:solidFill>
              </a:rPr>
              <a:t>5.РАЗГОВОРНИ</a:t>
            </a:r>
            <a:endParaRPr lang="en-US" sz="3200" dirty="0">
              <a:solidFill>
                <a:srgbClr val="FF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вид језика који се употребљава у свакодневној усменој комуникацији.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63249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ME" dirty="0"/>
              <a:t>Домаћи задатак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ME" dirty="0"/>
              <a:t>Изабери једну тему и кратко је опиши користећи пет функционалних стилова; </a:t>
            </a:r>
          </a:p>
          <a:p>
            <a:r>
              <a:rPr lang="sr-Cyrl-ME" dirty="0"/>
              <a:t>На примјер: како би описао </a:t>
            </a:r>
            <a:r>
              <a:rPr lang="sr-Cyrl-ME" u="sng" dirty="0"/>
              <a:t>љубав </a:t>
            </a:r>
            <a:r>
              <a:rPr lang="sr-Cyrl-ME" dirty="0"/>
              <a:t>у научном, административном, разговорном, публицистичком, а како </a:t>
            </a:r>
            <a:r>
              <a:rPr lang="sr-Cyrl-ME"/>
              <a:t>и књижевноумјетничком </a:t>
            </a:r>
            <a:r>
              <a:rPr lang="sr-Cyrl-ME" dirty="0"/>
              <a:t>стилу?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787085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21</TotalTime>
  <Words>202</Words>
  <Application>Microsoft Office PowerPoint</Application>
  <PresentationFormat>On-screen Show (4:3)</PresentationFormat>
  <Paragraphs>22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Constantia</vt:lpstr>
      <vt:lpstr>Garamond</vt:lpstr>
      <vt:lpstr>Wingdings</vt:lpstr>
      <vt:lpstr>Couture</vt:lpstr>
      <vt:lpstr>ФУНКЦИОНАЛНИ СТИЛОВИ </vt:lpstr>
      <vt:lpstr>PowerPoint Presentation</vt:lpstr>
      <vt:lpstr>1. КЊИЖЕВНОУМјЕТНИЧКИ (ЛИТЕРАРНИ)</vt:lpstr>
      <vt:lpstr>2. ПУБЛИЦИСТИЧКИ (НОВИНАРСКИ) </vt:lpstr>
      <vt:lpstr>3. АДМИНИСТРАТИВНИ</vt:lpstr>
      <vt:lpstr>4. НАУЧНИ</vt:lpstr>
      <vt:lpstr>5.РАЗГОВОРНИ</vt:lpstr>
      <vt:lpstr>Домаћи задатак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ФУНКЦИОНАЛНИ СТИЛОВИ</dc:title>
  <dc:creator>Korisnik</dc:creator>
  <cp:lastModifiedBy>Marija Babovic</cp:lastModifiedBy>
  <cp:revision>4</cp:revision>
  <dcterms:created xsi:type="dcterms:W3CDTF">2020-10-06T16:35:41Z</dcterms:created>
  <dcterms:modified xsi:type="dcterms:W3CDTF">2021-11-15T17:57:21Z</dcterms:modified>
</cp:coreProperties>
</file>