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B9B128-8414-47A4-A39C-C2D376E4203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592309-3507-4E87-96CB-5906342323F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isometricOffAxis1Righ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r>
              <a:rPr lang="en-US" dirty="0" smtClean="0"/>
              <a:t>Parabola</a:t>
            </a:r>
            <a:br>
              <a:rPr lang="en-US" dirty="0" smtClean="0"/>
            </a:br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vje</a:t>
            </a:r>
            <a:r>
              <a:rPr lang="sr-Latn-BA" dirty="0" smtClean="0"/>
              <a:t>žbanje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71546"/>
            <a:ext cx="885828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Zadatak 1.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Odrediti jednačinu parabole                     ako parabola prolazi kroz tačku M:</a:t>
            </a:r>
          </a:p>
          <a:p>
            <a:pPr marL="457200" indent="-457200">
              <a:buAutoNum type="alphaLcParenR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M(-2,2)</a:t>
            </a:r>
          </a:p>
          <a:p>
            <a:pPr marL="457200" indent="-457200">
              <a:buAutoNum type="alphaLcParenR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M(2.-4) .</a:t>
            </a:r>
          </a:p>
          <a:p>
            <a:pPr marL="457200" indent="-457200">
              <a:buAutoNum type="alphaLcParenR"/>
            </a:pPr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B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Zadatak 2.</a:t>
            </a:r>
          </a:p>
          <a:p>
            <a:pPr marL="457200" indent="-457200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Napisati jednačinu parabole čija je žiža u tački F(4,0).</a:t>
            </a:r>
          </a:p>
          <a:p>
            <a:pPr marL="457200" indent="-457200"/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B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Zadatak 3.</a:t>
            </a:r>
          </a:p>
          <a:p>
            <a:pPr marL="457200" indent="-457200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Naći koordinate fokusa i jednačinu direktrise za parabole:</a:t>
            </a:r>
          </a:p>
          <a:p>
            <a:pPr marL="457200" indent="-457200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pPr marL="457200" indent="-457200"/>
            <a:endParaRPr lang="sr-Latn-BA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</a:p>
          <a:p>
            <a:pPr marL="457200" indent="-45720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929058" y="1428736"/>
          <a:ext cx="128588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596880" imgH="228600" progId="Equation.3">
                  <p:embed/>
                </p:oleObj>
              </mc:Choice>
              <mc:Fallback>
                <p:oleObj name="Equation" r:id="rId3" imgW="5968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1428736"/>
                        <a:ext cx="1285884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588416"/>
              </p:ext>
            </p:extLst>
          </p:nvPr>
        </p:nvGraphicFramePr>
        <p:xfrm>
          <a:off x="931863" y="5214938"/>
          <a:ext cx="1206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507960" imgH="228600" progId="Equation.3">
                  <p:embed/>
                </p:oleObj>
              </mc:Choice>
              <mc:Fallback>
                <p:oleObj name="Equation" r:id="rId5" imgW="507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5214938"/>
                        <a:ext cx="1206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978322"/>
              </p:ext>
            </p:extLst>
          </p:nvPr>
        </p:nvGraphicFramePr>
        <p:xfrm>
          <a:off x="838200" y="6000750"/>
          <a:ext cx="12509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7" imgW="596880" imgH="228600" progId="Equation.3">
                  <p:embed/>
                </p:oleObj>
              </mc:Choice>
              <mc:Fallback>
                <p:oleObj name="Equation" r:id="rId7" imgW="596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000750"/>
                        <a:ext cx="12509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2868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Zadatak 4.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Direktrisa parabole sa tjemenom u koordinatnom početku je prava 2x+5=0. Napisati jednačinu parabole i odrediti koordinate njenog fokusa.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Zadatak 5.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Tetiva koja prolazi kroz fokus parabole                   normalno na apscisu je dužine 6. Odrediti jednačinu te parabole.</a:t>
            </a:r>
          </a:p>
          <a:p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Zadatak 6.</a:t>
            </a: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U paraboli                 upisan je jednakostranični trougao kojem je jedno tjeme u tjemenu parabole. Odrediti koordinate ostala tri tjemena trougla. </a:t>
            </a:r>
          </a:p>
          <a:p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357818" y="3000372"/>
          <a:ext cx="1285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596880" imgH="228600" progId="Equation.3">
                  <p:embed/>
                </p:oleObj>
              </mc:Choice>
              <mc:Fallback>
                <p:oleObj name="Equation" r:id="rId3" imgW="5968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3000372"/>
                        <a:ext cx="12858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4500570"/>
          <a:ext cx="85725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5" imgW="507960" imgH="228600" progId="Equation.3">
                  <p:embed/>
                </p:oleObj>
              </mc:Choice>
              <mc:Fallback>
                <p:oleObj name="Equation" r:id="rId5" imgW="507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4500570"/>
                        <a:ext cx="85725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120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Flow</vt:lpstr>
      <vt:lpstr>Equation</vt:lpstr>
      <vt:lpstr>Microsoft Equation 3.0</vt:lpstr>
      <vt:lpstr>Parabola zadaci za vježbanje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Parabola zadaci za vježbanje</dc:title>
  <dc:creator>HP</dc:creator>
  <cp:lastModifiedBy>SVETLANA</cp:lastModifiedBy>
  <cp:revision>8</cp:revision>
  <dcterms:created xsi:type="dcterms:W3CDTF">2015-02-08T12:19:00Z</dcterms:created>
  <dcterms:modified xsi:type="dcterms:W3CDTF">2021-05-10T11:21:56Z</dcterms:modified>
</cp:coreProperties>
</file>