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8" r:id="rId18"/>
    <p:sldId id="276" r:id="rId19"/>
    <p:sldId id="260" r:id="rId20"/>
    <p:sldId id="261" r:id="rId21"/>
    <p:sldId id="279" r:id="rId22"/>
    <p:sldId id="280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5" d="100"/>
          <a:sy n="65" d="100"/>
        </p:scale>
        <p:origin x="66" y="11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301C4FB-4743-47F8-BCE8-77C25B11083B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2F1AA2A-634D-4167-8424-EA39D723F761}">
      <dgm:prSet/>
      <dgm:spPr/>
      <dgm:t>
        <a:bodyPr/>
        <a:lstStyle/>
        <a:p>
          <a:pPr rtl="0"/>
          <a:r>
            <a:rPr lang="en-US" dirty="0" err="1"/>
            <a:t>Jednoga</a:t>
          </a:r>
          <a:r>
            <a:rPr lang="en-US" dirty="0"/>
            <a:t> dana </a:t>
          </a:r>
          <a:r>
            <a:rPr lang="en-US" dirty="0" err="1"/>
            <a:t>Zemfira</a:t>
          </a:r>
          <a:r>
            <a:rPr lang="en-US" dirty="0"/>
            <a:t> je u </a:t>
          </a:r>
          <a:r>
            <a:rPr lang="en-US" dirty="0" err="1"/>
            <a:t>stepi</a:t>
          </a:r>
          <a:r>
            <a:rPr lang="en-US" dirty="0"/>
            <a:t> </a:t>
          </a:r>
          <a:r>
            <a:rPr lang="en-US" dirty="0" err="1"/>
            <a:t>srela</a:t>
          </a:r>
          <a:r>
            <a:rPr lang="en-US" dirty="0"/>
            <a:t> </a:t>
          </a:r>
          <a:r>
            <a:rPr lang="en-US" dirty="0" err="1"/>
            <a:t>mladog</a:t>
          </a:r>
          <a:r>
            <a:rPr lang="en-US" dirty="0"/>
            <a:t> </a:t>
          </a:r>
          <a:r>
            <a:rPr lang="en-US" dirty="0" err="1"/>
            <a:t>putnika</a:t>
          </a:r>
          <a:r>
            <a:rPr lang="en-US" dirty="0"/>
            <a:t> </a:t>
          </a:r>
          <a:r>
            <a:rPr lang="en-US" dirty="0" err="1"/>
            <a:t>Aleka</a:t>
          </a:r>
          <a:r>
            <a:rPr lang="en-US" dirty="0"/>
            <a:t>. </a:t>
          </a:r>
          <a:r>
            <a:rPr lang="en-US" dirty="0" err="1"/>
            <a:t>Njegova</a:t>
          </a:r>
          <a:r>
            <a:rPr lang="en-US" dirty="0"/>
            <a:t> </a:t>
          </a:r>
          <a:r>
            <a:rPr lang="en-US" dirty="0" err="1"/>
            <a:t>želja</a:t>
          </a:r>
          <a:r>
            <a:rPr lang="en-US" dirty="0"/>
            <a:t> </a:t>
          </a:r>
          <a:r>
            <a:rPr lang="en-US" dirty="0" err="1"/>
            <a:t>bila</a:t>
          </a:r>
          <a:r>
            <a:rPr lang="en-US" dirty="0"/>
            <a:t> je da se </a:t>
          </a:r>
          <a:r>
            <a:rPr lang="en-US" dirty="0" err="1"/>
            <a:t>i</a:t>
          </a:r>
          <a:r>
            <a:rPr lang="en-US" dirty="0"/>
            <a:t> on </a:t>
          </a:r>
          <a:r>
            <a:rPr lang="en-US" dirty="0" err="1"/>
            <a:t>pridruži</a:t>
          </a:r>
          <a:r>
            <a:rPr lang="en-US" dirty="0"/>
            <a:t> </a:t>
          </a:r>
          <a:r>
            <a:rPr lang="en-US" dirty="0" err="1"/>
            <a:t>taboru</a:t>
          </a:r>
          <a:r>
            <a:rPr lang="en-US" dirty="0"/>
            <a:t> </a:t>
          </a:r>
          <a:r>
            <a:rPr lang="en-US" dirty="0" err="1"/>
            <a:t>jer</a:t>
          </a:r>
          <a:r>
            <a:rPr lang="en-US" dirty="0"/>
            <a:t> mu </a:t>
          </a:r>
          <a:r>
            <a:rPr lang="en-US" dirty="0" err="1"/>
            <a:t>život</a:t>
          </a:r>
          <a:r>
            <a:rPr lang="en-US" dirty="0"/>
            <a:t> u </a:t>
          </a:r>
          <a:r>
            <a:rPr lang="en-US" dirty="0" err="1"/>
            <a:t>gradu</a:t>
          </a:r>
          <a:r>
            <a:rPr lang="en-US" dirty="0"/>
            <a:t> </a:t>
          </a:r>
          <a:r>
            <a:rPr lang="en-US" dirty="0" err="1"/>
            <a:t>više</a:t>
          </a:r>
          <a:r>
            <a:rPr lang="en-US" dirty="0"/>
            <a:t> </a:t>
          </a:r>
          <a:r>
            <a:rPr lang="en-US" dirty="0" err="1"/>
            <a:t>nije</a:t>
          </a:r>
          <a:r>
            <a:rPr lang="en-US" dirty="0"/>
            <a:t> bio </a:t>
          </a:r>
          <a:r>
            <a:rPr lang="en-US" dirty="0" err="1"/>
            <a:t>po</a:t>
          </a:r>
          <a:r>
            <a:rPr lang="en-US" dirty="0"/>
            <a:t> </a:t>
          </a:r>
          <a:r>
            <a:rPr lang="en-US" dirty="0" err="1"/>
            <a:t>volji</a:t>
          </a:r>
          <a:r>
            <a:rPr lang="en-US" dirty="0"/>
            <a:t>. </a:t>
          </a:r>
          <a:r>
            <a:rPr lang="en-US" dirty="0" err="1"/>
            <a:t>Zemfira</a:t>
          </a:r>
          <a:r>
            <a:rPr lang="en-US" dirty="0"/>
            <a:t> je </a:t>
          </a:r>
          <a:r>
            <a:rPr lang="en-US" dirty="0" err="1"/>
            <a:t>odlučila</a:t>
          </a:r>
          <a:r>
            <a:rPr lang="en-US" dirty="0"/>
            <a:t> da </a:t>
          </a:r>
          <a:r>
            <a:rPr lang="en-US" dirty="0" err="1"/>
            <a:t>ga</a:t>
          </a:r>
          <a:r>
            <a:rPr lang="en-US" dirty="0"/>
            <a:t> </a:t>
          </a:r>
          <a:r>
            <a:rPr lang="en-US" dirty="0" err="1"/>
            <a:t>dovede</a:t>
          </a:r>
          <a:r>
            <a:rPr lang="en-US" dirty="0"/>
            <a:t> u tabor I </a:t>
          </a:r>
          <a:r>
            <a:rPr lang="en-US" dirty="0" err="1"/>
            <a:t>predstavi</a:t>
          </a:r>
          <a:r>
            <a:rPr lang="en-US" dirty="0"/>
            <a:t> </a:t>
          </a:r>
          <a:r>
            <a:rPr lang="en-US" dirty="0" err="1"/>
            <a:t>svome</a:t>
          </a:r>
          <a:r>
            <a:rPr lang="en-US" dirty="0"/>
            <a:t> </a:t>
          </a:r>
          <a:r>
            <a:rPr lang="en-US" dirty="0" err="1"/>
            <a:t>ocu</a:t>
          </a:r>
          <a:r>
            <a:rPr lang="en-US" dirty="0"/>
            <a:t> </a:t>
          </a:r>
          <a:r>
            <a:rPr lang="en-US" dirty="0" err="1"/>
            <a:t>koji</a:t>
          </a:r>
          <a:r>
            <a:rPr lang="en-US" dirty="0"/>
            <a:t> je  </a:t>
          </a:r>
          <a:r>
            <a:rPr lang="en-US" dirty="0" err="1"/>
            <a:t>i</a:t>
          </a:r>
          <a:r>
            <a:rPr lang="en-US" dirty="0"/>
            <a:t> </a:t>
          </a:r>
          <a:r>
            <a:rPr lang="en-US" dirty="0" err="1"/>
            <a:t>pristao</a:t>
          </a:r>
          <a:r>
            <a:rPr lang="en-US" dirty="0"/>
            <a:t> da Alek </a:t>
          </a:r>
          <a:r>
            <a:rPr lang="en-US" dirty="0" err="1"/>
            <a:t>ostane</a:t>
          </a:r>
          <a:r>
            <a:rPr lang="en-US" dirty="0"/>
            <a:t> </a:t>
          </a:r>
          <a:r>
            <a:rPr lang="en-US" dirty="0" err="1"/>
            <a:t>kod</a:t>
          </a:r>
          <a:r>
            <a:rPr lang="en-US" dirty="0"/>
            <a:t> </a:t>
          </a:r>
          <a:r>
            <a:rPr lang="en-US" dirty="0" err="1"/>
            <a:t>njih</a:t>
          </a:r>
          <a:r>
            <a:rPr lang="en-US" dirty="0"/>
            <a:t> u </a:t>
          </a:r>
          <a:r>
            <a:rPr lang="en-US" dirty="0" err="1"/>
            <a:t>čergi</a:t>
          </a:r>
          <a:r>
            <a:rPr lang="en-US" dirty="0"/>
            <a:t>.</a:t>
          </a:r>
        </a:p>
      </dgm:t>
    </dgm:pt>
    <dgm:pt modelId="{980DF3D7-8EA1-4662-9CD9-195EC131A6D8}" type="parTrans" cxnId="{00D8F6A1-55AF-4E8A-B567-DC6225A89AF8}">
      <dgm:prSet/>
      <dgm:spPr/>
      <dgm:t>
        <a:bodyPr/>
        <a:lstStyle/>
        <a:p>
          <a:endParaRPr lang="en-US"/>
        </a:p>
      </dgm:t>
    </dgm:pt>
    <dgm:pt modelId="{2F720FCD-47D5-4629-B952-D2EA30397D2A}" type="sibTrans" cxnId="{00D8F6A1-55AF-4E8A-B567-DC6225A89AF8}">
      <dgm:prSet/>
      <dgm:spPr/>
      <dgm:t>
        <a:bodyPr/>
        <a:lstStyle/>
        <a:p>
          <a:endParaRPr lang="en-US"/>
        </a:p>
      </dgm:t>
    </dgm:pt>
    <dgm:pt modelId="{3A4CDEDD-F613-4FBD-9D34-FD33E01A50EF}" type="pres">
      <dgm:prSet presAssocID="{7301C4FB-4743-47F8-BCE8-77C25B11083B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41FDF58D-ABE5-4E3E-A6CA-CEA16AD98494}" type="pres">
      <dgm:prSet presAssocID="{C2F1AA2A-634D-4167-8424-EA39D723F761}" presName="circle1" presStyleLbl="node1" presStyleIdx="0" presStyleCnt="1"/>
      <dgm:spPr/>
    </dgm:pt>
    <dgm:pt modelId="{6971F6A6-203C-4B0F-B2D6-5150175FDFEC}" type="pres">
      <dgm:prSet presAssocID="{C2F1AA2A-634D-4167-8424-EA39D723F761}" presName="space" presStyleCnt="0"/>
      <dgm:spPr/>
    </dgm:pt>
    <dgm:pt modelId="{9D681E91-814A-4383-87B3-1FEAA2B1F396}" type="pres">
      <dgm:prSet presAssocID="{C2F1AA2A-634D-4167-8424-EA39D723F761}" presName="rect1" presStyleLbl="alignAcc1" presStyleIdx="0" presStyleCnt="1"/>
      <dgm:spPr/>
    </dgm:pt>
    <dgm:pt modelId="{D16845AD-0EE9-46CB-9CFD-B3536FECCC9F}" type="pres">
      <dgm:prSet presAssocID="{C2F1AA2A-634D-4167-8424-EA39D723F761}" presName="rect1ParTxNoCh" presStyleLbl="alignAcc1" presStyleIdx="0" presStyleCnt="1">
        <dgm:presLayoutVars>
          <dgm:chMax val="1"/>
          <dgm:bulletEnabled val="1"/>
        </dgm:presLayoutVars>
      </dgm:prSet>
      <dgm:spPr/>
    </dgm:pt>
  </dgm:ptLst>
  <dgm:cxnLst>
    <dgm:cxn modelId="{1ECF9C16-1550-4BB4-84F8-2C90A73C439E}" type="presOf" srcId="{C2F1AA2A-634D-4167-8424-EA39D723F761}" destId="{D16845AD-0EE9-46CB-9CFD-B3536FECCC9F}" srcOrd="1" destOrd="0" presId="urn:microsoft.com/office/officeart/2005/8/layout/target3"/>
    <dgm:cxn modelId="{955BA28C-91EE-44AD-9563-B9F85C726022}" type="presOf" srcId="{7301C4FB-4743-47F8-BCE8-77C25B11083B}" destId="{3A4CDEDD-F613-4FBD-9D34-FD33E01A50EF}" srcOrd="0" destOrd="0" presId="urn:microsoft.com/office/officeart/2005/8/layout/target3"/>
    <dgm:cxn modelId="{00D8F6A1-55AF-4E8A-B567-DC6225A89AF8}" srcId="{7301C4FB-4743-47F8-BCE8-77C25B11083B}" destId="{C2F1AA2A-634D-4167-8424-EA39D723F761}" srcOrd="0" destOrd="0" parTransId="{980DF3D7-8EA1-4662-9CD9-195EC131A6D8}" sibTransId="{2F720FCD-47D5-4629-B952-D2EA30397D2A}"/>
    <dgm:cxn modelId="{85A7C0B8-3B40-46BC-B14A-AF32C17AADDD}" type="presOf" srcId="{C2F1AA2A-634D-4167-8424-EA39D723F761}" destId="{9D681E91-814A-4383-87B3-1FEAA2B1F396}" srcOrd="0" destOrd="0" presId="urn:microsoft.com/office/officeart/2005/8/layout/target3"/>
    <dgm:cxn modelId="{10B67C39-E104-407B-8902-12A69E8E9797}" type="presParOf" srcId="{3A4CDEDD-F613-4FBD-9D34-FD33E01A50EF}" destId="{41FDF58D-ABE5-4E3E-A6CA-CEA16AD98494}" srcOrd="0" destOrd="0" presId="urn:microsoft.com/office/officeart/2005/8/layout/target3"/>
    <dgm:cxn modelId="{5D759C7E-CEAA-4F8C-91B3-4B1557399794}" type="presParOf" srcId="{3A4CDEDD-F613-4FBD-9D34-FD33E01A50EF}" destId="{6971F6A6-203C-4B0F-B2D6-5150175FDFEC}" srcOrd="1" destOrd="0" presId="urn:microsoft.com/office/officeart/2005/8/layout/target3"/>
    <dgm:cxn modelId="{1D9A113C-9FB0-4299-A647-49BDB5E7123B}" type="presParOf" srcId="{3A4CDEDD-F613-4FBD-9D34-FD33E01A50EF}" destId="{9D681E91-814A-4383-87B3-1FEAA2B1F396}" srcOrd="2" destOrd="0" presId="urn:microsoft.com/office/officeart/2005/8/layout/target3"/>
    <dgm:cxn modelId="{BCDC61C9-4484-4890-8F7E-DB34E51A6616}" type="presParOf" srcId="{3A4CDEDD-F613-4FBD-9D34-FD33E01A50EF}" destId="{D16845AD-0EE9-46CB-9CFD-B3536FECCC9F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0B60161-637E-436C-8520-E639AF9FCF01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4BB41DD7-CD1C-4B26-AD1E-B2409CC51D52}">
      <dgm:prSet/>
      <dgm:spPr/>
      <dgm:t>
        <a:bodyPr/>
        <a:lstStyle/>
        <a:p>
          <a:pPr rtl="0"/>
          <a:r>
            <a:rPr lang="en-US" i="1"/>
            <a:t>“Pristajem. Čerge nek ti pruže</a:t>
          </a:r>
          <a:br>
            <a:rPr lang="en-US"/>
          </a:br>
          <a:r>
            <a:rPr lang="en-US" i="1"/>
            <a:t>Do jutra zaklon: tu počini,</a:t>
          </a:r>
          <a:br>
            <a:rPr lang="en-US"/>
          </a:br>
          <a:r>
            <a:rPr lang="en-US" i="1"/>
            <a:t>Ili poživi s nama duže;</a:t>
          </a:r>
          <a:br>
            <a:rPr lang="en-US"/>
          </a:br>
          <a:r>
            <a:rPr lang="en-US" i="1"/>
            <a:t>Šta hoćeš, stranče, to i čini.</a:t>
          </a:r>
          <a:br>
            <a:rPr lang="en-US"/>
          </a:br>
          <a:r>
            <a:rPr lang="en-US" i="1"/>
            <a:t>S tobom ću krov i hleb da delim.</a:t>
          </a:r>
          <a:br>
            <a:rPr lang="en-US"/>
          </a:br>
          <a:r>
            <a:rPr lang="en-US" i="1"/>
            <a:t>Sa sudbinom se našom srodi;</a:t>
          </a:r>
          <a:br>
            <a:rPr lang="en-US"/>
          </a:br>
          <a:r>
            <a:rPr lang="en-US" i="1"/>
            <a:t>Sa skitnjom, s bedom u slobodi,</a:t>
          </a:r>
          <a:br>
            <a:rPr lang="en-US"/>
          </a:br>
          <a:r>
            <a:rPr lang="en-US" i="1"/>
            <a:t>I sutra ćemo putem belim</a:t>
          </a:r>
          <a:br>
            <a:rPr lang="en-US"/>
          </a:br>
          <a:r>
            <a:rPr lang="en-US" i="1"/>
            <a:t>Krenuti skupa čim zarudi.”</a:t>
          </a:r>
          <a:endParaRPr lang="en-US"/>
        </a:p>
      </dgm:t>
    </dgm:pt>
    <dgm:pt modelId="{F237F971-0F3C-438A-B440-26B3B9C905A0}" type="parTrans" cxnId="{99368E01-FE50-4EEE-BA96-3C3490D4A2CA}">
      <dgm:prSet/>
      <dgm:spPr/>
      <dgm:t>
        <a:bodyPr/>
        <a:lstStyle/>
        <a:p>
          <a:endParaRPr lang="en-US"/>
        </a:p>
      </dgm:t>
    </dgm:pt>
    <dgm:pt modelId="{118B2062-DDD0-4A9A-B180-0F9E4603E052}" type="sibTrans" cxnId="{99368E01-FE50-4EEE-BA96-3C3490D4A2CA}">
      <dgm:prSet/>
      <dgm:spPr/>
      <dgm:t>
        <a:bodyPr/>
        <a:lstStyle/>
        <a:p>
          <a:endParaRPr lang="en-US"/>
        </a:p>
      </dgm:t>
    </dgm:pt>
    <dgm:pt modelId="{05F71A29-0388-4574-B791-ADFC7A030F5D}" type="pres">
      <dgm:prSet presAssocID="{90B60161-637E-436C-8520-E639AF9FCF01}" presName="linear" presStyleCnt="0">
        <dgm:presLayoutVars>
          <dgm:animLvl val="lvl"/>
          <dgm:resizeHandles val="exact"/>
        </dgm:presLayoutVars>
      </dgm:prSet>
      <dgm:spPr/>
    </dgm:pt>
    <dgm:pt modelId="{43C83B88-63C3-4543-80B4-D082B7190317}" type="pres">
      <dgm:prSet presAssocID="{4BB41DD7-CD1C-4B26-AD1E-B2409CC51D52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99368E01-FE50-4EEE-BA96-3C3490D4A2CA}" srcId="{90B60161-637E-436C-8520-E639AF9FCF01}" destId="{4BB41DD7-CD1C-4B26-AD1E-B2409CC51D52}" srcOrd="0" destOrd="0" parTransId="{F237F971-0F3C-438A-B440-26B3B9C905A0}" sibTransId="{118B2062-DDD0-4A9A-B180-0F9E4603E052}"/>
    <dgm:cxn modelId="{A3326868-2462-4318-941E-7CC368524F1A}" type="presOf" srcId="{4BB41DD7-CD1C-4B26-AD1E-B2409CC51D52}" destId="{43C83B88-63C3-4543-80B4-D082B7190317}" srcOrd="0" destOrd="0" presId="urn:microsoft.com/office/officeart/2005/8/layout/vList2"/>
    <dgm:cxn modelId="{221DFA6A-17B4-4916-8C8D-531B74995EAC}" type="presOf" srcId="{90B60161-637E-436C-8520-E639AF9FCF01}" destId="{05F71A29-0388-4574-B791-ADFC7A030F5D}" srcOrd="0" destOrd="0" presId="urn:microsoft.com/office/officeart/2005/8/layout/vList2"/>
    <dgm:cxn modelId="{46A2D670-02A2-42AA-AFD7-02D0BCC4270A}" type="presParOf" srcId="{05F71A29-0388-4574-B791-ADFC7A030F5D}" destId="{43C83B88-63C3-4543-80B4-D082B719031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C12947F-E984-41CD-A3E9-3E90B9492AF9}" type="doc">
      <dgm:prSet loTypeId="urn:microsoft.com/office/officeart/2005/8/layout/target3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20C4120C-2D71-4AFA-B946-EEC8E84A53FA}">
      <dgm:prSet/>
      <dgm:spPr/>
      <dgm:t>
        <a:bodyPr/>
        <a:lstStyle/>
        <a:p>
          <a:pPr rtl="0"/>
          <a:r>
            <a:rPr lang="en-US" dirty="0" err="1"/>
            <a:t>Starac</a:t>
          </a:r>
          <a:r>
            <a:rPr lang="en-US" dirty="0"/>
            <a:t> </a:t>
          </a:r>
          <a:r>
            <a:rPr lang="en-US" dirty="0" err="1"/>
            <a:t>pokazuje</a:t>
          </a:r>
          <a:r>
            <a:rPr lang="en-US" dirty="0"/>
            <a:t> </a:t>
          </a:r>
          <a:r>
            <a:rPr lang="en-US" dirty="0" err="1"/>
            <a:t>dobru</a:t>
          </a:r>
          <a:r>
            <a:rPr lang="en-US" dirty="0"/>
            <a:t> </a:t>
          </a:r>
          <a:r>
            <a:rPr lang="en-US" dirty="0" err="1"/>
            <a:t>volju</a:t>
          </a:r>
          <a:r>
            <a:rPr lang="en-US" dirty="0"/>
            <a:t> </a:t>
          </a:r>
          <a:r>
            <a:rPr lang="en-US" dirty="0" err="1"/>
            <a:t>prema</a:t>
          </a:r>
          <a:r>
            <a:rPr lang="en-US" dirty="0"/>
            <a:t> </a:t>
          </a:r>
          <a:r>
            <a:rPr lang="en-US" dirty="0" err="1"/>
            <a:t>strancu</a:t>
          </a:r>
          <a:r>
            <a:rPr lang="en-US" dirty="0"/>
            <a:t> </a:t>
          </a:r>
          <a:r>
            <a:rPr lang="en-US" dirty="0" err="1"/>
            <a:t>i</a:t>
          </a:r>
          <a:r>
            <a:rPr lang="en-US" dirty="0"/>
            <a:t> </a:t>
          </a:r>
          <a:r>
            <a:rPr lang="en-US" dirty="0" err="1"/>
            <a:t>daje</a:t>
          </a:r>
          <a:r>
            <a:rPr lang="en-US" dirty="0"/>
            <a:t> mu </a:t>
          </a:r>
          <a:r>
            <a:rPr lang="en-US" dirty="0" err="1"/>
            <a:t>mogućnost</a:t>
          </a:r>
          <a:r>
            <a:rPr lang="en-US" dirty="0"/>
            <a:t> da </a:t>
          </a:r>
          <a:r>
            <a:rPr lang="en-US" dirty="0" err="1"/>
            <a:t>izabere</a:t>
          </a:r>
          <a:r>
            <a:rPr lang="en-US" dirty="0"/>
            <a:t> </a:t>
          </a:r>
          <a:r>
            <a:rPr lang="en-US" dirty="0" err="1"/>
            <a:t>hoće</a:t>
          </a:r>
          <a:r>
            <a:rPr lang="en-US" dirty="0"/>
            <a:t> li </a:t>
          </a:r>
          <a:r>
            <a:rPr lang="en-US" dirty="0" err="1"/>
            <a:t>ostati</a:t>
          </a:r>
          <a:r>
            <a:rPr lang="en-US" dirty="0"/>
            <a:t> </a:t>
          </a:r>
          <a:r>
            <a:rPr lang="en-US" dirty="0" err="1"/>
            <a:t>kod</a:t>
          </a:r>
          <a:r>
            <a:rPr lang="en-US" dirty="0"/>
            <a:t> </a:t>
          </a:r>
          <a:r>
            <a:rPr lang="en-US" dirty="0" err="1"/>
            <a:t>njega</a:t>
          </a:r>
          <a:r>
            <a:rPr lang="en-US" dirty="0"/>
            <a:t>. On mu </a:t>
          </a:r>
          <a:r>
            <a:rPr lang="en-US" dirty="0" err="1"/>
            <a:t>ukazuje</a:t>
          </a:r>
          <a:r>
            <a:rPr lang="en-US" dirty="0"/>
            <a:t> </a:t>
          </a:r>
          <a:r>
            <a:rPr lang="en-US" dirty="0" err="1"/>
            <a:t>na</a:t>
          </a:r>
          <a:r>
            <a:rPr lang="en-US" dirty="0"/>
            <a:t> </a:t>
          </a:r>
          <a:r>
            <a:rPr lang="en-US" dirty="0" err="1"/>
            <a:t>težak</a:t>
          </a:r>
          <a:r>
            <a:rPr lang="en-US" dirty="0"/>
            <a:t> </a:t>
          </a:r>
          <a:r>
            <a:rPr lang="en-US" dirty="0" err="1"/>
            <a:t>život</a:t>
          </a:r>
          <a:r>
            <a:rPr lang="en-US" dirty="0"/>
            <a:t> </a:t>
          </a:r>
          <a:r>
            <a:rPr lang="en-US" dirty="0" err="1"/>
            <a:t>koji</a:t>
          </a:r>
          <a:r>
            <a:rPr lang="en-US" dirty="0"/>
            <a:t> </a:t>
          </a:r>
          <a:r>
            <a:rPr lang="en-US" dirty="0" err="1"/>
            <a:t>Cigani</a:t>
          </a:r>
          <a:r>
            <a:rPr lang="en-US" dirty="0"/>
            <a:t> </a:t>
          </a:r>
          <a:r>
            <a:rPr lang="en-US" dirty="0" err="1"/>
            <a:t>inače</a:t>
          </a:r>
          <a:r>
            <a:rPr lang="en-US" dirty="0"/>
            <a:t> </a:t>
          </a:r>
          <a:r>
            <a:rPr lang="en-US" dirty="0" err="1"/>
            <a:t>vode</a:t>
          </a:r>
          <a:r>
            <a:rPr lang="en-US" dirty="0"/>
            <a:t> </a:t>
          </a:r>
          <a:r>
            <a:rPr lang="en-US" dirty="0" err="1"/>
            <a:t>jer</a:t>
          </a:r>
          <a:r>
            <a:rPr lang="en-US" dirty="0"/>
            <a:t> </a:t>
          </a:r>
          <a:r>
            <a:rPr lang="en-US" dirty="0" err="1"/>
            <a:t>oni</a:t>
          </a:r>
          <a:r>
            <a:rPr lang="en-US" dirty="0"/>
            <a:t> </a:t>
          </a:r>
          <a:r>
            <a:rPr lang="en-US" dirty="0" err="1"/>
            <a:t>su</a:t>
          </a:r>
          <a:r>
            <a:rPr lang="en-US" dirty="0"/>
            <a:t> </a:t>
          </a:r>
          <a:r>
            <a:rPr lang="en-US" dirty="0" err="1"/>
            <a:t>vječni</a:t>
          </a:r>
          <a:r>
            <a:rPr lang="en-US" dirty="0"/>
            <a:t> </a:t>
          </a:r>
          <a:r>
            <a:rPr lang="en-US" dirty="0" err="1"/>
            <a:t>putnici</a:t>
          </a:r>
          <a:r>
            <a:rPr lang="en-US" dirty="0"/>
            <a:t> </a:t>
          </a:r>
          <a:r>
            <a:rPr lang="en-US" dirty="0" err="1"/>
            <a:t>koji</a:t>
          </a:r>
          <a:r>
            <a:rPr lang="en-US" dirty="0"/>
            <a:t> </a:t>
          </a:r>
          <a:r>
            <a:rPr lang="en-US" dirty="0" err="1"/>
            <a:t>nemaju</a:t>
          </a:r>
          <a:r>
            <a:rPr lang="en-US" dirty="0"/>
            <a:t> </a:t>
          </a:r>
          <a:r>
            <a:rPr lang="en-US" dirty="0" err="1"/>
            <a:t>jedno</a:t>
          </a:r>
          <a:r>
            <a:rPr lang="en-US" dirty="0"/>
            <a:t> </a:t>
          </a:r>
          <a:r>
            <a:rPr lang="en-US" dirty="0" err="1"/>
            <a:t>mjesto</a:t>
          </a:r>
          <a:r>
            <a:rPr lang="en-US" dirty="0"/>
            <a:t> </a:t>
          </a:r>
          <a:r>
            <a:rPr lang="en-US" dirty="0" err="1"/>
            <a:t>za</a:t>
          </a:r>
          <a:r>
            <a:rPr lang="en-US" dirty="0"/>
            <a:t> </a:t>
          </a:r>
          <a:r>
            <a:rPr lang="en-US" dirty="0" err="1"/>
            <a:t>život</a:t>
          </a:r>
          <a:r>
            <a:rPr lang="en-US" dirty="0"/>
            <a:t>. </a:t>
          </a:r>
          <a:r>
            <a:rPr lang="en-US" dirty="0" err="1"/>
            <a:t>Starac</a:t>
          </a:r>
          <a:r>
            <a:rPr lang="en-US" dirty="0"/>
            <a:t> ne </a:t>
          </a:r>
          <a:r>
            <a:rPr lang="en-US" dirty="0" err="1"/>
            <a:t>idealizira</a:t>
          </a:r>
          <a:r>
            <a:rPr lang="en-US" dirty="0"/>
            <a:t> </a:t>
          </a:r>
          <a:r>
            <a:rPr lang="en-US" dirty="0" err="1"/>
            <a:t>njihov</a:t>
          </a:r>
          <a:r>
            <a:rPr lang="en-US" dirty="0"/>
            <a:t> </a:t>
          </a:r>
          <a:r>
            <a:rPr lang="en-US" dirty="0" err="1"/>
            <a:t>život</a:t>
          </a:r>
          <a:r>
            <a:rPr lang="en-US" dirty="0"/>
            <a:t>, </a:t>
          </a:r>
          <a:r>
            <a:rPr lang="en-US" dirty="0" err="1"/>
            <a:t>već</a:t>
          </a:r>
          <a:r>
            <a:rPr lang="en-US" dirty="0"/>
            <a:t> mu </a:t>
          </a:r>
          <a:r>
            <a:rPr lang="en-US" dirty="0" err="1"/>
            <a:t>govori</a:t>
          </a:r>
          <a:r>
            <a:rPr lang="en-US" dirty="0"/>
            <a:t> da bi </a:t>
          </a:r>
          <a:r>
            <a:rPr lang="en-US" dirty="0" err="1"/>
            <a:t>ga</a:t>
          </a:r>
          <a:r>
            <a:rPr lang="en-US" dirty="0"/>
            <a:t> </a:t>
          </a:r>
          <a:r>
            <a:rPr lang="en-US" dirty="0" err="1"/>
            <a:t>upozorio</a:t>
          </a:r>
          <a:r>
            <a:rPr lang="en-US" dirty="0"/>
            <a:t> </a:t>
          </a:r>
          <a:r>
            <a:rPr lang="en-US" dirty="0" err="1"/>
            <a:t>na</a:t>
          </a:r>
          <a:r>
            <a:rPr lang="en-US" dirty="0"/>
            <a:t> ono </a:t>
          </a:r>
          <a:r>
            <a:rPr lang="en-US" dirty="0" err="1"/>
            <a:t>što</a:t>
          </a:r>
          <a:r>
            <a:rPr lang="en-US" dirty="0"/>
            <a:t> </a:t>
          </a:r>
          <a:r>
            <a:rPr lang="en-US" dirty="0" err="1"/>
            <a:t>ga</a:t>
          </a:r>
          <a:r>
            <a:rPr lang="en-US" dirty="0"/>
            <a:t> </a:t>
          </a:r>
          <a:r>
            <a:rPr lang="en-US" dirty="0" err="1"/>
            <a:t>čeka</a:t>
          </a:r>
          <a:r>
            <a:rPr lang="en-US" dirty="0"/>
            <a:t>.</a:t>
          </a:r>
        </a:p>
      </dgm:t>
    </dgm:pt>
    <dgm:pt modelId="{3EDF2C96-C9AF-46C8-BB52-137620CBD2E7}" type="parTrans" cxnId="{D4180C81-1B93-4F26-82A0-D876F8F725B5}">
      <dgm:prSet/>
      <dgm:spPr/>
      <dgm:t>
        <a:bodyPr/>
        <a:lstStyle/>
        <a:p>
          <a:endParaRPr lang="en-US"/>
        </a:p>
      </dgm:t>
    </dgm:pt>
    <dgm:pt modelId="{79B13051-B591-458B-B1BC-8FBD344C5AD7}" type="sibTrans" cxnId="{D4180C81-1B93-4F26-82A0-D876F8F725B5}">
      <dgm:prSet/>
      <dgm:spPr/>
      <dgm:t>
        <a:bodyPr/>
        <a:lstStyle/>
        <a:p>
          <a:endParaRPr lang="en-US"/>
        </a:p>
      </dgm:t>
    </dgm:pt>
    <dgm:pt modelId="{BE248039-7FB8-4047-8888-0D85EFE76170}">
      <dgm:prSet/>
      <dgm:spPr/>
      <dgm:t>
        <a:bodyPr/>
        <a:lstStyle/>
        <a:p>
          <a:r>
            <a:rPr lang="en-US" b="0" i="0"/>
            <a:t>Aleko je odlučio ostati i vidjeti kako će mu život izgledati u taboru.</a:t>
          </a:r>
          <a:endParaRPr lang="en-US"/>
        </a:p>
      </dgm:t>
    </dgm:pt>
    <dgm:pt modelId="{A35BE296-7F07-4655-A6B0-10F2B73A4B47}" type="parTrans" cxnId="{93917289-D216-4C36-828F-E246ED05BFF5}">
      <dgm:prSet/>
      <dgm:spPr/>
      <dgm:t>
        <a:bodyPr/>
        <a:lstStyle/>
        <a:p>
          <a:endParaRPr lang="en-US"/>
        </a:p>
      </dgm:t>
    </dgm:pt>
    <dgm:pt modelId="{78A186B3-373B-444B-9D80-0C7EC5EA6F0F}" type="sibTrans" cxnId="{93917289-D216-4C36-828F-E246ED05BFF5}">
      <dgm:prSet/>
      <dgm:spPr/>
      <dgm:t>
        <a:bodyPr/>
        <a:lstStyle/>
        <a:p>
          <a:endParaRPr lang="en-US"/>
        </a:p>
      </dgm:t>
    </dgm:pt>
    <dgm:pt modelId="{3701856A-D86E-446E-B3FB-FE7B084FEA1F}" type="pres">
      <dgm:prSet presAssocID="{0C12947F-E984-41CD-A3E9-3E90B9492AF9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E3536482-394B-4A28-A424-104EAE993E08}" type="pres">
      <dgm:prSet presAssocID="{20C4120C-2D71-4AFA-B946-EEC8E84A53FA}" presName="circle1" presStyleLbl="node1" presStyleIdx="0" presStyleCnt="2"/>
      <dgm:spPr/>
    </dgm:pt>
    <dgm:pt modelId="{9F00CB51-2026-4AE9-8750-81700A07D81D}" type="pres">
      <dgm:prSet presAssocID="{20C4120C-2D71-4AFA-B946-EEC8E84A53FA}" presName="space" presStyleCnt="0"/>
      <dgm:spPr/>
    </dgm:pt>
    <dgm:pt modelId="{C6CAC8D9-AF0C-4AFD-935E-A2EC548EE615}" type="pres">
      <dgm:prSet presAssocID="{20C4120C-2D71-4AFA-B946-EEC8E84A53FA}" presName="rect1" presStyleLbl="alignAcc1" presStyleIdx="0" presStyleCnt="2" custScaleX="100000"/>
      <dgm:spPr/>
    </dgm:pt>
    <dgm:pt modelId="{CDDA7377-DE51-4283-B9EE-26252437A0FF}" type="pres">
      <dgm:prSet presAssocID="{BE248039-7FB8-4047-8888-0D85EFE76170}" presName="vertSpace2" presStyleLbl="node1" presStyleIdx="0" presStyleCnt="2"/>
      <dgm:spPr/>
    </dgm:pt>
    <dgm:pt modelId="{EE57335B-BD8C-4A31-9B1A-D4A3E50AF47C}" type="pres">
      <dgm:prSet presAssocID="{BE248039-7FB8-4047-8888-0D85EFE76170}" presName="circle2" presStyleLbl="node1" presStyleIdx="1" presStyleCnt="2"/>
      <dgm:spPr/>
    </dgm:pt>
    <dgm:pt modelId="{BE5D85E3-D94D-4FEB-8578-12703C65A9A4}" type="pres">
      <dgm:prSet presAssocID="{BE248039-7FB8-4047-8888-0D85EFE76170}" presName="rect2" presStyleLbl="alignAcc1" presStyleIdx="1" presStyleCnt="2"/>
      <dgm:spPr/>
    </dgm:pt>
    <dgm:pt modelId="{BDD43660-EDFE-4A8B-BCB7-17C486C8B892}" type="pres">
      <dgm:prSet presAssocID="{20C4120C-2D71-4AFA-B946-EEC8E84A53FA}" presName="rect1ParTxNoCh" presStyleLbl="alignAcc1" presStyleIdx="1" presStyleCnt="2">
        <dgm:presLayoutVars>
          <dgm:chMax val="1"/>
          <dgm:bulletEnabled val="1"/>
        </dgm:presLayoutVars>
      </dgm:prSet>
      <dgm:spPr/>
    </dgm:pt>
    <dgm:pt modelId="{8F64E5DE-3786-4D7B-9912-91D4E550A373}" type="pres">
      <dgm:prSet presAssocID="{BE248039-7FB8-4047-8888-0D85EFE76170}" presName="rect2ParTxNoCh" presStyleLbl="alignAcc1" presStyleIdx="1" presStyleCnt="2">
        <dgm:presLayoutVars>
          <dgm:chMax val="1"/>
          <dgm:bulletEnabled val="1"/>
        </dgm:presLayoutVars>
      </dgm:prSet>
      <dgm:spPr/>
    </dgm:pt>
  </dgm:ptLst>
  <dgm:cxnLst>
    <dgm:cxn modelId="{59E44605-5363-4FA2-BE09-0ACFEF5025DF}" type="presOf" srcId="{BE248039-7FB8-4047-8888-0D85EFE76170}" destId="{BE5D85E3-D94D-4FEB-8578-12703C65A9A4}" srcOrd="0" destOrd="0" presId="urn:microsoft.com/office/officeart/2005/8/layout/target3"/>
    <dgm:cxn modelId="{D9365A2E-8F4A-4432-9948-FEFD8ABB5078}" type="presOf" srcId="{BE248039-7FB8-4047-8888-0D85EFE76170}" destId="{8F64E5DE-3786-4D7B-9912-91D4E550A373}" srcOrd="1" destOrd="0" presId="urn:microsoft.com/office/officeart/2005/8/layout/target3"/>
    <dgm:cxn modelId="{4C626176-7C2E-4D28-A68C-33B52EB9CC3A}" type="presOf" srcId="{20C4120C-2D71-4AFA-B946-EEC8E84A53FA}" destId="{BDD43660-EDFE-4A8B-BCB7-17C486C8B892}" srcOrd="1" destOrd="0" presId="urn:microsoft.com/office/officeart/2005/8/layout/target3"/>
    <dgm:cxn modelId="{D4180C81-1B93-4F26-82A0-D876F8F725B5}" srcId="{0C12947F-E984-41CD-A3E9-3E90B9492AF9}" destId="{20C4120C-2D71-4AFA-B946-EEC8E84A53FA}" srcOrd="0" destOrd="0" parTransId="{3EDF2C96-C9AF-46C8-BB52-137620CBD2E7}" sibTransId="{79B13051-B591-458B-B1BC-8FBD344C5AD7}"/>
    <dgm:cxn modelId="{93917289-D216-4C36-828F-E246ED05BFF5}" srcId="{0C12947F-E984-41CD-A3E9-3E90B9492AF9}" destId="{BE248039-7FB8-4047-8888-0D85EFE76170}" srcOrd="1" destOrd="0" parTransId="{A35BE296-7F07-4655-A6B0-10F2B73A4B47}" sibTransId="{78A186B3-373B-444B-9D80-0C7EC5EA6F0F}"/>
    <dgm:cxn modelId="{F4F9C6B9-AC7E-4B2A-BC39-2F0DFE3FD056}" type="presOf" srcId="{0C12947F-E984-41CD-A3E9-3E90B9492AF9}" destId="{3701856A-D86E-446E-B3FB-FE7B084FEA1F}" srcOrd="0" destOrd="0" presId="urn:microsoft.com/office/officeart/2005/8/layout/target3"/>
    <dgm:cxn modelId="{D99F41CB-9E0F-4F34-8E66-BB55F4B08641}" type="presOf" srcId="{20C4120C-2D71-4AFA-B946-EEC8E84A53FA}" destId="{C6CAC8D9-AF0C-4AFD-935E-A2EC548EE615}" srcOrd="0" destOrd="0" presId="urn:microsoft.com/office/officeart/2005/8/layout/target3"/>
    <dgm:cxn modelId="{5C15F01E-5840-4E9E-A78F-D55DE0850209}" type="presParOf" srcId="{3701856A-D86E-446E-B3FB-FE7B084FEA1F}" destId="{E3536482-394B-4A28-A424-104EAE993E08}" srcOrd="0" destOrd="0" presId="urn:microsoft.com/office/officeart/2005/8/layout/target3"/>
    <dgm:cxn modelId="{9382034E-EE98-40B5-9F83-89D9473DD0BB}" type="presParOf" srcId="{3701856A-D86E-446E-B3FB-FE7B084FEA1F}" destId="{9F00CB51-2026-4AE9-8750-81700A07D81D}" srcOrd="1" destOrd="0" presId="urn:microsoft.com/office/officeart/2005/8/layout/target3"/>
    <dgm:cxn modelId="{51ECA1D5-642B-4534-ADED-6BAE8C4C19E4}" type="presParOf" srcId="{3701856A-D86E-446E-B3FB-FE7B084FEA1F}" destId="{C6CAC8D9-AF0C-4AFD-935E-A2EC548EE615}" srcOrd="2" destOrd="0" presId="urn:microsoft.com/office/officeart/2005/8/layout/target3"/>
    <dgm:cxn modelId="{F49C3DB0-CDAC-4C95-A2D7-8DAD3BD8C8EE}" type="presParOf" srcId="{3701856A-D86E-446E-B3FB-FE7B084FEA1F}" destId="{CDDA7377-DE51-4283-B9EE-26252437A0FF}" srcOrd="3" destOrd="0" presId="urn:microsoft.com/office/officeart/2005/8/layout/target3"/>
    <dgm:cxn modelId="{4E7E27B8-4826-4175-BA89-962235428D05}" type="presParOf" srcId="{3701856A-D86E-446E-B3FB-FE7B084FEA1F}" destId="{EE57335B-BD8C-4A31-9B1A-D4A3E50AF47C}" srcOrd="4" destOrd="0" presId="urn:microsoft.com/office/officeart/2005/8/layout/target3"/>
    <dgm:cxn modelId="{328A67B4-79AB-4A04-8519-660230E0CD61}" type="presParOf" srcId="{3701856A-D86E-446E-B3FB-FE7B084FEA1F}" destId="{BE5D85E3-D94D-4FEB-8578-12703C65A9A4}" srcOrd="5" destOrd="0" presId="urn:microsoft.com/office/officeart/2005/8/layout/target3"/>
    <dgm:cxn modelId="{CB44000D-FE79-48BF-924D-24AE3E866ECA}" type="presParOf" srcId="{3701856A-D86E-446E-B3FB-FE7B084FEA1F}" destId="{BDD43660-EDFE-4A8B-BCB7-17C486C8B892}" srcOrd="6" destOrd="0" presId="urn:microsoft.com/office/officeart/2005/8/layout/target3"/>
    <dgm:cxn modelId="{246B9ECC-6380-4ECF-8086-C0B563615BFB}" type="presParOf" srcId="{3701856A-D86E-446E-B3FB-FE7B084FEA1F}" destId="{8F64E5DE-3786-4D7B-9912-91D4E550A373}" srcOrd="7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2641BEB-3820-400E-83D8-F9A80FD5D374}" type="doc">
      <dgm:prSet loTypeId="urn:microsoft.com/office/officeart/2005/8/layout/target3" loCatId="relationship" qsTypeId="urn:microsoft.com/office/officeart/2005/8/quickstyle/simple1" qsCatId="simple" csTypeId="urn:microsoft.com/office/officeart/2005/8/colors/accent0_1" csCatId="mainScheme"/>
      <dgm:spPr/>
      <dgm:t>
        <a:bodyPr/>
        <a:lstStyle/>
        <a:p>
          <a:endParaRPr lang="en-US"/>
        </a:p>
      </dgm:t>
    </dgm:pt>
    <dgm:pt modelId="{9CFF4C8C-B216-4D19-B448-145D16C489AD}">
      <dgm:prSet/>
      <dgm:spPr/>
      <dgm:t>
        <a:bodyPr/>
        <a:lstStyle/>
        <a:p>
          <a:pPr rtl="0"/>
          <a:r>
            <a:rPr lang="en-US"/>
            <a:t>Alekov život u novoj sredini potpuno je drukčiji od života koji je vodio prije. Njegova jedina želja je sada da nađe ljubav svoga života. Odluka da ostane živjeti s Ciganima nije donesena samo zbog želje za mirnim i jednostavnim životom već i ljubav prema Ciganki Zamfiri.</a:t>
          </a:r>
        </a:p>
      </dgm:t>
    </dgm:pt>
    <dgm:pt modelId="{B406FD55-028F-497C-AB69-F5FC08587E4A}" type="parTrans" cxnId="{FD359E84-D81F-42F9-B53E-E56A5B4EB48B}">
      <dgm:prSet/>
      <dgm:spPr/>
      <dgm:t>
        <a:bodyPr/>
        <a:lstStyle/>
        <a:p>
          <a:endParaRPr lang="en-US"/>
        </a:p>
      </dgm:t>
    </dgm:pt>
    <dgm:pt modelId="{D9B91A8F-CBCD-411B-AEB0-1B12394806F6}" type="sibTrans" cxnId="{FD359E84-D81F-42F9-B53E-E56A5B4EB48B}">
      <dgm:prSet/>
      <dgm:spPr/>
      <dgm:t>
        <a:bodyPr/>
        <a:lstStyle/>
        <a:p>
          <a:endParaRPr lang="en-US"/>
        </a:p>
      </dgm:t>
    </dgm:pt>
    <dgm:pt modelId="{299190FC-8643-4974-8661-7BCA9927FB49}">
      <dgm:prSet/>
      <dgm:spPr/>
      <dgm:t>
        <a:bodyPr/>
        <a:lstStyle/>
        <a:p>
          <a:pPr rtl="0"/>
          <a:r>
            <a:rPr lang="en-US" i="1"/>
            <a:t>“Ljubav, izgnanje koje primam, / I život s tobom svoj da delim.”</a:t>
          </a:r>
          <a:endParaRPr lang="en-US"/>
        </a:p>
      </dgm:t>
    </dgm:pt>
    <dgm:pt modelId="{C1FCDDE1-0D2C-4681-B7F0-A416B4AC73C7}" type="parTrans" cxnId="{1F4F9547-BBF4-47DD-9F78-2CC42A8A4846}">
      <dgm:prSet/>
      <dgm:spPr/>
      <dgm:t>
        <a:bodyPr/>
        <a:lstStyle/>
        <a:p>
          <a:endParaRPr lang="en-US"/>
        </a:p>
      </dgm:t>
    </dgm:pt>
    <dgm:pt modelId="{C8215D95-5DE9-4BF6-AE74-60CBE688BBEC}" type="sibTrans" cxnId="{1F4F9547-BBF4-47DD-9F78-2CC42A8A4846}">
      <dgm:prSet/>
      <dgm:spPr/>
      <dgm:t>
        <a:bodyPr/>
        <a:lstStyle/>
        <a:p>
          <a:endParaRPr lang="en-US"/>
        </a:p>
      </dgm:t>
    </dgm:pt>
    <dgm:pt modelId="{173C53A4-A24B-4F36-A6AB-6997F9DB433C}" type="pres">
      <dgm:prSet presAssocID="{52641BEB-3820-400E-83D8-F9A80FD5D374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C9EFE070-8AC6-49D6-A496-A9881D545BBF}" type="pres">
      <dgm:prSet presAssocID="{9CFF4C8C-B216-4D19-B448-145D16C489AD}" presName="circle1" presStyleLbl="node1" presStyleIdx="0" presStyleCnt="2"/>
      <dgm:spPr/>
    </dgm:pt>
    <dgm:pt modelId="{80BA8D0A-B793-42D2-BEB0-53381F241DD3}" type="pres">
      <dgm:prSet presAssocID="{9CFF4C8C-B216-4D19-B448-145D16C489AD}" presName="space" presStyleCnt="0"/>
      <dgm:spPr/>
    </dgm:pt>
    <dgm:pt modelId="{5ECFE0C2-43F8-4702-9AE8-E94680F38B0C}" type="pres">
      <dgm:prSet presAssocID="{9CFF4C8C-B216-4D19-B448-145D16C489AD}" presName="rect1" presStyleLbl="alignAcc1" presStyleIdx="0" presStyleCnt="2"/>
      <dgm:spPr/>
    </dgm:pt>
    <dgm:pt modelId="{EA248AA4-A5C1-4E29-BA81-9554BD10353D}" type="pres">
      <dgm:prSet presAssocID="{299190FC-8643-4974-8661-7BCA9927FB49}" presName="vertSpace2" presStyleLbl="node1" presStyleIdx="0" presStyleCnt="2"/>
      <dgm:spPr/>
    </dgm:pt>
    <dgm:pt modelId="{9B87574C-4DC1-4A04-B745-2ECED39152B8}" type="pres">
      <dgm:prSet presAssocID="{299190FC-8643-4974-8661-7BCA9927FB49}" presName="circle2" presStyleLbl="node1" presStyleIdx="1" presStyleCnt="2"/>
      <dgm:spPr/>
    </dgm:pt>
    <dgm:pt modelId="{A72101CA-2B4A-4509-A846-A62402FE9AEC}" type="pres">
      <dgm:prSet presAssocID="{299190FC-8643-4974-8661-7BCA9927FB49}" presName="rect2" presStyleLbl="alignAcc1" presStyleIdx="1" presStyleCnt="2"/>
      <dgm:spPr/>
    </dgm:pt>
    <dgm:pt modelId="{AB07C97C-21E4-470C-8CC0-9C866202425B}" type="pres">
      <dgm:prSet presAssocID="{9CFF4C8C-B216-4D19-B448-145D16C489AD}" presName="rect1ParTxNoCh" presStyleLbl="alignAcc1" presStyleIdx="1" presStyleCnt="2">
        <dgm:presLayoutVars>
          <dgm:chMax val="1"/>
          <dgm:bulletEnabled val="1"/>
        </dgm:presLayoutVars>
      </dgm:prSet>
      <dgm:spPr/>
    </dgm:pt>
    <dgm:pt modelId="{1AEDBCCF-9AA5-4D27-A356-94CE590E982E}" type="pres">
      <dgm:prSet presAssocID="{299190FC-8643-4974-8661-7BCA9927FB49}" presName="rect2ParTxNoCh" presStyleLbl="alignAcc1" presStyleIdx="1" presStyleCnt="2">
        <dgm:presLayoutVars>
          <dgm:chMax val="1"/>
          <dgm:bulletEnabled val="1"/>
        </dgm:presLayoutVars>
      </dgm:prSet>
      <dgm:spPr/>
    </dgm:pt>
  </dgm:ptLst>
  <dgm:cxnLst>
    <dgm:cxn modelId="{1F4F9547-BBF4-47DD-9F78-2CC42A8A4846}" srcId="{52641BEB-3820-400E-83D8-F9A80FD5D374}" destId="{299190FC-8643-4974-8661-7BCA9927FB49}" srcOrd="1" destOrd="0" parTransId="{C1FCDDE1-0D2C-4681-B7F0-A416B4AC73C7}" sibTransId="{C8215D95-5DE9-4BF6-AE74-60CBE688BBEC}"/>
    <dgm:cxn modelId="{2BABE96B-1D14-4960-8209-3172918D9359}" type="presOf" srcId="{52641BEB-3820-400E-83D8-F9A80FD5D374}" destId="{173C53A4-A24B-4F36-A6AB-6997F9DB433C}" srcOrd="0" destOrd="0" presId="urn:microsoft.com/office/officeart/2005/8/layout/target3"/>
    <dgm:cxn modelId="{17561684-D22C-4CD5-AB18-8ED0950AB3CD}" type="presOf" srcId="{9CFF4C8C-B216-4D19-B448-145D16C489AD}" destId="{AB07C97C-21E4-470C-8CC0-9C866202425B}" srcOrd="1" destOrd="0" presId="urn:microsoft.com/office/officeart/2005/8/layout/target3"/>
    <dgm:cxn modelId="{FD359E84-D81F-42F9-B53E-E56A5B4EB48B}" srcId="{52641BEB-3820-400E-83D8-F9A80FD5D374}" destId="{9CFF4C8C-B216-4D19-B448-145D16C489AD}" srcOrd="0" destOrd="0" parTransId="{B406FD55-028F-497C-AB69-F5FC08587E4A}" sibTransId="{D9B91A8F-CBCD-411B-AEB0-1B12394806F6}"/>
    <dgm:cxn modelId="{294DE7B2-5E82-4E97-9CE8-99B3206B14CF}" type="presOf" srcId="{9CFF4C8C-B216-4D19-B448-145D16C489AD}" destId="{5ECFE0C2-43F8-4702-9AE8-E94680F38B0C}" srcOrd="0" destOrd="0" presId="urn:microsoft.com/office/officeart/2005/8/layout/target3"/>
    <dgm:cxn modelId="{E81DC7C5-9DF0-4F6E-BBDC-6F96296844C8}" type="presOf" srcId="{299190FC-8643-4974-8661-7BCA9927FB49}" destId="{1AEDBCCF-9AA5-4D27-A356-94CE590E982E}" srcOrd="1" destOrd="0" presId="urn:microsoft.com/office/officeart/2005/8/layout/target3"/>
    <dgm:cxn modelId="{3035BFDB-B6F4-4340-A752-3EA79EF4D1D9}" type="presOf" srcId="{299190FC-8643-4974-8661-7BCA9927FB49}" destId="{A72101CA-2B4A-4509-A846-A62402FE9AEC}" srcOrd="0" destOrd="0" presId="urn:microsoft.com/office/officeart/2005/8/layout/target3"/>
    <dgm:cxn modelId="{BD3527FD-DE62-41F4-A3BF-EF79ABCA2A14}" type="presParOf" srcId="{173C53A4-A24B-4F36-A6AB-6997F9DB433C}" destId="{C9EFE070-8AC6-49D6-A496-A9881D545BBF}" srcOrd="0" destOrd="0" presId="urn:microsoft.com/office/officeart/2005/8/layout/target3"/>
    <dgm:cxn modelId="{4D7D3C1F-615A-4E03-8897-CA949569A87E}" type="presParOf" srcId="{173C53A4-A24B-4F36-A6AB-6997F9DB433C}" destId="{80BA8D0A-B793-42D2-BEB0-53381F241DD3}" srcOrd="1" destOrd="0" presId="urn:microsoft.com/office/officeart/2005/8/layout/target3"/>
    <dgm:cxn modelId="{EA09B76A-F9A6-4F97-9921-37F233C96881}" type="presParOf" srcId="{173C53A4-A24B-4F36-A6AB-6997F9DB433C}" destId="{5ECFE0C2-43F8-4702-9AE8-E94680F38B0C}" srcOrd="2" destOrd="0" presId="urn:microsoft.com/office/officeart/2005/8/layout/target3"/>
    <dgm:cxn modelId="{FA8C8622-A978-4908-A02F-F7D8F9E89901}" type="presParOf" srcId="{173C53A4-A24B-4F36-A6AB-6997F9DB433C}" destId="{EA248AA4-A5C1-4E29-BA81-9554BD10353D}" srcOrd="3" destOrd="0" presId="urn:microsoft.com/office/officeart/2005/8/layout/target3"/>
    <dgm:cxn modelId="{5E5F6EEB-3F12-4C46-91CC-F69E48B0CF16}" type="presParOf" srcId="{173C53A4-A24B-4F36-A6AB-6997F9DB433C}" destId="{9B87574C-4DC1-4A04-B745-2ECED39152B8}" srcOrd="4" destOrd="0" presId="urn:microsoft.com/office/officeart/2005/8/layout/target3"/>
    <dgm:cxn modelId="{7C60CD53-6CFC-4D45-9529-E1DDF3B68438}" type="presParOf" srcId="{173C53A4-A24B-4F36-A6AB-6997F9DB433C}" destId="{A72101CA-2B4A-4509-A846-A62402FE9AEC}" srcOrd="5" destOrd="0" presId="urn:microsoft.com/office/officeart/2005/8/layout/target3"/>
    <dgm:cxn modelId="{2078CBA9-FBD4-4FBF-9FE4-4DE4F13E28AE}" type="presParOf" srcId="{173C53A4-A24B-4F36-A6AB-6997F9DB433C}" destId="{AB07C97C-21E4-470C-8CC0-9C866202425B}" srcOrd="6" destOrd="0" presId="urn:microsoft.com/office/officeart/2005/8/layout/target3"/>
    <dgm:cxn modelId="{DF686D56-8394-4E12-905D-9F64FBF464C2}" type="presParOf" srcId="{173C53A4-A24B-4F36-A6AB-6997F9DB433C}" destId="{1AEDBCCF-9AA5-4D27-A356-94CE590E982E}" srcOrd="7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3C2B981-1A50-4C4C-B3E5-41594DB41481}" type="doc">
      <dgm:prSet loTypeId="urn:microsoft.com/office/officeart/2005/8/layout/vList2" loCatId="list" qsTypeId="urn:microsoft.com/office/officeart/2005/8/quickstyle/simple1" qsCatId="simple" csTypeId="urn:microsoft.com/office/officeart/2005/8/colors/accent2_5" csCatId="accent2"/>
      <dgm:spPr/>
      <dgm:t>
        <a:bodyPr/>
        <a:lstStyle/>
        <a:p>
          <a:endParaRPr lang="en-US"/>
        </a:p>
      </dgm:t>
    </dgm:pt>
    <dgm:pt modelId="{8DFDE88B-499E-4344-BCF8-F806262CA917}">
      <dgm:prSet/>
      <dgm:spPr/>
      <dgm:t>
        <a:bodyPr/>
        <a:lstStyle/>
        <a:p>
          <a:pPr rtl="0"/>
          <a:r>
            <a:rPr lang="en-US" dirty="0" err="1"/>
            <a:t>Naime</a:t>
          </a:r>
          <a:r>
            <a:rPr lang="en-US" dirty="0"/>
            <a:t>, </a:t>
          </a:r>
          <a:r>
            <a:rPr lang="en-US" dirty="0" err="1"/>
            <a:t>život</a:t>
          </a:r>
          <a:r>
            <a:rPr lang="en-US" dirty="0"/>
            <a:t> </a:t>
          </a:r>
          <a:r>
            <a:rPr lang="en-US" dirty="0" err="1"/>
            <a:t>Cigana</a:t>
          </a:r>
          <a:r>
            <a:rPr lang="en-US" dirty="0"/>
            <a:t> se u </a:t>
          </a:r>
          <a:r>
            <a:rPr lang="en-US" dirty="0" err="1"/>
            <a:t>potpunosti</a:t>
          </a:r>
          <a:r>
            <a:rPr lang="en-US" dirty="0"/>
            <a:t> </a:t>
          </a:r>
          <a:r>
            <a:rPr lang="en-US" dirty="0" err="1"/>
            <a:t>razlikuje</a:t>
          </a:r>
          <a:r>
            <a:rPr lang="en-US" dirty="0"/>
            <a:t> od </a:t>
          </a:r>
          <a:r>
            <a:rPr lang="en-US" dirty="0" err="1"/>
            <a:t>života</a:t>
          </a:r>
          <a:r>
            <a:rPr lang="en-US" dirty="0"/>
            <a:t> </a:t>
          </a:r>
          <a:r>
            <a:rPr lang="en-US" dirty="0" err="1"/>
            <a:t>na</a:t>
          </a:r>
          <a:r>
            <a:rPr lang="en-US" dirty="0"/>
            <a:t> </a:t>
          </a:r>
          <a:r>
            <a:rPr lang="en-US" dirty="0" err="1"/>
            <a:t>kakav</a:t>
          </a:r>
          <a:r>
            <a:rPr lang="en-US" dirty="0"/>
            <a:t> je on </a:t>
          </a:r>
          <a:r>
            <a:rPr lang="en-US" dirty="0" err="1"/>
            <a:t>navikao</a:t>
          </a:r>
          <a:r>
            <a:rPr lang="en-US" dirty="0"/>
            <a:t>. </a:t>
          </a:r>
          <a:r>
            <a:rPr lang="en-US" dirty="0" err="1"/>
            <a:t>Cigani</a:t>
          </a:r>
          <a:r>
            <a:rPr lang="en-US" dirty="0"/>
            <a:t> </a:t>
          </a:r>
          <a:r>
            <a:rPr lang="en-US" dirty="0" err="1"/>
            <a:t>žive</a:t>
          </a:r>
          <a:r>
            <a:rPr lang="en-US" dirty="0"/>
            <a:t> u </a:t>
          </a:r>
          <a:r>
            <a:rPr lang="en-US" dirty="0" err="1"/>
            <a:t>slobodi</a:t>
          </a:r>
          <a:r>
            <a:rPr lang="en-US" dirty="0"/>
            <a:t> </a:t>
          </a:r>
          <a:r>
            <a:rPr lang="en-US" dirty="0" err="1"/>
            <a:t>i</a:t>
          </a:r>
          <a:r>
            <a:rPr lang="en-US" dirty="0"/>
            <a:t> </a:t>
          </a:r>
          <a:r>
            <a:rPr lang="en-US" dirty="0" err="1"/>
            <a:t>imaju</a:t>
          </a:r>
          <a:r>
            <a:rPr lang="en-US" dirty="0"/>
            <a:t> </a:t>
          </a:r>
          <a:r>
            <a:rPr lang="en-US" dirty="0" err="1"/>
            <a:t>svoje</a:t>
          </a:r>
          <a:r>
            <a:rPr lang="en-US" dirty="0"/>
            <a:t> </a:t>
          </a:r>
          <a:r>
            <a:rPr lang="en-US" dirty="0" err="1"/>
            <a:t>običaje</a:t>
          </a:r>
          <a:r>
            <a:rPr lang="en-US" dirty="0"/>
            <a:t>, </a:t>
          </a:r>
          <a:r>
            <a:rPr lang="en-US" dirty="0" err="1"/>
            <a:t>vrijednosti</a:t>
          </a:r>
          <a:r>
            <a:rPr lang="en-US" dirty="0"/>
            <a:t> </a:t>
          </a:r>
          <a:r>
            <a:rPr lang="en-US" dirty="0" err="1"/>
            <a:t>i</a:t>
          </a:r>
          <a:r>
            <a:rPr lang="en-US" dirty="0"/>
            <a:t> </a:t>
          </a:r>
          <a:r>
            <a:rPr lang="en-US" dirty="0" err="1"/>
            <a:t>mjerila</a:t>
          </a:r>
          <a:r>
            <a:rPr lang="en-US" dirty="0"/>
            <a:t>. </a:t>
          </a:r>
          <a:r>
            <a:rPr lang="en-US" dirty="0" err="1"/>
            <a:t>Aleko</a:t>
          </a:r>
          <a:r>
            <a:rPr lang="en-US" dirty="0"/>
            <a:t> je </a:t>
          </a:r>
          <a:r>
            <a:rPr lang="en-US" dirty="0" err="1"/>
            <a:t>imao</a:t>
          </a:r>
          <a:r>
            <a:rPr lang="en-US" dirty="0"/>
            <a:t> </a:t>
          </a:r>
          <a:r>
            <a:rPr lang="en-US" dirty="0" err="1"/>
            <a:t>veliku</a:t>
          </a:r>
          <a:r>
            <a:rPr lang="en-US" dirty="0"/>
            <a:t> </a:t>
          </a:r>
          <a:r>
            <a:rPr lang="en-US" dirty="0" err="1"/>
            <a:t>želju</a:t>
          </a:r>
          <a:r>
            <a:rPr lang="en-US" dirty="0"/>
            <a:t> da se </a:t>
          </a:r>
          <a:r>
            <a:rPr lang="en-US" dirty="0" err="1"/>
            <a:t>oslobodi</a:t>
          </a:r>
          <a:r>
            <a:rPr lang="en-US" dirty="0"/>
            <a:t> </a:t>
          </a:r>
          <a:r>
            <a:rPr lang="en-US" dirty="0" err="1"/>
            <a:t>svojih</a:t>
          </a:r>
          <a:r>
            <a:rPr lang="en-US" dirty="0"/>
            <a:t> </a:t>
          </a:r>
          <a:r>
            <a:rPr lang="en-US" dirty="0" err="1"/>
            <a:t>dosadašnjih</a:t>
          </a:r>
          <a:r>
            <a:rPr lang="en-US" dirty="0"/>
            <a:t> </a:t>
          </a:r>
          <a:r>
            <a:rPr lang="en-US" dirty="0" err="1"/>
            <a:t>običaja</a:t>
          </a:r>
          <a:r>
            <a:rPr lang="en-US" dirty="0"/>
            <a:t> </a:t>
          </a:r>
          <a:r>
            <a:rPr lang="en-US" dirty="0" err="1"/>
            <a:t>i</a:t>
          </a:r>
          <a:r>
            <a:rPr lang="en-US" dirty="0"/>
            <a:t> </a:t>
          </a:r>
          <a:r>
            <a:rPr lang="en-US" dirty="0" err="1"/>
            <a:t>navika</a:t>
          </a:r>
          <a:r>
            <a:rPr lang="en-US" dirty="0"/>
            <a:t>, </a:t>
          </a:r>
          <a:r>
            <a:rPr lang="en-US" dirty="0" err="1"/>
            <a:t>ali</a:t>
          </a:r>
          <a:r>
            <a:rPr lang="en-US" dirty="0"/>
            <a:t> </a:t>
          </a:r>
          <a:r>
            <a:rPr lang="en-US" dirty="0" err="1"/>
            <a:t>koliko</a:t>
          </a:r>
          <a:r>
            <a:rPr lang="en-US" dirty="0"/>
            <a:t> god se </a:t>
          </a:r>
          <a:r>
            <a:rPr lang="en-US" dirty="0" err="1"/>
            <a:t>trudio</a:t>
          </a:r>
          <a:r>
            <a:rPr lang="en-US" dirty="0"/>
            <a:t> on je </a:t>
          </a:r>
          <a:r>
            <a:rPr lang="en-US" dirty="0" err="1"/>
            <a:t>ipak</a:t>
          </a:r>
          <a:r>
            <a:rPr lang="en-US" dirty="0"/>
            <a:t> bio </a:t>
          </a:r>
          <a:r>
            <a:rPr lang="en-US" dirty="0" err="1"/>
            <a:t>individualac</a:t>
          </a:r>
          <a:r>
            <a:rPr lang="en-US" dirty="0"/>
            <a:t> </a:t>
          </a:r>
          <a:r>
            <a:rPr lang="en-US" dirty="0" err="1"/>
            <a:t>i</a:t>
          </a:r>
          <a:r>
            <a:rPr lang="en-US" dirty="0"/>
            <a:t> </a:t>
          </a:r>
          <a:r>
            <a:rPr lang="en-US" dirty="0" err="1"/>
            <a:t>konfliktna</a:t>
          </a:r>
          <a:r>
            <a:rPr lang="en-US" dirty="0"/>
            <a:t> </a:t>
          </a:r>
          <a:r>
            <a:rPr lang="en-US" dirty="0" err="1"/>
            <a:t>osoba</a:t>
          </a:r>
          <a:r>
            <a:rPr lang="en-US" dirty="0"/>
            <a:t> </a:t>
          </a:r>
          <a:r>
            <a:rPr lang="en-US" dirty="0" err="1"/>
            <a:t>koja</a:t>
          </a:r>
          <a:r>
            <a:rPr lang="en-US" dirty="0"/>
            <a:t> je </a:t>
          </a:r>
          <a:r>
            <a:rPr lang="en-US" dirty="0" err="1"/>
            <a:t>navikla</a:t>
          </a:r>
          <a:r>
            <a:rPr lang="en-US" dirty="0"/>
            <a:t> </a:t>
          </a:r>
          <a:r>
            <a:rPr lang="en-US" dirty="0" err="1"/>
            <a:t>samo</a:t>
          </a:r>
          <a:r>
            <a:rPr lang="en-US" dirty="0"/>
            <a:t>  da </a:t>
          </a:r>
          <a:r>
            <a:rPr lang="en-US" dirty="0" err="1"/>
            <a:t>uzima</a:t>
          </a:r>
          <a:r>
            <a:rPr lang="en-US" dirty="0"/>
            <a:t>, ne I da </a:t>
          </a:r>
          <a:r>
            <a:rPr lang="en-US" dirty="0" err="1"/>
            <a:t>daje</a:t>
          </a:r>
          <a:r>
            <a:rPr lang="en-US" dirty="0"/>
            <a:t> To je </a:t>
          </a:r>
          <a:r>
            <a:rPr lang="en-US" dirty="0" err="1"/>
            <a:t>i</a:t>
          </a:r>
          <a:r>
            <a:rPr lang="en-US" dirty="0"/>
            <a:t> </a:t>
          </a:r>
          <a:r>
            <a:rPr lang="en-US" dirty="0" err="1"/>
            <a:t>glavni</a:t>
          </a:r>
          <a:r>
            <a:rPr lang="en-US" dirty="0"/>
            <a:t> </a:t>
          </a:r>
          <a:r>
            <a:rPr lang="en-US" dirty="0" err="1"/>
            <a:t>razlog</a:t>
          </a:r>
          <a:r>
            <a:rPr lang="en-US" dirty="0"/>
            <a:t> </a:t>
          </a:r>
          <a:r>
            <a:rPr lang="en-US" dirty="0" err="1"/>
            <a:t>zbog</a:t>
          </a:r>
          <a:r>
            <a:rPr lang="en-US" dirty="0"/>
            <a:t> </a:t>
          </a:r>
          <a:r>
            <a:rPr lang="en-US" dirty="0" err="1"/>
            <a:t>kojeg</a:t>
          </a:r>
          <a:r>
            <a:rPr lang="en-US" dirty="0"/>
            <a:t> </a:t>
          </a:r>
          <a:r>
            <a:rPr lang="en-US" dirty="0" err="1"/>
            <a:t>će</a:t>
          </a:r>
          <a:r>
            <a:rPr lang="en-US" dirty="0"/>
            <a:t> </a:t>
          </a:r>
          <a:r>
            <a:rPr lang="en-US" dirty="0" err="1"/>
            <a:t>doći</a:t>
          </a:r>
          <a:r>
            <a:rPr lang="en-US" dirty="0"/>
            <a:t> do </a:t>
          </a:r>
          <a:r>
            <a:rPr lang="en-US" dirty="0" err="1"/>
            <a:t>sukoba</a:t>
          </a:r>
          <a:r>
            <a:rPr lang="en-US" dirty="0"/>
            <a:t>.</a:t>
          </a:r>
        </a:p>
      </dgm:t>
    </dgm:pt>
    <dgm:pt modelId="{A09E4AE0-6153-4969-9366-5F20828AAADF}" type="parTrans" cxnId="{B5F97214-D26B-495D-A037-3EF23D137EC0}">
      <dgm:prSet/>
      <dgm:spPr/>
      <dgm:t>
        <a:bodyPr/>
        <a:lstStyle/>
        <a:p>
          <a:endParaRPr lang="en-US"/>
        </a:p>
      </dgm:t>
    </dgm:pt>
    <dgm:pt modelId="{AE8B937F-A0AB-4B39-976E-DA5E0053428D}" type="sibTrans" cxnId="{B5F97214-D26B-495D-A037-3EF23D137EC0}">
      <dgm:prSet/>
      <dgm:spPr/>
      <dgm:t>
        <a:bodyPr/>
        <a:lstStyle/>
        <a:p>
          <a:endParaRPr lang="en-US"/>
        </a:p>
      </dgm:t>
    </dgm:pt>
    <dgm:pt modelId="{96FC5D7B-3C7B-4F48-BA8E-A4DBBEFAA5DE}" type="pres">
      <dgm:prSet presAssocID="{33C2B981-1A50-4C4C-B3E5-41594DB41481}" presName="linear" presStyleCnt="0">
        <dgm:presLayoutVars>
          <dgm:animLvl val="lvl"/>
          <dgm:resizeHandles val="exact"/>
        </dgm:presLayoutVars>
      </dgm:prSet>
      <dgm:spPr/>
    </dgm:pt>
    <dgm:pt modelId="{E797D1C7-57FF-4EE0-8BCF-6B3F5CDC7369}" type="pres">
      <dgm:prSet presAssocID="{8DFDE88B-499E-4344-BCF8-F806262CA917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B5F97214-D26B-495D-A037-3EF23D137EC0}" srcId="{33C2B981-1A50-4C4C-B3E5-41594DB41481}" destId="{8DFDE88B-499E-4344-BCF8-F806262CA917}" srcOrd="0" destOrd="0" parTransId="{A09E4AE0-6153-4969-9366-5F20828AAADF}" sibTransId="{AE8B937F-A0AB-4B39-976E-DA5E0053428D}"/>
    <dgm:cxn modelId="{CFA9E143-23CC-41FA-88F9-E9E47D0B77C1}" type="presOf" srcId="{33C2B981-1A50-4C4C-B3E5-41594DB41481}" destId="{96FC5D7B-3C7B-4F48-BA8E-A4DBBEFAA5DE}" srcOrd="0" destOrd="0" presId="urn:microsoft.com/office/officeart/2005/8/layout/vList2"/>
    <dgm:cxn modelId="{8E3D679F-D573-4519-B6E0-49776291B6A2}" type="presOf" srcId="{8DFDE88B-499E-4344-BCF8-F806262CA917}" destId="{E797D1C7-57FF-4EE0-8BCF-6B3F5CDC7369}" srcOrd="0" destOrd="0" presId="urn:microsoft.com/office/officeart/2005/8/layout/vList2"/>
    <dgm:cxn modelId="{9FEAF2D0-295A-4F7C-BE1F-3916E8137A04}" type="presParOf" srcId="{96FC5D7B-3C7B-4F48-BA8E-A4DBBEFAA5DE}" destId="{E797D1C7-57FF-4EE0-8BCF-6B3F5CDC7369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2E8F3CD-F6BF-4562-897C-3824C46800F8}" type="doc">
      <dgm:prSet loTypeId="urn:microsoft.com/office/officeart/2005/8/layout/target3" loCatId="relationship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ECA6A183-A965-4418-87CE-6A67F35B459E}">
      <dgm:prSet/>
      <dgm:spPr/>
      <dgm:t>
        <a:bodyPr/>
        <a:lstStyle/>
        <a:p>
          <a:pPr rtl="0"/>
          <a:r>
            <a:rPr lang="en-US"/>
            <a:t>Alekovo nerazumijevanje života Cigana došlo je to te mjere da je izbio ogroman sukob. Jedne noći kada se probudio i vidio da nema Zemfire u postelji pored njega, otišao je u stepu kako bi je pronašao. Tamo je našao nju i ljubavnika i oboje ih je ubio. Stari Ciganin tada je rekao Aleku bez ikakve pomisli na osvetu:</a:t>
          </a:r>
        </a:p>
      </dgm:t>
    </dgm:pt>
    <dgm:pt modelId="{21D1D06E-1515-4745-B5D2-ABC770AF42EA}" type="parTrans" cxnId="{5369B729-5249-4F95-804B-A210F3B45AC4}">
      <dgm:prSet/>
      <dgm:spPr/>
      <dgm:t>
        <a:bodyPr/>
        <a:lstStyle/>
        <a:p>
          <a:endParaRPr lang="en-US"/>
        </a:p>
      </dgm:t>
    </dgm:pt>
    <dgm:pt modelId="{CB6257F9-D5AA-4AC5-A228-F993E0918C6F}" type="sibTrans" cxnId="{5369B729-5249-4F95-804B-A210F3B45AC4}">
      <dgm:prSet/>
      <dgm:spPr/>
      <dgm:t>
        <a:bodyPr/>
        <a:lstStyle/>
        <a:p>
          <a:endParaRPr lang="en-US"/>
        </a:p>
      </dgm:t>
    </dgm:pt>
    <dgm:pt modelId="{1785DD18-1F39-405B-9C85-7164CF6EC77B}" type="pres">
      <dgm:prSet presAssocID="{12E8F3CD-F6BF-4562-897C-3824C46800F8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B3A791F4-0D12-449B-8E45-2D1F5284E1A4}" type="pres">
      <dgm:prSet presAssocID="{ECA6A183-A965-4418-87CE-6A67F35B459E}" presName="circle1" presStyleLbl="node1" presStyleIdx="0" presStyleCnt="1"/>
      <dgm:spPr/>
    </dgm:pt>
    <dgm:pt modelId="{4B60D0F7-FBD9-4C85-86D4-9B797C65BF90}" type="pres">
      <dgm:prSet presAssocID="{ECA6A183-A965-4418-87CE-6A67F35B459E}" presName="space" presStyleCnt="0"/>
      <dgm:spPr/>
    </dgm:pt>
    <dgm:pt modelId="{6BD306B3-64A3-4D6A-8D85-F2D9463B7351}" type="pres">
      <dgm:prSet presAssocID="{ECA6A183-A965-4418-87CE-6A67F35B459E}" presName="rect1" presStyleLbl="alignAcc1" presStyleIdx="0" presStyleCnt="1"/>
      <dgm:spPr/>
    </dgm:pt>
    <dgm:pt modelId="{7C59BF92-7C14-455D-8350-AC519CC07327}" type="pres">
      <dgm:prSet presAssocID="{ECA6A183-A965-4418-87CE-6A67F35B459E}" presName="rect1ParTxNoCh" presStyleLbl="alignAcc1" presStyleIdx="0" presStyleCnt="1">
        <dgm:presLayoutVars>
          <dgm:chMax val="1"/>
          <dgm:bulletEnabled val="1"/>
        </dgm:presLayoutVars>
      </dgm:prSet>
      <dgm:spPr/>
    </dgm:pt>
  </dgm:ptLst>
  <dgm:cxnLst>
    <dgm:cxn modelId="{D9C36A0C-6018-4533-A02B-990FC93E89DC}" type="presOf" srcId="{12E8F3CD-F6BF-4562-897C-3824C46800F8}" destId="{1785DD18-1F39-405B-9C85-7164CF6EC77B}" srcOrd="0" destOrd="0" presId="urn:microsoft.com/office/officeart/2005/8/layout/target3"/>
    <dgm:cxn modelId="{5369B729-5249-4F95-804B-A210F3B45AC4}" srcId="{12E8F3CD-F6BF-4562-897C-3824C46800F8}" destId="{ECA6A183-A965-4418-87CE-6A67F35B459E}" srcOrd="0" destOrd="0" parTransId="{21D1D06E-1515-4745-B5D2-ABC770AF42EA}" sibTransId="{CB6257F9-D5AA-4AC5-A228-F993E0918C6F}"/>
    <dgm:cxn modelId="{61A2CB3C-CC47-494F-A2D4-E0EF5A12893D}" type="presOf" srcId="{ECA6A183-A965-4418-87CE-6A67F35B459E}" destId="{6BD306B3-64A3-4D6A-8D85-F2D9463B7351}" srcOrd="0" destOrd="0" presId="urn:microsoft.com/office/officeart/2005/8/layout/target3"/>
    <dgm:cxn modelId="{A3B25E58-4B6D-4A45-BF3E-A009E857BCF4}" type="presOf" srcId="{ECA6A183-A965-4418-87CE-6A67F35B459E}" destId="{7C59BF92-7C14-455D-8350-AC519CC07327}" srcOrd="1" destOrd="0" presId="urn:microsoft.com/office/officeart/2005/8/layout/target3"/>
    <dgm:cxn modelId="{B3DBF968-0BF6-4021-8212-1BEB434BE42E}" type="presParOf" srcId="{1785DD18-1F39-405B-9C85-7164CF6EC77B}" destId="{B3A791F4-0D12-449B-8E45-2D1F5284E1A4}" srcOrd="0" destOrd="0" presId="urn:microsoft.com/office/officeart/2005/8/layout/target3"/>
    <dgm:cxn modelId="{9017EC8C-886E-4E98-9ADC-EC454CE2A3D0}" type="presParOf" srcId="{1785DD18-1F39-405B-9C85-7164CF6EC77B}" destId="{4B60D0F7-FBD9-4C85-86D4-9B797C65BF90}" srcOrd="1" destOrd="0" presId="urn:microsoft.com/office/officeart/2005/8/layout/target3"/>
    <dgm:cxn modelId="{45E4160B-03A5-4BAF-A790-4D6554EA887F}" type="presParOf" srcId="{1785DD18-1F39-405B-9C85-7164CF6EC77B}" destId="{6BD306B3-64A3-4D6A-8D85-F2D9463B7351}" srcOrd="2" destOrd="0" presId="urn:microsoft.com/office/officeart/2005/8/layout/target3"/>
    <dgm:cxn modelId="{FD464139-E409-4EA4-B1AC-B8DCA318903B}" type="presParOf" srcId="{1785DD18-1F39-405B-9C85-7164CF6EC77B}" destId="{7C59BF92-7C14-455D-8350-AC519CC07327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8DFB3B6-136C-4BE9-A809-6DCD05CB26AF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724F3E4C-0670-4359-ABE9-3B4489134767}">
      <dgm:prSet/>
      <dgm:spPr/>
      <dgm:t>
        <a:bodyPr/>
        <a:lstStyle/>
        <a:p>
          <a:pPr rtl="0"/>
          <a:r>
            <a:rPr lang="en-US"/>
            <a:t>U poemi možemo uočiti čak tri različite strukture, a to su lirska, dramska i epska.</a:t>
          </a:r>
        </a:p>
      </dgm:t>
    </dgm:pt>
    <dgm:pt modelId="{15504AE9-2EC3-4185-A312-2856632C8396}" type="parTrans" cxnId="{B4396FD7-DAE2-4F48-AF8F-D76F78C66CE9}">
      <dgm:prSet/>
      <dgm:spPr/>
      <dgm:t>
        <a:bodyPr/>
        <a:lstStyle/>
        <a:p>
          <a:endParaRPr lang="en-US"/>
        </a:p>
      </dgm:t>
    </dgm:pt>
    <dgm:pt modelId="{874B0264-BD40-44BE-B274-B0EEBC4D10D8}" type="sibTrans" cxnId="{B4396FD7-DAE2-4F48-AF8F-D76F78C66CE9}">
      <dgm:prSet/>
      <dgm:spPr/>
      <dgm:t>
        <a:bodyPr/>
        <a:lstStyle/>
        <a:p>
          <a:endParaRPr lang="en-US"/>
        </a:p>
      </dgm:t>
    </dgm:pt>
    <dgm:pt modelId="{A270A996-0134-4F0C-AF97-FAA2EEB23EF0}" type="pres">
      <dgm:prSet presAssocID="{D8DFB3B6-136C-4BE9-A809-6DCD05CB26AF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2C6B5DDE-EFCA-4E4E-86E5-D6569BA484A5}" type="pres">
      <dgm:prSet presAssocID="{724F3E4C-0670-4359-ABE9-3B4489134767}" presName="circle1" presStyleLbl="node1" presStyleIdx="0" presStyleCnt="1"/>
      <dgm:spPr/>
    </dgm:pt>
    <dgm:pt modelId="{1C39B34B-360D-46B1-8934-CC36F230E9AE}" type="pres">
      <dgm:prSet presAssocID="{724F3E4C-0670-4359-ABE9-3B4489134767}" presName="space" presStyleCnt="0"/>
      <dgm:spPr/>
    </dgm:pt>
    <dgm:pt modelId="{27F089DE-044E-44FD-B92D-270A706C0E89}" type="pres">
      <dgm:prSet presAssocID="{724F3E4C-0670-4359-ABE9-3B4489134767}" presName="rect1" presStyleLbl="alignAcc1" presStyleIdx="0" presStyleCnt="1"/>
      <dgm:spPr/>
    </dgm:pt>
    <dgm:pt modelId="{809091F6-A895-4970-9CC3-5D983B477160}" type="pres">
      <dgm:prSet presAssocID="{724F3E4C-0670-4359-ABE9-3B4489134767}" presName="rect1ParTxNoCh" presStyleLbl="alignAcc1" presStyleIdx="0" presStyleCnt="1">
        <dgm:presLayoutVars>
          <dgm:chMax val="1"/>
          <dgm:bulletEnabled val="1"/>
        </dgm:presLayoutVars>
      </dgm:prSet>
      <dgm:spPr/>
    </dgm:pt>
  </dgm:ptLst>
  <dgm:cxnLst>
    <dgm:cxn modelId="{D909F20F-4DE4-43E3-A4AB-10A315CABD81}" type="presOf" srcId="{D8DFB3B6-136C-4BE9-A809-6DCD05CB26AF}" destId="{A270A996-0134-4F0C-AF97-FAA2EEB23EF0}" srcOrd="0" destOrd="0" presId="urn:microsoft.com/office/officeart/2005/8/layout/target3"/>
    <dgm:cxn modelId="{532B0C3C-4922-44DD-99C3-7C643064C950}" type="presOf" srcId="{724F3E4C-0670-4359-ABE9-3B4489134767}" destId="{809091F6-A895-4970-9CC3-5D983B477160}" srcOrd="1" destOrd="0" presId="urn:microsoft.com/office/officeart/2005/8/layout/target3"/>
    <dgm:cxn modelId="{B4396FD7-DAE2-4F48-AF8F-D76F78C66CE9}" srcId="{D8DFB3B6-136C-4BE9-A809-6DCD05CB26AF}" destId="{724F3E4C-0670-4359-ABE9-3B4489134767}" srcOrd="0" destOrd="0" parTransId="{15504AE9-2EC3-4185-A312-2856632C8396}" sibTransId="{874B0264-BD40-44BE-B274-B0EEBC4D10D8}"/>
    <dgm:cxn modelId="{11048DDB-1605-414F-B5C0-22F56BF2F2C8}" type="presOf" srcId="{724F3E4C-0670-4359-ABE9-3B4489134767}" destId="{27F089DE-044E-44FD-B92D-270A706C0E89}" srcOrd="0" destOrd="0" presId="urn:microsoft.com/office/officeart/2005/8/layout/target3"/>
    <dgm:cxn modelId="{44F5DA07-DA9A-46BC-B208-B13C7E403D96}" type="presParOf" srcId="{A270A996-0134-4F0C-AF97-FAA2EEB23EF0}" destId="{2C6B5DDE-EFCA-4E4E-86E5-D6569BA484A5}" srcOrd="0" destOrd="0" presId="urn:microsoft.com/office/officeart/2005/8/layout/target3"/>
    <dgm:cxn modelId="{130F539D-BE0D-4496-B66C-BA614FA8566A}" type="presParOf" srcId="{A270A996-0134-4F0C-AF97-FAA2EEB23EF0}" destId="{1C39B34B-360D-46B1-8934-CC36F230E9AE}" srcOrd="1" destOrd="0" presId="urn:microsoft.com/office/officeart/2005/8/layout/target3"/>
    <dgm:cxn modelId="{8167E333-F265-4B2C-82C6-21D2CBE89CF6}" type="presParOf" srcId="{A270A996-0134-4F0C-AF97-FAA2EEB23EF0}" destId="{27F089DE-044E-44FD-B92D-270A706C0E89}" srcOrd="2" destOrd="0" presId="urn:microsoft.com/office/officeart/2005/8/layout/target3"/>
    <dgm:cxn modelId="{5834E4F8-CEB6-432D-B007-EDCE705D5725}" type="presParOf" srcId="{A270A996-0134-4F0C-AF97-FAA2EEB23EF0}" destId="{809091F6-A895-4970-9CC3-5D983B477160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F8986370-3D03-40A1-B633-A92AC885EB36}" type="doc">
      <dgm:prSet loTypeId="urn:microsoft.com/office/officeart/2005/8/layout/target3" loCatId="relationship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51B34113-CB7C-4763-817F-8C55F9592440}">
      <dgm:prSet/>
      <dgm:spPr/>
      <dgm:t>
        <a:bodyPr/>
        <a:lstStyle/>
        <a:p>
          <a:pPr rtl="0"/>
          <a:r>
            <a:rPr lang="en-US"/>
            <a:t>Lirski dijelovi pjesme označavaju ona mjesta u pjesmi koja opisuju snažne osjećaje, mirnoću i psihološke slomove. Lirsko se može uočiti i u slikama tihog i smirenog života Cigana te u slikama predivne prirode koja ih okružuje.</a:t>
          </a:r>
        </a:p>
      </dgm:t>
    </dgm:pt>
    <dgm:pt modelId="{76180312-9824-466A-AB93-32C881AC0ED3}" type="parTrans" cxnId="{B81D51CB-CFA0-4F4A-84E1-ED4E3FA2147F}">
      <dgm:prSet/>
      <dgm:spPr/>
      <dgm:t>
        <a:bodyPr/>
        <a:lstStyle/>
        <a:p>
          <a:endParaRPr lang="en-US"/>
        </a:p>
      </dgm:t>
    </dgm:pt>
    <dgm:pt modelId="{52BCB601-4F96-4CDB-BEC4-25B7A9060E99}" type="sibTrans" cxnId="{B81D51CB-CFA0-4F4A-84E1-ED4E3FA2147F}">
      <dgm:prSet/>
      <dgm:spPr/>
      <dgm:t>
        <a:bodyPr/>
        <a:lstStyle/>
        <a:p>
          <a:endParaRPr lang="en-US"/>
        </a:p>
      </dgm:t>
    </dgm:pt>
    <dgm:pt modelId="{EC003068-8521-44F9-9D07-6AB4B6BFADA9}" type="pres">
      <dgm:prSet presAssocID="{F8986370-3D03-40A1-B633-A92AC885EB36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445B4C61-5F7D-4DE6-ACA3-DF6F84225E42}" type="pres">
      <dgm:prSet presAssocID="{51B34113-CB7C-4763-817F-8C55F9592440}" presName="circle1" presStyleLbl="node1" presStyleIdx="0" presStyleCnt="1"/>
      <dgm:spPr/>
    </dgm:pt>
    <dgm:pt modelId="{DA6DDBBA-B2B9-48FB-983D-651A77DCDD31}" type="pres">
      <dgm:prSet presAssocID="{51B34113-CB7C-4763-817F-8C55F9592440}" presName="space" presStyleCnt="0"/>
      <dgm:spPr/>
    </dgm:pt>
    <dgm:pt modelId="{4BEBBE43-F1EB-4921-AF80-06198F522229}" type="pres">
      <dgm:prSet presAssocID="{51B34113-CB7C-4763-817F-8C55F9592440}" presName="rect1" presStyleLbl="alignAcc1" presStyleIdx="0" presStyleCnt="1"/>
      <dgm:spPr/>
    </dgm:pt>
    <dgm:pt modelId="{F7B12664-30F6-468A-9D94-E41FDC5CA444}" type="pres">
      <dgm:prSet presAssocID="{51B34113-CB7C-4763-817F-8C55F9592440}" presName="rect1ParTxNoCh" presStyleLbl="alignAcc1" presStyleIdx="0" presStyleCnt="1">
        <dgm:presLayoutVars>
          <dgm:chMax val="1"/>
          <dgm:bulletEnabled val="1"/>
        </dgm:presLayoutVars>
      </dgm:prSet>
      <dgm:spPr/>
    </dgm:pt>
  </dgm:ptLst>
  <dgm:cxnLst>
    <dgm:cxn modelId="{1E511434-D3BD-4DDF-9E90-07F7E720AB2C}" type="presOf" srcId="{F8986370-3D03-40A1-B633-A92AC885EB36}" destId="{EC003068-8521-44F9-9D07-6AB4B6BFADA9}" srcOrd="0" destOrd="0" presId="urn:microsoft.com/office/officeart/2005/8/layout/target3"/>
    <dgm:cxn modelId="{8EE29DA4-AA03-48A6-91CE-09E2D96B4A24}" type="presOf" srcId="{51B34113-CB7C-4763-817F-8C55F9592440}" destId="{4BEBBE43-F1EB-4921-AF80-06198F522229}" srcOrd="0" destOrd="0" presId="urn:microsoft.com/office/officeart/2005/8/layout/target3"/>
    <dgm:cxn modelId="{016DBFC1-56F9-4687-AC60-6D81DDE2D824}" type="presOf" srcId="{51B34113-CB7C-4763-817F-8C55F9592440}" destId="{F7B12664-30F6-468A-9D94-E41FDC5CA444}" srcOrd="1" destOrd="0" presId="urn:microsoft.com/office/officeart/2005/8/layout/target3"/>
    <dgm:cxn modelId="{B81D51CB-CFA0-4F4A-84E1-ED4E3FA2147F}" srcId="{F8986370-3D03-40A1-B633-A92AC885EB36}" destId="{51B34113-CB7C-4763-817F-8C55F9592440}" srcOrd="0" destOrd="0" parTransId="{76180312-9824-466A-AB93-32C881AC0ED3}" sibTransId="{52BCB601-4F96-4CDB-BEC4-25B7A9060E99}"/>
    <dgm:cxn modelId="{DDE35FBE-3DFF-45A3-B33C-7CD55119657F}" type="presParOf" srcId="{EC003068-8521-44F9-9D07-6AB4B6BFADA9}" destId="{445B4C61-5F7D-4DE6-ACA3-DF6F84225E42}" srcOrd="0" destOrd="0" presId="urn:microsoft.com/office/officeart/2005/8/layout/target3"/>
    <dgm:cxn modelId="{5B7D8C00-E282-4BBE-A28F-904D34ABFEC8}" type="presParOf" srcId="{EC003068-8521-44F9-9D07-6AB4B6BFADA9}" destId="{DA6DDBBA-B2B9-48FB-983D-651A77DCDD31}" srcOrd="1" destOrd="0" presId="urn:microsoft.com/office/officeart/2005/8/layout/target3"/>
    <dgm:cxn modelId="{A1703515-783A-4B07-91B0-BE414BD07CB0}" type="presParOf" srcId="{EC003068-8521-44F9-9D07-6AB4B6BFADA9}" destId="{4BEBBE43-F1EB-4921-AF80-06198F522229}" srcOrd="2" destOrd="0" presId="urn:microsoft.com/office/officeart/2005/8/layout/target3"/>
    <dgm:cxn modelId="{97440048-1A22-4738-83CE-47FCD913A43B}" type="presParOf" srcId="{EC003068-8521-44F9-9D07-6AB4B6BFADA9}" destId="{F7B12664-30F6-468A-9D94-E41FDC5CA444}" srcOrd="3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FDF58D-ABE5-4E3E-A6CA-CEA16AD98494}">
      <dsp:nvSpPr>
        <dsp:cNvPr id="0" name=""/>
        <dsp:cNvSpPr/>
      </dsp:nvSpPr>
      <dsp:spPr>
        <a:xfrm>
          <a:off x="0" y="0"/>
          <a:ext cx="4351338" cy="4351338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681E91-814A-4383-87B3-1FEAA2B1F396}">
      <dsp:nvSpPr>
        <dsp:cNvPr id="0" name=""/>
        <dsp:cNvSpPr/>
      </dsp:nvSpPr>
      <dsp:spPr>
        <a:xfrm>
          <a:off x="2175669" y="0"/>
          <a:ext cx="8339931" cy="435133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 err="1"/>
            <a:t>Jednoga</a:t>
          </a:r>
          <a:r>
            <a:rPr lang="en-US" sz="4000" kern="1200" dirty="0"/>
            <a:t> dana </a:t>
          </a:r>
          <a:r>
            <a:rPr lang="en-US" sz="4000" kern="1200" dirty="0" err="1"/>
            <a:t>Zemfira</a:t>
          </a:r>
          <a:r>
            <a:rPr lang="en-US" sz="4000" kern="1200" dirty="0"/>
            <a:t> je u </a:t>
          </a:r>
          <a:r>
            <a:rPr lang="en-US" sz="4000" kern="1200" dirty="0" err="1"/>
            <a:t>stepi</a:t>
          </a:r>
          <a:r>
            <a:rPr lang="en-US" sz="4000" kern="1200" dirty="0"/>
            <a:t> </a:t>
          </a:r>
          <a:r>
            <a:rPr lang="en-US" sz="4000" kern="1200" dirty="0" err="1"/>
            <a:t>srela</a:t>
          </a:r>
          <a:r>
            <a:rPr lang="en-US" sz="4000" kern="1200" dirty="0"/>
            <a:t> </a:t>
          </a:r>
          <a:r>
            <a:rPr lang="en-US" sz="4000" kern="1200" dirty="0" err="1"/>
            <a:t>mladog</a:t>
          </a:r>
          <a:r>
            <a:rPr lang="en-US" sz="4000" kern="1200" dirty="0"/>
            <a:t> </a:t>
          </a:r>
          <a:r>
            <a:rPr lang="en-US" sz="4000" kern="1200" dirty="0" err="1"/>
            <a:t>putnika</a:t>
          </a:r>
          <a:r>
            <a:rPr lang="en-US" sz="4000" kern="1200" dirty="0"/>
            <a:t> </a:t>
          </a:r>
          <a:r>
            <a:rPr lang="en-US" sz="4000" kern="1200" dirty="0" err="1"/>
            <a:t>Aleka</a:t>
          </a:r>
          <a:r>
            <a:rPr lang="en-US" sz="4000" kern="1200" dirty="0"/>
            <a:t>. </a:t>
          </a:r>
          <a:r>
            <a:rPr lang="en-US" sz="4000" kern="1200" dirty="0" err="1"/>
            <a:t>Njegova</a:t>
          </a:r>
          <a:r>
            <a:rPr lang="en-US" sz="4000" kern="1200" dirty="0"/>
            <a:t> </a:t>
          </a:r>
          <a:r>
            <a:rPr lang="en-US" sz="4000" kern="1200" dirty="0" err="1"/>
            <a:t>želja</a:t>
          </a:r>
          <a:r>
            <a:rPr lang="en-US" sz="4000" kern="1200" dirty="0"/>
            <a:t> </a:t>
          </a:r>
          <a:r>
            <a:rPr lang="en-US" sz="4000" kern="1200" dirty="0" err="1"/>
            <a:t>bila</a:t>
          </a:r>
          <a:r>
            <a:rPr lang="en-US" sz="4000" kern="1200" dirty="0"/>
            <a:t> je da se </a:t>
          </a:r>
          <a:r>
            <a:rPr lang="en-US" sz="4000" kern="1200" dirty="0" err="1"/>
            <a:t>i</a:t>
          </a:r>
          <a:r>
            <a:rPr lang="en-US" sz="4000" kern="1200" dirty="0"/>
            <a:t> on </a:t>
          </a:r>
          <a:r>
            <a:rPr lang="en-US" sz="4000" kern="1200" dirty="0" err="1"/>
            <a:t>pridruži</a:t>
          </a:r>
          <a:r>
            <a:rPr lang="en-US" sz="4000" kern="1200" dirty="0"/>
            <a:t> </a:t>
          </a:r>
          <a:r>
            <a:rPr lang="en-US" sz="4000" kern="1200" dirty="0" err="1"/>
            <a:t>taboru</a:t>
          </a:r>
          <a:r>
            <a:rPr lang="en-US" sz="4000" kern="1200" dirty="0"/>
            <a:t> </a:t>
          </a:r>
          <a:r>
            <a:rPr lang="en-US" sz="4000" kern="1200" dirty="0" err="1"/>
            <a:t>jer</a:t>
          </a:r>
          <a:r>
            <a:rPr lang="en-US" sz="4000" kern="1200" dirty="0"/>
            <a:t> mu </a:t>
          </a:r>
          <a:r>
            <a:rPr lang="en-US" sz="4000" kern="1200" dirty="0" err="1"/>
            <a:t>život</a:t>
          </a:r>
          <a:r>
            <a:rPr lang="en-US" sz="4000" kern="1200" dirty="0"/>
            <a:t> u </a:t>
          </a:r>
          <a:r>
            <a:rPr lang="en-US" sz="4000" kern="1200" dirty="0" err="1"/>
            <a:t>gradu</a:t>
          </a:r>
          <a:r>
            <a:rPr lang="en-US" sz="4000" kern="1200" dirty="0"/>
            <a:t> </a:t>
          </a:r>
          <a:r>
            <a:rPr lang="en-US" sz="4000" kern="1200" dirty="0" err="1"/>
            <a:t>više</a:t>
          </a:r>
          <a:r>
            <a:rPr lang="en-US" sz="4000" kern="1200" dirty="0"/>
            <a:t> </a:t>
          </a:r>
          <a:r>
            <a:rPr lang="en-US" sz="4000" kern="1200" dirty="0" err="1"/>
            <a:t>nije</a:t>
          </a:r>
          <a:r>
            <a:rPr lang="en-US" sz="4000" kern="1200" dirty="0"/>
            <a:t> bio </a:t>
          </a:r>
          <a:r>
            <a:rPr lang="en-US" sz="4000" kern="1200" dirty="0" err="1"/>
            <a:t>po</a:t>
          </a:r>
          <a:r>
            <a:rPr lang="en-US" sz="4000" kern="1200" dirty="0"/>
            <a:t> </a:t>
          </a:r>
          <a:r>
            <a:rPr lang="en-US" sz="4000" kern="1200" dirty="0" err="1"/>
            <a:t>volji</a:t>
          </a:r>
          <a:r>
            <a:rPr lang="en-US" sz="4000" kern="1200" dirty="0"/>
            <a:t>. </a:t>
          </a:r>
          <a:r>
            <a:rPr lang="en-US" sz="4000" kern="1200" dirty="0" err="1"/>
            <a:t>Zemfira</a:t>
          </a:r>
          <a:r>
            <a:rPr lang="en-US" sz="4000" kern="1200" dirty="0"/>
            <a:t> je </a:t>
          </a:r>
          <a:r>
            <a:rPr lang="en-US" sz="4000" kern="1200" dirty="0" err="1"/>
            <a:t>odlučila</a:t>
          </a:r>
          <a:r>
            <a:rPr lang="en-US" sz="4000" kern="1200" dirty="0"/>
            <a:t> da </a:t>
          </a:r>
          <a:r>
            <a:rPr lang="en-US" sz="4000" kern="1200" dirty="0" err="1"/>
            <a:t>ga</a:t>
          </a:r>
          <a:r>
            <a:rPr lang="en-US" sz="4000" kern="1200" dirty="0"/>
            <a:t> </a:t>
          </a:r>
          <a:r>
            <a:rPr lang="en-US" sz="4000" kern="1200" dirty="0" err="1"/>
            <a:t>dovede</a:t>
          </a:r>
          <a:r>
            <a:rPr lang="en-US" sz="4000" kern="1200" dirty="0"/>
            <a:t> u tabor I </a:t>
          </a:r>
          <a:r>
            <a:rPr lang="en-US" sz="4000" kern="1200" dirty="0" err="1"/>
            <a:t>predstavi</a:t>
          </a:r>
          <a:r>
            <a:rPr lang="en-US" sz="4000" kern="1200" dirty="0"/>
            <a:t> </a:t>
          </a:r>
          <a:r>
            <a:rPr lang="en-US" sz="4000" kern="1200" dirty="0" err="1"/>
            <a:t>svome</a:t>
          </a:r>
          <a:r>
            <a:rPr lang="en-US" sz="4000" kern="1200" dirty="0"/>
            <a:t> </a:t>
          </a:r>
          <a:r>
            <a:rPr lang="en-US" sz="4000" kern="1200" dirty="0" err="1"/>
            <a:t>ocu</a:t>
          </a:r>
          <a:r>
            <a:rPr lang="en-US" sz="4000" kern="1200" dirty="0"/>
            <a:t> </a:t>
          </a:r>
          <a:r>
            <a:rPr lang="en-US" sz="4000" kern="1200" dirty="0" err="1"/>
            <a:t>koji</a:t>
          </a:r>
          <a:r>
            <a:rPr lang="en-US" sz="4000" kern="1200" dirty="0"/>
            <a:t> je  </a:t>
          </a:r>
          <a:r>
            <a:rPr lang="en-US" sz="4000" kern="1200" dirty="0" err="1"/>
            <a:t>i</a:t>
          </a:r>
          <a:r>
            <a:rPr lang="en-US" sz="4000" kern="1200" dirty="0"/>
            <a:t> </a:t>
          </a:r>
          <a:r>
            <a:rPr lang="en-US" sz="4000" kern="1200" dirty="0" err="1"/>
            <a:t>pristao</a:t>
          </a:r>
          <a:r>
            <a:rPr lang="en-US" sz="4000" kern="1200" dirty="0"/>
            <a:t> da Alek </a:t>
          </a:r>
          <a:r>
            <a:rPr lang="en-US" sz="4000" kern="1200" dirty="0" err="1"/>
            <a:t>ostane</a:t>
          </a:r>
          <a:r>
            <a:rPr lang="en-US" sz="4000" kern="1200" dirty="0"/>
            <a:t> </a:t>
          </a:r>
          <a:r>
            <a:rPr lang="en-US" sz="4000" kern="1200" dirty="0" err="1"/>
            <a:t>kod</a:t>
          </a:r>
          <a:r>
            <a:rPr lang="en-US" sz="4000" kern="1200" dirty="0"/>
            <a:t> </a:t>
          </a:r>
          <a:r>
            <a:rPr lang="en-US" sz="4000" kern="1200" dirty="0" err="1"/>
            <a:t>njih</a:t>
          </a:r>
          <a:r>
            <a:rPr lang="en-US" sz="4000" kern="1200" dirty="0"/>
            <a:t> u </a:t>
          </a:r>
          <a:r>
            <a:rPr lang="en-US" sz="4000" kern="1200" dirty="0" err="1"/>
            <a:t>čergi</a:t>
          </a:r>
          <a:r>
            <a:rPr lang="en-US" sz="4000" kern="1200" dirty="0"/>
            <a:t>.</a:t>
          </a:r>
        </a:p>
      </dsp:txBody>
      <dsp:txXfrm>
        <a:off x="2175669" y="0"/>
        <a:ext cx="8339931" cy="435133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C83B88-63C3-4543-80B4-D082B7190317}">
      <dsp:nvSpPr>
        <dsp:cNvPr id="0" name=""/>
        <dsp:cNvSpPr/>
      </dsp:nvSpPr>
      <dsp:spPr>
        <a:xfrm>
          <a:off x="0" y="303669"/>
          <a:ext cx="4693919" cy="37440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i="1" kern="1200"/>
            <a:t>“Pristajem. Čerge nek ti pruže</a:t>
          </a:r>
          <a:br>
            <a:rPr lang="en-US" sz="2500" kern="1200"/>
          </a:br>
          <a:r>
            <a:rPr lang="en-US" sz="2500" i="1" kern="1200"/>
            <a:t>Do jutra zaklon: tu počini,</a:t>
          </a:r>
          <a:br>
            <a:rPr lang="en-US" sz="2500" kern="1200"/>
          </a:br>
          <a:r>
            <a:rPr lang="en-US" sz="2500" i="1" kern="1200"/>
            <a:t>Ili poživi s nama duže;</a:t>
          </a:r>
          <a:br>
            <a:rPr lang="en-US" sz="2500" kern="1200"/>
          </a:br>
          <a:r>
            <a:rPr lang="en-US" sz="2500" i="1" kern="1200"/>
            <a:t>Šta hoćeš, stranče, to i čini.</a:t>
          </a:r>
          <a:br>
            <a:rPr lang="en-US" sz="2500" kern="1200"/>
          </a:br>
          <a:r>
            <a:rPr lang="en-US" sz="2500" i="1" kern="1200"/>
            <a:t>S tobom ću krov i hleb da delim.</a:t>
          </a:r>
          <a:br>
            <a:rPr lang="en-US" sz="2500" kern="1200"/>
          </a:br>
          <a:r>
            <a:rPr lang="en-US" sz="2500" i="1" kern="1200"/>
            <a:t>Sa sudbinom se našom srodi;</a:t>
          </a:r>
          <a:br>
            <a:rPr lang="en-US" sz="2500" kern="1200"/>
          </a:br>
          <a:r>
            <a:rPr lang="en-US" sz="2500" i="1" kern="1200"/>
            <a:t>Sa skitnjom, s bedom u slobodi,</a:t>
          </a:r>
          <a:br>
            <a:rPr lang="en-US" sz="2500" kern="1200"/>
          </a:br>
          <a:r>
            <a:rPr lang="en-US" sz="2500" i="1" kern="1200"/>
            <a:t>I sutra ćemo putem belim</a:t>
          </a:r>
          <a:br>
            <a:rPr lang="en-US" sz="2500" kern="1200"/>
          </a:br>
          <a:r>
            <a:rPr lang="en-US" sz="2500" i="1" kern="1200"/>
            <a:t>Krenuti skupa čim zarudi.”</a:t>
          </a:r>
          <a:endParaRPr lang="en-US" sz="2500" kern="1200"/>
        </a:p>
      </dsp:txBody>
      <dsp:txXfrm>
        <a:off x="182767" y="486436"/>
        <a:ext cx="4328385" cy="337846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536482-394B-4A28-A424-104EAE993E08}">
      <dsp:nvSpPr>
        <dsp:cNvPr id="0" name=""/>
        <dsp:cNvSpPr/>
      </dsp:nvSpPr>
      <dsp:spPr>
        <a:xfrm>
          <a:off x="0" y="0"/>
          <a:ext cx="4351338" cy="4351338"/>
        </a:xfrm>
        <a:prstGeom prst="pie">
          <a:avLst>
            <a:gd name="adj1" fmla="val 5400000"/>
            <a:gd name="adj2" fmla="val 1620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CAC8D9-AF0C-4AFD-935E-A2EC548EE615}">
      <dsp:nvSpPr>
        <dsp:cNvPr id="0" name=""/>
        <dsp:cNvSpPr/>
      </dsp:nvSpPr>
      <dsp:spPr>
        <a:xfrm>
          <a:off x="2175669" y="0"/>
          <a:ext cx="8339931" cy="435133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 err="1"/>
            <a:t>Starac</a:t>
          </a:r>
          <a:r>
            <a:rPr lang="en-US" sz="2500" kern="1200" dirty="0"/>
            <a:t> </a:t>
          </a:r>
          <a:r>
            <a:rPr lang="en-US" sz="2500" kern="1200" dirty="0" err="1"/>
            <a:t>pokazuje</a:t>
          </a:r>
          <a:r>
            <a:rPr lang="en-US" sz="2500" kern="1200" dirty="0"/>
            <a:t> </a:t>
          </a:r>
          <a:r>
            <a:rPr lang="en-US" sz="2500" kern="1200" dirty="0" err="1"/>
            <a:t>dobru</a:t>
          </a:r>
          <a:r>
            <a:rPr lang="en-US" sz="2500" kern="1200" dirty="0"/>
            <a:t> </a:t>
          </a:r>
          <a:r>
            <a:rPr lang="en-US" sz="2500" kern="1200" dirty="0" err="1"/>
            <a:t>volju</a:t>
          </a:r>
          <a:r>
            <a:rPr lang="en-US" sz="2500" kern="1200" dirty="0"/>
            <a:t> </a:t>
          </a:r>
          <a:r>
            <a:rPr lang="en-US" sz="2500" kern="1200" dirty="0" err="1"/>
            <a:t>prema</a:t>
          </a:r>
          <a:r>
            <a:rPr lang="en-US" sz="2500" kern="1200" dirty="0"/>
            <a:t> </a:t>
          </a:r>
          <a:r>
            <a:rPr lang="en-US" sz="2500" kern="1200" dirty="0" err="1"/>
            <a:t>strancu</a:t>
          </a:r>
          <a:r>
            <a:rPr lang="en-US" sz="2500" kern="1200" dirty="0"/>
            <a:t> </a:t>
          </a:r>
          <a:r>
            <a:rPr lang="en-US" sz="2500" kern="1200" dirty="0" err="1"/>
            <a:t>i</a:t>
          </a:r>
          <a:r>
            <a:rPr lang="en-US" sz="2500" kern="1200" dirty="0"/>
            <a:t> </a:t>
          </a:r>
          <a:r>
            <a:rPr lang="en-US" sz="2500" kern="1200" dirty="0" err="1"/>
            <a:t>daje</a:t>
          </a:r>
          <a:r>
            <a:rPr lang="en-US" sz="2500" kern="1200" dirty="0"/>
            <a:t> mu </a:t>
          </a:r>
          <a:r>
            <a:rPr lang="en-US" sz="2500" kern="1200" dirty="0" err="1"/>
            <a:t>mogućnost</a:t>
          </a:r>
          <a:r>
            <a:rPr lang="en-US" sz="2500" kern="1200" dirty="0"/>
            <a:t> da </a:t>
          </a:r>
          <a:r>
            <a:rPr lang="en-US" sz="2500" kern="1200" dirty="0" err="1"/>
            <a:t>izabere</a:t>
          </a:r>
          <a:r>
            <a:rPr lang="en-US" sz="2500" kern="1200" dirty="0"/>
            <a:t> </a:t>
          </a:r>
          <a:r>
            <a:rPr lang="en-US" sz="2500" kern="1200" dirty="0" err="1"/>
            <a:t>hoće</a:t>
          </a:r>
          <a:r>
            <a:rPr lang="en-US" sz="2500" kern="1200" dirty="0"/>
            <a:t> li </a:t>
          </a:r>
          <a:r>
            <a:rPr lang="en-US" sz="2500" kern="1200" dirty="0" err="1"/>
            <a:t>ostati</a:t>
          </a:r>
          <a:r>
            <a:rPr lang="en-US" sz="2500" kern="1200" dirty="0"/>
            <a:t> </a:t>
          </a:r>
          <a:r>
            <a:rPr lang="en-US" sz="2500" kern="1200" dirty="0" err="1"/>
            <a:t>kod</a:t>
          </a:r>
          <a:r>
            <a:rPr lang="en-US" sz="2500" kern="1200" dirty="0"/>
            <a:t> </a:t>
          </a:r>
          <a:r>
            <a:rPr lang="en-US" sz="2500" kern="1200" dirty="0" err="1"/>
            <a:t>njega</a:t>
          </a:r>
          <a:r>
            <a:rPr lang="en-US" sz="2500" kern="1200" dirty="0"/>
            <a:t>. On mu </a:t>
          </a:r>
          <a:r>
            <a:rPr lang="en-US" sz="2500" kern="1200" dirty="0" err="1"/>
            <a:t>ukazuje</a:t>
          </a:r>
          <a:r>
            <a:rPr lang="en-US" sz="2500" kern="1200" dirty="0"/>
            <a:t> </a:t>
          </a:r>
          <a:r>
            <a:rPr lang="en-US" sz="2500" kern="1200" dirty="0" err="1"/>
            <a:t>na</a:t>
          </a:r>
          <a:r>
            <a:rPr lang="en-US" sz="2500" kern="1200" dirty="0"/>
            <a:t> </a:t>
          </a:r>
          <a:r>
            <a:rPr lang="en-US" sz="2500" kern="1200" dirty="0" err="1"/>
            <a:t>težak</a:t>
          </a:r>
          <a:r>
            <a:rPr lang="en-US" sz="2500" kern="1200" dirty="0"/>
            <a:t> </a:t>
          </a:r>
          <a:r>
            <a:rPr lang="en-US" sz="2500" kern="1200" dirty="0" err="1"/>
            <a:t>život</a:t>
          </a:r>
          <a:r>
            <a:rPr lang="en-US" sz="2500" kern="1200" dirty="0"/>
            <a:t> </a:t>
          </a:r>
          <a:r>
            <a:rPr lang="en-US" sz="2500" kern="1200" dirty="0" err="1"/>
            <a:t>koji</a:t>
          </a:r>
          <a:r>
            <a:rPr lang="en-US" sz="2500" kern="1200" dirty="0"/>
            <a:t> </a:t>
          </a:r>
          <a:r>
            <a:rPr lang="en-US" sz="2500" kern="1200" dirty="0" err="1"/>
            <a:t>Cigani</a:t>
          </a:r>
          <a:r>
            <a:rPr lang="en-US" sz="2500" kern="1200" dirty="0"/>
            <a:t> </a:t>
          </a:r>
          <a:r>
            <a:rPr lang="en-US" sz="2500" kern="1200" dirty="0" err="1"/>
            <a:t>inače</a:t>
          </a:r>
          <a:r>
            <a:rPr lang="en-US" sz="2500" kern="1200" dirty="0"/>
            <a:t> </a:t>
          </a:r>
          <a:r>
            <a:rPr lang="en-US" sz="2500" kern="1200" dirty="0" err="1"/>
            <a:t>vode</a:t>
          </a:r>
          <a:r>
            <a:rPr lang="en-US" sz="2500" kern="1200" dirty="0"/>
            <a:t> </a:t>
          </a:r>
          <a:r>
            <a:rPr lang="en-US" sz="2500" kern="1200" dirty="0" err="1"/>
            <a:t>jer</a:t>
          </a:r>
          <a:r>
            <a:rPr lang="en-US" sz="2500" kern="1200" dirty="0"/>
            <a:t> </a:t>
          </a:r>
          <a:r>
            <a:rPr lang="en-US" sz="2500" kern="1200" dirty="0" err="1"/>
            <a:t>oni</a:t>
          </a:r>
          <a:r>
            <a:rPr lang="en-US" sz="2500" kern="1200" dirty="0"/>
            <a:t> </a:t>
          </a:r>
          <a:r>
            <a:rPr lang="en-US" sz="2500" kern="1200" dirty="0" err="1"/>
            <a:t>su</a:t>
          </a:r>
          <a:r>
            <a:rPr lang="en-US" sz="2500" kern="1200" dirty="0"/>
            <a:t> </a:t>
          </a:r>
          <a:r>
            <a:rPr lang="en-US" sz="2500" kern="1200" dirty="0" err="1"/>
            <a:t>vječni</a:t>
          </a:r>
          <a:r>
            <a:rPr lang="en-US" sz="2500" kern="1200" dirty="0"/>
            <a:t> </a:t>
          </a:r>
          <a:r>
            <a:rPr lang="en-US" sz="2500" kern="1200" dirty="0" err="1"/>
            <a:t>putnici</a:t>
          </a:r>
          <a:r>
            <a:rPr lang="en-US" sz="2500" kern="1200" dirty="0"/>
            <a:t> </a:t>
          </a:r>
          <a:r>
            <a:rPr lang="en-US" sz="2500" kern="1200" dirty="0" err="1"/>
            <a:t>koji</a:t>
          </a:r>
          <a:r>
            <a:rPr lang="en-US" sz="2500" kern="1200" dirty="0"/>
            <a:t> </a:t>
          </a:r>
          <a:r>
            <a:rPr lang="en-US" sz="2500" kern="1200" dirty="0" err="1"/>
            <a:t>nemaju</a:t>
          </a:r>
          <a:r>
            <a:rPr lang="en-US" sz="2500" kern="1200" dirty="0"/>
            <a:t> </a:t>
          </a:r>
          <a:r>
            <a:rPr lang="en-US" sz="2500" kern="1200" dirty="0" err="1"/>
            <a:t>jedno</a:t>
          </a:r>
          <a:r>
            <a:rPr lang="en-US" sz="2500" kern="1200" dirty="0"/>
            <a:t> </a:t>
          </a:r>
          <a:r>
            <a:rPr lang="en-US" sz="2500" kern="1200" dirty="0" err="1"/>
            <a:t>mjesto</a:t>
          </a:r>
          <a:r>
            <a:rPr lang="en-US" sz="2500" kern="1200" dirty="0"/>
            <a:t> </a:t>
          </a:r>
          <a:r>
            <a:rPr lang="en-US" sz="2500" kern="1200" dirty="0" err="1"/>
            <a:t>za</a:t>
          </a:r>
          <a:r>
            <a:rPr lang="en-US" sz="2500" kern="1200" dirty="0"/>
            <a:t> </a:t>
          </a:r>
          <a:r>
            <a:rPr lang="en-US" sz="2500" kern="1200" dirty="0" err="1"/>
            <a:t>život</a:t>
          </a:r>
          <a:r>
            <a:rPr lang="en-US" sz="2500" kern="1200" dirty="0"/>
            <a:t>. </a:t>
          </a:r>
          <a:r>
            <a:rPr lang="en-US" sz="2500" kern="1200" dirty="0" err="1"/>
            <a:t>Starac</a:t>
          </a:r>
          <a:r>
            <a:rPr lang="en-US" sz="2500" kern="1200" dirty="0"/>
            <a:t> ne </a:t>
          </a:r>
          <a:r>
            <a:rPr lang="en-US" sz="2500" kern="1200" dirty="0" err="1"/>
            <a:t>idealizira</a:t>
          </a:r>
          <a:r>
            <a:rPr lang="en-US" sz="2500" kern="1200" dirty="0"/>
            <a:t> </a:t>
          </a:r>
          <a:r>
            <a:rPr lang="en-US" sz="2500" kern="1200" dirty="0" err="1"/>
            <a:t>njihov</a:t>
          </a:r>
          <a:r>
            <a:rPr lang="en-US" sz="2500" kern="1200" dirty="0"/>
            <a:t> </a:t>
          </a:r>
          <a:r>
            <a:rPr lang="en-US" sz="2500" kern="1200" dirty="0" err="1"/>
            <a:t>život</a:t>
          </a:r>
          <a:r>
            <a:rPr lang="en-US" sz="2500" kern="1200" dirty="0"/>
            <a:t>, </a:t>
          </a:r>
          <a:r>
            <a:rPr lang="en-US" sz="2500" kern="1200" dirty="0" err="1"/>
            <a:t>već</a:t>
          </a:r>
          <a:r>
            <a:rPr lang="en-US" sz="2500" kern="1200" dirty="0"/>
            <a:t> mu </a:t>
          </a:r>
          <a:r>
            <a:rPr lang="en-US" sz="2500" kern="1200" dirty="0" err="1"/>
            <a:t>govori</a:t>
          </a:r>
          <a:r>
            <a:rPr lang="en-US" sz="2500" kern="1200" dirty="0"/>
            <a:t> da bi </a:t>
          </a:r>
          <a:r>
            <a:rPr lang="en-US" sz="2500" kern="1200" dirty="0" err="1"/>
            <a:t>ga</a:t>
          </a:r>
          <a:r>
            <a:rPr lang="en-US" sz="2500" kern="1200" dirty="0"/>
            <a:t> </a:t>
          </a:r>
          <a:r>
            <a:rPr lang="en-US" sz="2500" kern="1200" dirty="0" err="1"/>
            <a:t>upozorio</a:t>
          </a:r>
          <a:r>
            <a:rPr lang="en-US" sz="2500" kern="1200" dirty="0"/>
            <a:t> </a:t>
          </a:r>
          <a:r>
            <a:rPr lang="en-US" sz="2500" kern="1200" dirty="0" err="1"/>
            <a:t>na</a:t>
          </a:r>
          <a:r>
            <a:rPr lang="en-US" sz="2500" kern="1200" dirty="0"/>
            <a:t> ono </a:t>
          </a:r>
          <a:r>
            <a:rPr lang="en-US" sz="2500" kern="1200" dirty="0" err="1"/>
            <a:t>što</a:t>
          </a:r>
          <a:r>
            <a:rPr lang="en-US" sz="2500" kern="1200" dirty="0"/>
            <a:t> </a:t>
          </a:r>
          <a:r>
            <a:rPr lang="en-US" sz="2500" kern="1200" dirty="0" err="1"/>
            <a:t>ga</a:t>
          </a:r>
          <a:r>
            <a:rPr lang="en-US" sz="2500" kern="1200" dirty="0"/>
            <a:t> </a:t>
          </a:r>
          <a:r>
            <a:rPr lang="en-US" sz="2500" kern="1200" dirty="0" err="1"/>
            <a:t>čeka</a:t>
          </a:r>
          <a:r>
            <a:rPr lang="en-US" sz="2500" kern="1200" dirty="0"/>
            <a:t>.</a:t>
          </a:r>
        </a:p>
      </dsp:txBody>
      <dsp:txXfrm>
        <a:off x="2175669" y="0"/>
        <a:ext cx="8339931" cy="2066885"/>
      </dsp:txXfrm>
    </dsp:sp>
    <dsp:sp modelId="{EE57335B-BD8C-4A31-9B1A-D4A3E50AF47C}">
      <dsp:nvSpPr>
        <dsp:cNvPr id="0" name=""/>
        <dsp:cNvSpPr/>
      </dsp:nvSpPr>
      <dsp:spPr>
        <a:xfrm>
          <a:off x="1142226" y="2066885"/>
          <a:ext cx="2066885" cy="2066885"/>
        </a:xfrm>
        <a:prstGeom prst="pie">
          <a:avLst>
            <a:gd name="adj1" fmla="val 5400000"/>
            <a:gd name="adj2" fmla="val 1620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5D85E3-D94D-4FEB-8578-12703C65A9A4}">
      <dsp:nvSpPr>
        <dsp:cNvPr id="0" name=""/>
        <dsp:cNvSpPr/>
      </dsp:nvSpPr>
      <dsp:spPr>
        <a:xfrm>
          <a:off x="2175669" y="2066885"/>
          <a:ext cx="8339931" cy="206688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0" i="0" kern="1200"/>
            <a:t>Aleko je odlučio ostati i vidjeti kako će mu život izgledati u taboru.</a:t>
          </a:r>
          <a:endParaRPr lang="en-US" sz="2500" kern="1200"/>
        </a:p>
      </dsp:txBody>
      <dsp:txXfrm>
        <a:off x="2175669" y="2066885"/>
        <a:ext cx="8339931" cy="206688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EFE070-8AC6-49D6-A496-A9881D545BBF}">
      <dsp:nvSpPr>
        <dsp:cNvPr id="0" name=""/>
        <dsp:cNvSpPr/>
      </dsp:nvSpPr>
      <dsp:spPr>
        <a:xfrm>
          <a:off x="0" y="0"/>
          <a:ext cx="2197735" cy="2197735"/>
        </a:xfrm>
        <a:prstGeom prst="pie">
          <a:avLst>
            <a:gd name="adj1" fmla="val 5400000"/>
            <a:gd name="adj2" fmla="val 1620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CFE0C2-43F8-4702-9AE8-E94680F38B0C}">
      <dsp:nvSpPr>
        <dsp:cNvPr id="0" name=""/>
        <dsp:cNvSpPr/>
      </dsp:nvSpPr>
      <dsp:spPr>
        <a:xfrm>
          <a:off x="1098867" y="0"/>
          <a:ext cx="9416732" cy="2197735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Alekov život u novoj sredini potpuno je drukčiji od života koji je vodio prije. Njegova jedina želja je sada da nađe ljubav svoga života. Odluka da ostane živjeti s Ciganima nije donesena samo zbog želje za mirnim i jednostavnim životom već i ljubav prema Ciganki Zamfiri.</a:t>
          </a:r>
        </a:p>
      </dsp:txBody>
      <dsp:txXfrm>
        <a:off x="1098867" y="0"/>
        <a:ext cx="9416732" cy="1043924"/>
      </dsp:txXfrm>
    </dsp:sp>
    <dsp:sp modelId="{9B87574C-4DC1-4A04-B745-2ECED39152B8}">
      <dsp:nvSpPr>
        <dsp:cNvPr id="0" name=""/>
        <dsp:cNvSpPr/>
      </dsp:nvSpPr>
      <dsp:spPr>
        <a:xfrm>
          <a:off x="576905" y="1043924"/>
          <a:ext cx="1043924" cy="1043924"/>
        </a:xfrm>
        <a:prstGeom prst="pie">
          <a:avLst>
            <a:gd name="adj1" fmla="val 5400000"/>
            <a:gd name="adj2" fmla="val 1620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2101CA-2B4A-4509-A846-A62402FE9AEC}">
      <dsp:nvSpPr>
        <dsp:cNvPr id="0" name=""/>
        <dsp:cNvSpPr/>
      </dsp:nvSpPr>
      <dsp:spPr>
        <a:xfrm>
          <a:off x="1098867" y="1043924"/>
          <a:ext cx="9416732" cy="1043924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i="1" kern="1200"/>
            <a:t>“Ljubav, izgnanje koje primam, / I život s tobom svoj da delim.”</a:t>
          </a:r>
          <a:endParaRPr lang="en-US" sz="1900" kern="1200"/>
        </a:p>
      </dsp:txBody>
      <dsp:txXfrm>
        <a:off x="1098867" y="1043924"/>
        <a:ext cx="9416732" cy="104392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97D1C7-57FF-4EE0-8BCF-6B3F5CDC7369}">
      <dsp:nvSpPr>
        <dsp:cNvPr id="0" name=""/>
        <dsp:cNvSpPr/>
      </dsp:nvSpPr>
      <dsp:spPr>
        <a:xfrm>
          <a:off x="0" y="8459"/>
          <a:ext cx="11894820" cy="2337660"/>
        </a:xfrm>
        <a:prstGeom prst="roundRect">
          <a:avLst/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kern="1200" dirty="0" err="1"/>
            <a:t>Naime</a:t>
          </a:r>
          <a:r>
            <a:rPr lang="en-US" sz="2700" kern="1200" dirty="0"/>
            <a:t>, </a:t>
          </a:r>
          <a:r>
            <a:rPr lang="en-US" sz="2700" kern="1200" dirty="0" err="1"/>
            <a:t>život</a:t>
          </a:r>
          <a:r>
            <a:rPr lang="en-US" sz="2700" kern="1200" dirty="0"/>
            <a:t> </a:t>
          </a:r>
          <a:r>
            <a:rPr lang="en-US" sz="2700" kern="1200" dirty="0" err="1"/>
            <a:t>Cigana</a:t>
          </a:r>
          <a:r>
            <a:rPr lang="en-US" sz="2700" kern="1200" dirty="0"/>
            <a:t> se u </a:t>
          </a:r>
          <a:r>
            <a:rPr lang="en-US" sz="2700" kern="1200" dirty="0" err="1"/>
            <a:t>potpunosti</a:t>
          </a:r>
          <a:r>
            <a:rPr lang="en-US" sz="2700" kern="1200" dirty="0"/>
            <a:t> </a:t>
          </a:r>
          <a:r>
            <a:rPr lang="en-US" sz="2700" kern="1200" dirty="0" err="1"/>
            <a:t>razlikuje</a:t>
          </a:r>
          <a:r>
            <a:rPr lang="en-US" sz="2700" kern="1200" dirty="0"/>
            <a:t> od </a:t>
          </a:r>
          <a:r>
            <a:rPr lang="en-US" sz="2700" kern="1200" dirty="0" err="1"/>
            <a:t>života</a:t>
          </a:r>
          <a:r>
            <a:rPr lang="en-US" sz="2700" kern="1200" dirty="0"/>
            <a:t> </a:t>
          </a:r>
          <a:r>
            <a:rPr lang="en-US" sz="2700" kern="1200" dirty="0" err="1"/>
            <a:t>na</a:t>
          </a:r>
          <a:r>
            <a:rPr lang="en-US" sz="2700" kern="1200" dirty="0"/>
            <a:t> </a:t>
          </a:r>
          <a:r>
            <a:rPr lang="en-US" sz="2700" kern="1200" dirty="0" err="1"/>
            <a:t>kakav</a:t>
          </a:r>
          <a:r>
            <a:rPr lang="en-US" sz="2700" kern="1200" dirty="0"/>
            <a:t> je on </a:t>
          </a:r>
          <a:r>
            <a:rPr lang="en-US" sz="2700" kern="1200" dirty="0" err="1"/>
            <a:t>navikao</a:t>
          </a:r>
          <a:r>
            <a:rPr lang="en-US" sz="2700" kern="1200" dirty="0"/>
            <a:t>. </a:t>
          </a:r>
          <a:r>
            <a:rPr lang="en-US" sz="2700" kern="1200" dirty="0" err="1"/>
            <a:t>Cigani</a:t>
          </a:r>
          <a:r>
            <a:rPr lang="en-US" sz="2700" kern="1200" dirty="0"/>
            <a:t> </a:t>
          </a:r>
          <a:r>
            <a:rPr lang="en-US" sz="2700" kern="1200" dirty="0" err="1"/>
            <a:t>žive</a:t>
          </a:r>
          <a:r>
            <a:rPr lang="en-US" sz="2700" kern="1200" dirty="0"/>
            <a:t> u </a:t>
          </a:r>
          <a:r>
            <a:rPr lang="en-US" sz="2700" kern="1200" dirty="0" err="1"/>
            <a:t>slobodi</a:t>
          </a:r>
          <a:r>
            <a:rPr lang="en-US" sz="2700" kern="1200" dirty="0"/>
            <a:t> </a:t>
          </a:r>
          <a:r>
            <a:rPr lang="en-US" sz="2700" kern="1200" dirty="0" err="1"/>
            <a:t>i</a:t>
          </a:r>
          <a:r>
            <a:rPr lang="en-US" sz="2700" kern="1200" dirty="0"/>
            <a:t> </a:t>
          </a:r>
          <a:r>
            <a:rPr lang="en-US" sz="2700" kern="1200" dirty="0" err="1"/>
            <a:t>imaju</a:t>
          </a:r>
          <a:r>
            <a:rPr lang="en-US" sz="2700" kern="1200" dirty="0"/>
            <a:t> </a:t>
          </a:r>
          <a:r>
            <a:rPr lang="en-US" sz="2700" kern="1200" dirty="0" err="1"/>
            <a:t>svoje</a:t>
          </a:r>
          <a:r>
            <a:rPr lang="en-US" sz="2700" kern="1200" dirty="0"/>
            <a:t> </a:t>
          </a:r>
          <a:r>
            <a:rPr lang="en-US" sz="2700" kern="1200" dirty="0" err="1"/>
            <a:t>običaje</a:t>
          </a:r>
          <a:r>
            <a:rPr lang="en-US" sz="2700" kern="1200" dirty="0"/>
            <a:t>, </a:t>
          </a:r>
          <a:r>
            <a:rPr lang="en-US" sz="2700" kern="1200" dirty="0" err="1"/>
            <a:t>vrijednosti</a:t>
          </a:r>
          <a:r>
            <a:rPr lang="en-US" sz="2700" kern="1200" dirty="0"/>
            <a:t> </a:t>
          </a:r>
          <a:r>
            <a:rPr lang="en-US" sz="2700" kern="1200" dirty="0" err="1"/>
            <a:t>i</a:t>
          </a:r>
          <a:r>
            <a:rPr lang="en-US" sz="2700" kern="1200" dirty="0"/>
            <a:t> </a:t>
          </a:r>
          <a:r>
            <a:rPr lang="en-US" sz="2700" kern="1200" dirty="0" err="1"/>
            <a:t>mjerila</a:t>
          </a:r>
          <a:r>
            <a:rPr lang="en-US" sz="2700" kern="1200" dirty="0"/>
            <a:t>. </a:t>
          </a:r>
          <a:r>
            <a:rPr lang="en-US" sz="2700" kern="1200" dirty="0" err="1"/>
            <a:t>Aleko</a:t>
          </a:r>
          <a:r>
            <a:rPr lang="en-US" sz="2700" kern="1200" dirty="0"/>
            <a:t> je </a:t>
          </a:r>
          <a:r>
            <a:rPr lang="en-US" sz="2700" kern="1200" dirty="0" err="1"/>
            <a:t>imao</a:t>
          </a:r>
          <a:r>
            <a:rPr lang="en-US" sz="2700" kern="1200" dirty="0"/>
            <a:t> </a:t>
          </a:r>
          <a:r>
            <a:rPr lang="en-US" sz="2700" kern="1200" dirty="0" err="1"/>
            <a:t>veliku</a:t>
          </a:r>
          <a:r>
            <a:rPr lang="en-US" sz="2700" kern="1200" dirty="0"/>
            <a:t> </a:t>
          </a:r>
          <a:r>
            <a:rPr lang="en-US" sz="2700" kern="1200" dirty="0" err="1"/>
            <a:t>želju</a:t>
          </a:r>
          <a:r>
            <a:rPr lang="en-US" sz="2700" kern="1200" dirty="0"/>
            <a:t> da se </a:t>
          </a:r>
          <a:r>
            <a:rPr lang="en-US" sz="2700" kern="1200" dirty="0" err="1"/>
            <a:t>oslobodi</a:t>
          </a:r>
          <a:r>
            <a:rPr lang="en-US" sz="2700" kern="1200" dirty="0"/>
            <a:t> </a:t>
          </a:r>
          <a:r>
            <a:rPr lang="en-US" sz="2700" kern="1200" dirty="0" err="1"/>
            <a:t>svojih</a:t>
          </a:r>
          <a:r>
            <a:rPr lang="en-US" sz="2700" kern="1200" dirty="0"/>
            <a:t> </a:t>
          </a:r>
          <a:r>
            <a:rPr lang="en-US" sz="2700" kern="1200" dirty="0" err="1"/>
            <a:t>dosadašnjih</a:t>
          </a:r>
          <a:r>
            <a:rPr lang="en-US" sz="2700" kern="1200" dirty="0"/>
            <a:t> </a:t>
          </a:r>
          <a:r>
            <a:rPr lang="en-US" sz="2700" kern="1200" dirty="0" err="1"/>
            <a:t>običaja</a:t>
          </a:r>
          <a:r>
            <a:rPr lang="en-US" sz="2700" kern="1200" dirty="0"/>
            <a:t> </a:t>
          </a:r>
          <a:r>
            <a:rPr lang="en-US" sz="2700" kern="1200" dirty="0" err="1"/>
            <a:t>i</a:t>
          </a:r>
          <a:r>
            <a:rPr lang="en-US" sz="2700" kern="1200" dirty="0"/>
            <a:t> </a:t>
          </a:r>
          <a:r>
            <a:rPr lang="en-US" sz="2700" kern="1200" dirty="0" err="1"/>
            <a:t>navika</a:t>
          </a:r>
          <a:r>
            <a:rPr lang="en-US" sz="2700" kern="1200" dirty="0"/>
            <a:t>, </a:t>
          </a:r>
          <a:r>
            <a:rPr lang="en-US" sz="2700" kern="1200" dirty="0" err="1"/>
            <a:t>ali</a:t>
          </a:r>
          <a:r>
            <a:rPr lang="en-US" sz="2700" kern="1200" dirty="0"/>
            <a:t> </a:t>
          </a:r>
          <a:r>
            <a:rPr lang="en-US" sz="2700" kern="1200" dirty="0" err="1"/>
            <a:t>koliko</a:t>
          </a:r>
          <a:r>
            <a:rPr lang="en-US" sz="2700" kern="1200" dirty="0"/>
            <a:t> god se </a:t>
          </a:r>
          <a:r>
            <a:rPr lang="en-US" sz="2700" kern="1200" dirty="0" err="1"/>
            <a:t>trudio</a:t>
          </a:r>
          <a:r>
            <a:rPr lang="en-US" sz="2700" kern="1200" dirty="0"/>
            <a:t> on je </a:t>
          </a:r>
          <a:r>
            <a:rPr lang="en-US" sz="2700" kern="1200" dirty="0" err="1"/>
            <a:t>ipak</a:t>
          </a:r>
          <a:r>
            <a:rPr lang="en-US" sz="2700" kern="1200" dirty="0"/>
            <a:t> bio </a:t>
          </a:r>
          <a:r>
            <a:rPr lang="en-US" sz="2700" kern="1200" dirty="0" err="1"/>
            <a:t>individualac</a:t>
          </a:r>
          <a:r>
            <a:rPr lang="en-US" sz="2700" kern="1200" dirty="0"/>
            <a:t> </a:t>
          </a:r>
          <a:r>
            <a:rPr lang="en-US" sz="2700" kern="1200" dirty="0" err="1"/>
            <a:t>i</a:t>
          </a:r>
          <a:r>
            <a:rPr lang="en-US" sz="2700" kern="1200" dirty="0"/>
            <a:t> </a:t>
          </a:r>
          <a:r>
            <a:rPr lang="en-US" sz="2700" kern="1200" dirty="0" err="1"/>
            <a:t>konfliktna</a:t>
          </a:r>
          <a:r>
            <a:rPr lang="en-US" sz="2700" kern="1200" dirty="0"/>
            <a:t> </a:t>
          </a:r>
          <a:r>
            <a:rPr lang="en-US" sz="2700" kern="1200" dirty="0" err="1"/>
            <a:t>osoba</a:t>
          </a:r>
          <a:r>
            <a:rPr lang="en-US" sz="2700" kern="1200" dirty="0"/>
            <a:t> </a:t>
          </a:r>
          <a:r>
            <a:rPr lang="en-US" sz="2700" kern="1200" dirty="0" err="1"/>
            <a:t>koja</a:t>
          </a:r>
          <a:r>
            <a:rPr lang="en-US" sz="2700" kern="1200" dirty="0"/>
            <a:t> je </a:t>
          </a:r>
          <a:r>
            <a:rPr lang="en-US" sz="2700" kern="1200" dirty="0" err="1"/>
            <a:t>navikla</a:t>
          </a:r>
          <a:r>
            <a:rPr lang="en-US" sz="2700" kern="1200" dirty="0"/>
            <a:t> </a:t>
          </a:r>
          <a:r>
            <a:rPr lang="en-US" sz="2700" kern="1200" dirty="0" err="1"/>
            <a:t>samo</a:t>
          </a:r>
          <a:r>
            <a:rPr lang="en-US" sz="2700" kern="1200" dirty="0"/>
            <a:t>  da </a:t>
          </a:r>
          <a:r>
            <a:rPr lang="en-US" sz="2700" kern="1200" dirty="0" err="1"/>
            <a:t>uzima</a:t>
          </a:r>
          <a:r>
            <a:rPr lang="en-US" sz="2700" kern="1200" dirty="0"/>
            <a:t>, ne I da </a:t>
          </a:r>
          <a:r>
            <a:rPr lang="en-US" sz="2700" kern="1200" dirty="0" err="1"/>
            <a:t>daje</a:t>
          </a:r>
          <a:r>
            <a:rPr lang="en-US" sz="2700" kern="1200" dirty="0"/>
            <a:t> To je </a:t>
          </a:r>
          <a:r>
            <a:rPr lang="en-US" sz="2700" kern="1200" dirty="0" err="1"/>
            <a:t>i</a:t>
          </a:r>
          <a:r>
            <a:rPr lang="en-US" sz="2700" kern="1200" dirty="0"/>
            <a:t> </a:t>
          </a:r>
          <a:r>
            <a:rPr lang="en-US" sz="2700" kern="1200" dirty="0" err="1"/>
            <a:t>glavni</a:t>
          </a:r>
          <a:r>
            <a:rPr lang="en-US" sz="2700" kern="1200" dirty="0"/>
            <a:t> </a:t>
          </a:r>
          <a:r>
            <a:rPr lang="en-US" sz="2700" kern="1200" dirty="0" err="1"/>
            <a:t>razlog</a:t>
          </a:r>
          <a:r>
            <a:rPr lang="en-US" sz="2700" kern="1200" dirty="0"/>
            <a:t> </a:t>
          </a:r>
          <a:r>
            <a:rPr lang="en-US" sz="2700" kern="1200" dirty="0" err="1"/>
            <a:t>zbog</a:t>
          </a:r>
          <a:r>
            <a:rPr lang="en-US" sz="2700" kern="1200" dirty="0"/>
            <a:t> </a:t>
          </a:r>
          <a:r>
            <a:rPr lang="en-US" sz="2700" kern="1200" dirty="0" err="1"/>
            <a:t>kojeg</a:t>
          </a:r>
          <a:r>
            <a:rPr lang="en-US" sz="2700" kern="1200" dirty="0"/>
            <a:t> </a:t>
          </a:r>
          <a:r>
            <a:rPr lang="en-US" sz="2700" kern="1200" dirty="0" err="1"/>
            <a:t>će</a:t>
          </a:r>
          <a:r>
            <a:rPr lang="en-US" sz="2700" kern="1200" dirty="0"/>
            <a:t> </a:t>
          </a:r>
          <a:r>
            <a:rPr lang="en-US" sz="2700" kern="1200" dirty="0" err="1"/>
            <a:t>doći</a:t>
          </a:r>
          <a:r>
            <a:rPr lang="en-US" sz="2700" kern="1200" dirty="0"/>
            <a:t> do </a:t>
          </a:r>
          <a:r>
            <a:rPr lang="en-US" sz="2700" kern="1200" dirty="0" err="1"/>
            <a:t>sukoba</a:t>
          </a:r>
          <a:r>
            <a:rPr lang="en-US" sz="2700" kern="1200" dirty="0"/>
            <a:t>.</a:t>
          </a:r>
        </a:p>
      </dsp:txBody>
      <dsp:txXfrm>
        <a:off x="114115" y="122574"/>
        <a:ext cx="11666590" cy="210943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A791F4-0D12-449B-8E45-2D1F5284E1A4}">
      <dsp:nvSpPr>
        <dsp:cNvPr id="0" name=""/>
        <dsp:cNvSpPr/>
      </dsp:nvSpPr>
      <dsp:spPr>
        <a:xfrm>
          <a:off x="0" y="0"/>
          <a:ext cx="4351338" cy="4351338"/>
        </a:xfrm>
        <a:prstGeom prst="pie">
          <a:avLst>
            <a:gd name="adj1" fmla="val 5400000"/>
            <a:gd name="adj2" fmla="val 1620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D306B3-64A3-4D6A-8D85-F2D9463B7351}">
      <dsp:nvSpPr>
        <dsp:cNvPr id="0" name=""/>
        <dsp:cNvSpPr/>
      </dsp:nvSpPr>
      <dsp:spPr>
        <a:xfrm>
          <a:off x="2175669" y="0"/>
          <a:ext cx="8339931" cy="435133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/>
            <a:t>Alekovo nerazumijevanje života Cigana došlo je to te mjere da je izbio ogroman sukob. Jedne noći kada se probudio i vidio da nema Zemfire u postelji pored njega, otišao je u stepu kako bi je pronašao. Tamo je našao nju i ljubavnika i oboje ih je ubio. Stari Ciganin tada je rekao Aleku bez ikakve pomisli na osvetu:</a:t>
          </a:r>
        </a:p>
      </dsp:txBody>
      <dsp:txXfrm>
        <a:off x="2175669" y="0"/>
        <a:ext cx="8339931" cy="435133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6B5DDE-EFCA-4E4E-86E5-D6569BA484A5}">
      <dsp:nvSpPr>
        <dsp:cNvPr id="0" name=""/>
        <dsp:cNvSpPr/>
      </dsp:nvSpPr>
      <dsp:spPr>
        <a:xfrm>
          <a:off x="0" y="0"/>
          <a:ext cx="4351338" cy="4351338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F089DE-044E-44FD-B92D-270A706C0E89}">
      <dsp:nvSpPr>
        <dsp:cNvPr id="0" name=""/>
        <dsp:cNvSpPr/>
      </dsp:nvSpPr>
      <dsp:spPr>
        <a:xfrm>
          <a:off x="2175669" y="0"/>
          <a:ext cx="8339931" cy="435133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/>
            <a:t>U poemi možemo uočiti čak tri različite strukture, a to su lirska, dramska i epska.</a:t>
          </a:r>
        </a:p>
      </dsp:txBody>
      <dsp:txXfrm>
        <a:off x="2175669" y="0"/>
        <a:ext cx="8339931" cy="4351338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5B4C61-5F7D-4DE6-ACA3-DF6F84225E42}">
      <dsp:nvSpPr>
        <dsp:cNvPr id="0" name=""/>
        <dsp:cNvSpPr/>
      </dsp:nvSpPr>
      <dsp:spPr>
        <a:xfrm>
          <a:off x="0" y="0"/>
          <a:ext cx="4351338" cy="4351338"/>
        </a:xfrm>
        <a:prstGeom prst="pie">
          <a:avLst>
            <a:gd name="adj1" fmla="val 5400000"/>
            <a:gd name="adj2" fmla="val 1620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EBBE43-F1EB-4921-AF80-06198F522229}">
      <dsp:nvSpPr>
        <dsp:cNvPr id="0" name=""/>
        <dsp:cNvSpPr/>
      </dsp:nvSpPr>
      <dsp:spPr>
        <a:xfrm>
          <a:off x="2175669" y="0"/>
          <a:ext cx="8339931" cy="435133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ctr" defTabSz="1822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100" kern="1200"/>
            <a:t>Lirski dijelovi pjesme označavaju ona mjesta u pjesmi koja opisuju snažne osjećaje, mirnoću i psihološke slomove. Lirsko se može uočiti i u slikama tihog i smirenog života Cigana te u slikama predivne prirode koja ih okružuje.</a:t>
          </a:r>
        </a:p>
      </dsp:txBody>
      <dsp:txXfrm>
        <a:off x="2175669" y="0"/>
        <a:ext cx="8339931" cy="435133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4AFE-11FE-4CF8-B32D-FEA79657ECE1}" type="datetimeFigureOut">
              <a:rPr lang="en-US" smtClean="0"/>
              <a:t>14-Jan-22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3BEA-7EA4-4233-8854-DF9CE0F0B9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0026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4AFE-11FE-4CF8-B32D-FEA79657ECE1}" type="datetimeFigureOut">
              <a:rPr lang="en-US" smtClean="0"/>
              <a:t>14-Jan-22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3BEA-7EA4-4233-8854-DF9CE0F0B9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96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4AFE-11FE-4CF8-B32D-FEA79657ECE1}" type="datetimeFigureOut">
              <a:rPr lang="en-US" smtClean="0"/>
              <a:t>14-Jan-22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3BEA-7EA4-4233-8854-DF9CE0F0B9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943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4AFE-11FE-4CF8-B32D-FEA79657ECE1}" type="datetimeFigureOut">
              <a:rPr lang="en-US" smtClean="0"/>
              <a:t>14-Jan-22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3BEA-7EA4-4233-8854-DF9CE0F0B9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9199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4AFE-11FE-4CF8-B32D-FEA79657ECE1}" type="datetimeFigureOut">
              <a:rPr lang="en-US" smtClean="0"/>
              <a:t>14-Jan-22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3BEA-7EA4-4233-8854-DF9CE0F0B9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8011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4AFE-11FE-4CF8-B32D-FEA79657ECE1}" type="datetimeFigureOut">
              <a:rPr lang="en-US" smtClean="0"/>
              <a:t>14-Jan-22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3BEA-7EA4-4233-8854-DF9CE0F0B9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6695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4AFE-11FE-4CF8-B32D-FEA79657ECE1}" type="datetimeFigureOut">
              <a:rPr lang="en-US" smtClean="0"/>
              <a:t>14-Jan-22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3BEA-7EA4-4233-8854-DF9CE0F0B9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7154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4AFE-11FE-4CF8-B32D-FEA79657ECE1}" type="datetimeFigureOut">
              <a:rPr lang="en-US" smtClean="0"/>
              <a:t>14-Jan-22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3BEA-7EA4-4233-8854-DF9CE0F0B9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957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4AFE-11FE-4CF8-B32D-FEA79657ECE1}" type="datetimeFigureOut">
              <a:rPr lang="en-US" smtClean="0"/>
              <a:t>14-Jan-22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3BEA-7EA4-4233-8854-DF9CE0F0B9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6953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4AFE-11FE-4CF8-B32D-FEA79657ECE1}" type="datetimeFigureOut">
              <a:rPr lang="en-US" smtClean="0"/>
              <a:t>14-Jan-22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3BEA-7EA4-4233-8854-DF9CE0F0B9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9908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F4AFE-11FE-4CF8-B32D-FEA79657ECE1}" type="datetimeFigureOut">
              <a:rPr lang="en-US" smtClean="0"/>
              <a:t>14-Jan-22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A73BEA-7EA4-4233-8854-DF9CE0F0B9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1533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0F4AFE-11FE-4CF8-B32D-FEA79657ECE1}" type="datetimeFigureOut">
              <a:rPr lang="en-US" smtClean="0"/>
              <a:t>14-Jan-22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A73BEA-7EA4-4233-8854-DF9CE0F0B9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379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10000" t="-14000" b="-7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32964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5000"/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66179573"/>
              </p:ext>
            </p:extLst>
          </p:nvPr>
        </p:nvGraphicFramePr>
        <p:xfrm>
          <a:off x="0" y="179705"/>
          <a:ext cx="10515600" cy="21977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61118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5000"/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0"/>
            <a:ext cx="10515600" cy="1897380"/>
          </a:xfrm>
          <a:blipFill>
            <a:blip r:embed="rId3">
              <a:alphaModFix amt="75000"/>
            </a:blip>
            <a:tile tx="0" ty="0" sx="100000" sy="100000" flip="none" algn="tl"/>
          </a:blipFill>
        </p:spPr>
        <p:txBody>
          <a:bodyPr>
            <a:normAutofit lnSpcReduction="10000"/>
          </a:bodyPr>
          <a:lstStyle/>
          <a:p>
            <a:r>
              <a:rPr lang="en-US" dirty="0" err="1"/>
              <a:t>Iako</a:t>
            </a:r>
            <a:r>
              <a:rPr lang="en-US" dirty="0"/>
              <a:t> je </a:t>
            </a:r>
            <a:r>
              <a:rPr lang="en-US" dirty="0" err="1"/>
              <a:t>Aleko</a:t>
            </a:r>
            <a:r>
              <a:rPr lang="en-US" dirty="0"/>
              <a:t> </a:t>
            </a:r>
            <a:r>
              <a:rPr lang="en-US" dirty="0" err="1"/>
              <a:t>težio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jednostavnim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slobodnim</a:t>
            </a:r>
            <a:r>
              <a:rPr lang="en-US" dirty="0"/>
              <a:t> </a:t>
            </a:r>
            <a:r>
              <a:rPr lang="en-US" dirty="0" err="1"/>
              <a:t>životom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je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pronašao</a:t>
            </a:r>
            <a:r>
              <a:rPr lang="en-US" dirty="0"/>
              <a:t> </a:t>
            </a:r>
            <a:r>
              <a:rPr lang="en-US" dirty="0" err="1"/>
              <a:t>uz</a:t>
            </a:r>
            <a:r>
              <a:rPr lang="en-US" dirty="0"/>
              <a:t> </a:t>
            </a:r>
            <a:r>
              <a:rPr lang="en-US" dirty="0" err="1"/>
              <a:t>Cigane</a:t>
            </a:r>
            <a:r>
              <a:rPr lang="en-US" dirty="0"/>
              <a:t>, on s </a:t>
            </a:r>
            <a:r>
              <a:rPr lang="en-US" dirty="0" err="1"/>
              <a:t>druge</a:t>
            </a:r>
            <a:r>
              <a:rPr lang="en-US" dirty="0"/>
              <a:t> </a:t>
            </a:r>
            <a:r>
              <a:rPr lang="en-US" dirty="0" err="1"/>
              <a:t>strane</a:t>
            </a:r>
            <a:r>
              <a:rPr lang="en-US" dirty="0"/>
              <a:t> </a:t>
            </a:r>
            <a:r>
              <a:rPr lang="en-US" dirty="0" err="1"/>
              <a:t>nije</a:t>
            </a:r>
            <a:r>
              <a:rPr lang="en-US" dirty="0"/>
              <a:t> </a:t>
            </a:r>
            <a:r>
              <a:rPr lang="en-US" dirty="0" err="1"/>
              <a:t>mogao</a:t>
            </a:r>
            <a:r>
              <a:rPr lang="en-US" dirty="0"/>
              <a:t> da se </a:t>
            </a:r>
            <a:r>
              <a:rPr lang="en-US" dirty="0" err="1"/>
              <a:t>uklopi</a:t>
            </a:r>
            <a:r>
              <a:rPr lang="en-US" dirty="0"/>
              <a:t> u </a:t>
            </a:r>
            <a:r>
              <a:rPr lang="en-US" dirty="0" err="1"/>
              <a:t>njega</a:t>
            </a:r>
            <a:r>
              <a:rPr lang="en-US" dirty="0"/>
              <a:t>. </a:t>
            </a:r>
            <a:r>
              <a:rPr lang="en-US" dirty="0" err="1"/>
              <a:t>Aleko</a:t>
            </a:r>
            <a:r>
              <a:rPr lang="en-US" dirty="0"/>
              <a:t> je </a:t>
            </a:r>
            <a:r>
              <a:rPr lang="en-US" dirty="0" err="1"/>
              <a:t>rođen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odrastao</a:t>
            </a:r>
            <a:r>
              <a:rPr lang="en-US" dirty="0"/>
              <a:t> u </a:t>
            </a:r>
            <a:r>
              <a:rPr lang="en-US" dirty="0" err="1"/>
              <a:t>jednoj</a:t>
            </a:r>
            <a:r>
              <a:rPr lang="en-US" dirty="0"/>
              <a:t> </a:t>
            </a:r>
            <a:r>
              <a:rPr lang="en-US" dirty="0" err="1"/>
              <a:t>sasvim</a:t>
            </a:r>
            <a:r>
              <a:rPr lang="en-US" dirty="0"/>
              <a:t> drukčijoj </a:t>
            </a:r>
            <a:r>
              <a:rPr lang="en-US" dirty="0" err="1"/>
              <a:t>zajednici</a:t>
            </a:r>
            <a:r>
              <a:rPr lang="en-US" dirty="0"/>
              <a:t> </a:t>
            </a:r>
            <a:r>
              <a:rPr lang="en-US" dirty="0" err="1"/>
              <a:t>gdje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njegova</a:t>
            </a:r>
            <a:r>
              <a:rPr lang="en-US" dirty="0"/>
              <a:t> </a:t>
            </a:r>
            <a:r>
              <a:rPr lang="en-US" dirty="0" err="1"/>
              <a:t>narav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karakter</a:t>
            </a:r>
            <a:r>
              <a:rPr lang="en-US" dirty="0"/>
              <a:t> </a:t>
            </a:r>
            <a:r>
              <a:rPr lang="en-US" dirty="0" err="1"/>
              <a:t>već</a:t>
            </a:r>
            <a:r>
              <a:rPr lang="en-US" dirty="0"/>
              <a:t> </a:t>
            </a:r>
            <a:r>
              <a:rPr lang="en-US" dirty="0" err="1"/>
              <a:t>bili</a:t>
            </a:r>
            <a:r>
              <a:rPr lang="en-US" dirty="0"/>
              <a:t> </a:t>
            </a:r>
            <a:r>
              <a:rPr lang="en-US" dirty="0" err="1"/>
              <a:t>oblikovani</a:t>
            </a:r>
            <a:r>
              <a:rPr lang="en-US" dirty="0"/>
              <a:t>. </a:t>
            </a:r>
            <a:r>
              <a:rPr lang="en-US" dirty="0" err="1"/>
              <a:t>Iako</a:t>
            </a:r>
            <a:r>
              <a:rPr lang="en-US" dirty="0"/>
              <a:t> se on </a:t>
            </a:r>
            <a:r>
              <a:rPr lang="en-US" dirty="0" err="1"/>
              <a:t>svim</a:t>
            </a:r>
            <a:r>
              <a:rPr lang="en-US" dirty="0"/>
              <a:t> </a:t>
            </a:r>
            <a:r>
              <a:rPr lang="en-US" dirty="0" err="1"/>
              <a:t>snagama</a:t>
            </a:r>
            <a:r>
              <a:rPr lang="en-US" dirty="0"/>
              <a:t> </a:t>
            </a:r>
            <a:r>
              <a:rPr lang="en-US" dirty="0" err="1"/>
              <a:t>trudi</a:t>
            </a:r>
            <a:r>
              <a:rPr lang="en-US" dirty="0"/>
              <a:t> </a:t>
            </a:r>
            <a:r>
              <a:rPr lang="en-US" dirty="0" err="1"/>
              <a:t>uklopiti</a:t>
            </a:r>
            <a:r>
              <a:rPr lang="en-US" dirty="0"/>
              <a:t> u </a:t>
            </a:r>
            <a:r>
              <a:rPr lang="en-US" dirty="0" err="1"/>
              <a:t>suživot</a:t>
            </a:r>
            <a:r>
              <a:rPr lang="en-US" dirty="0"/>
              <a:t> s </a:t>
            </a:r>
            <a:r>
              <a:rPr lang="en-US" dirty="0" err="1"/>
              <a:t>Ciganima</a:t>
            </a:r>
            <a:r>
              <a:rPr lang="en-US" dirty="0"/>
              <a:t>, </a:t>
            </a:r>
            <a:r>
              <a:rPr lang="en-US" dirty="0" err="1"/>
              <a:t>teško</a:t>
            </a:r>
            <a:r>
              <a:rPr lang="en-US" dirty="0"/>
              <a:t> mu to </a:t>
            </a:r>
            <a:r>
              <a:rPr lang="en-US" dirty="0" err="1"/>
              <a:t>uspijeva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241806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75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97180" y="4503420"/>
          <a:ext cx="11894820" cy="23545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142462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5000"/>
            <a:lum/>
          </a:blip>
          <a:srcRect/>
          <a:stretch>
            <a:fillRect t="-11000" b="-10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97180"/>
            <a:ext cx="10515600" cy="5879783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Dok</a:t>
            </a:r>
            <a:r>
              <a:rPr lang="en-US" dirty="0"/>
              <a:t> </a:t>
            </a:r>
            <a:r>
              <a:rPr lang="en-US" dirty="0" err="1"/>
              <a:t>Aleko</a:t>
            </a:r>
            <a:r>
              <a:rPr lang="en-US" dirty="0"/>
              <a:t> </a:t>
            </a:r>
            <a:r>
              <a:rPr lang="en-US" dirty="0" err="1"/>
              <a:t>spava</a:t>
            </a:r>
            <a:r>
              <a:rPr lang="en-US" dirty="0"/>
              <a:t>, </a:t>
            </a:r>
            <a:r>
              <a:rPr lang="en-US" dirty="0" err="1"/>
              <a:t>Zamfira</a:t>
            </a:r>
            <a:r>
              <a:rPr lang="en-US" dirty="0"/>
              <a:t> </a:t>
            </a:r>
            <a:r>
              <a:rPr lang="en-US" dirty="0" err="1"/>
              <a:t>pjeva</a:t>
            </a:r>
            <a:r>
              <a:rPr lang="en-US" dirty="0"/>
              <a:t> </a:t>
            </a:r>
            <a:r>
              <a:rPr lang="en-US" dirty="0" err="1"/>
              <a:t>nad</a:t>
            </a:r>
            <a:r>
              <a:rPr lang="en-US" dirty="0"/>
              <a:t> </a:t>
            </a:r>
            <a:r>
              <a:rPr lang="en-US" dirty="0" err="1"/>
              <a:t>kolijevkom</a:t>
            </a:r>
            <a:r>
              <a:rPr lang="en-US" dirty="0"/>
              <a:t> </a:t>
            </a:r>
            <a:r>
              <a:rPr lang="en-US" dirty="0" err="1"/>
              <a:t>pjesmu</a:t>
            </a:r>
            <a:r>
              <a:rPr lang="en-US" dirty="0"/>
              <a:t> </a:t>
            </a:r>
            <a:r>
              <a:rPr lang="en-US" dirty="0" err="1"/>
              <a:t>koju</a:t>
            </a:r>
            <a:r>
              <a:rPr lang="en-US" dirty="0"/>
              <a:t> je </a:t>
            </a:r>
            <a:r>
              <a:rPr lang="en-US" dirty="0" err="1"/>
              <a:t>pjevala</a:t>
            </a:r>
            <a:r>
              <a:rPr lang="en-US" dirty="0"/>
              <a:t> </a:t>
            </a:r>
            <a:r>
              <a:rPr lang="en-US" dirty="0" err="1"/>
              <a:t>oduvijek</a:t>
            </a:r>
            <a:r>
              <a:rPr lang="en-US" dirty="0"/>
              <a:t>.</a:t>
            </a:r>
          </a:p>
          <a:p>
            <a:r>
              <a:rPr lang="en-US" i="1" dirty="0"/>
              <a:t>“Imam </a:t>
            </a:r>
            <a:r>
              <a:rPr lang="en-US" i="1" dirty="0" err="1"/>
              <a:t>starog</a:t>
            </a:r>
            <a:r>
              <a:rPr lang="en-US" i="1" dirty="0"/>
              <a:t> </a:t>
            </a:r>
            <a:r>
              <a:rPr lang="en-US" i="1" dirty="0" err="1"/>
              <a:t>muža</a:t>
            </a:r>
            <a:r>
              <a:rPr lang="en-US" i="1" dirty="0"/>
              <a:t>,</a:t>
            </a:r>
            <a:br>
              <a:rPr lang="en-US" dirty="0"/>
            </a:br>
            <a:r>
              <a:rPr lang="en-US" i="1" dirty="0" err="1"/>
              <a:t>Može</a:t>
            </a:r>
            <a:r>
              <a:rPr lang="en-US" i="1" dirty="0"/>
              <a:t> da me </a:t>
            </a:r>
            <a:r>
              <a:rPr lang="en-US" i="1" dirty="0" err="1"/>
              <a:t>reže</a:t>
            </a:r>
            <a:r>
              <a:rPr lang="en-US" i="1" dirty="0"/>
              <a:t>;</a:t>
            </a:r>
            <a:br>
              <a:rPr lang="en-US" dirty="0"/>
            </a:br>
            <a:r>
              <a:rPr lang="en-US" i="1" dirty="0"/>
              <a:t>Ne </a:t>
            </a:r>
            <a:r>
              <a:rPr lang="en-US" i="1" dirty="0" err="1"/>
              <a:t>bojim</a:t>
            </a:r>
            <a:r>
              <a:rPr lang="en-US" i="1" dirty="0"/>
              <a:t> se </a:t>
            </a:r>
            <a:r>
              <a:rPr lang="en-US" i="1" dirty="0" err="1"/>
              <a:t>njega</a:t>
            </a:r>
            <a:br>
              <a:rPr lang="en-US" dirty="0"/>
            </a:br>
            <a:r>
              <a:rPr lang="en-US" i="1" dirty="0"/>
              <a:t>Ni </a:t>
            </a:r>
            <a:r>
              <a:rPr lang="en-US" i="1" dirty="0" err="1"/>
              <a:t>kad</a:t>
            </a:r>
            <a:r>
              <a:rPr lang="en-US" i="1" dirty="0"/>
              <a:t> </a:t>
            </a:r>
            <a:r>
              <a:rPr lang="en-US" i="1" dirty="0" err="1"/>
              <a:t>ognjem</a:t>
            </a:r>
            <a:r>
              <a:rPr lang="en-US" i="1" dirty="0"/>
              <a:t> </a:t>
            </a:r>
            <a:r>
              <a:rPr lang="en-US" i="1" dirty="0" err="1"/>
              <a:t>žeže</a:t>
            </a:r>
            <a:r>
              <a:rPr lang="en-US" i="1" dirty="0"/>
              <a:t>.</a:t>
            </a:r>
            <a:br>
              <a:rPr lang="en-US" dirty="0"/>
            </a:br>
            <a:r>
              <a:rPr lang="en-US" i="1" dirty="0" err="1"/>
              <a:t>Prezirem</a:t>
            </a:r>
            <a:r>
              <a:rPr lang="en-US" i="1" dirty="0"/>
              <a:t> </a:t>
            </a:r>
            <a:r>
              <a:rPr lang="en-US" i="1" dirty="0" err="1"/>
              <a:t>i</a:t>
            </a:r>
            <a:r>
              <a:rPr lang="en-US" i="1" dirty="0"/>
              <a:t> </a:t>
            </a:r>
            <a:r>
              <a:rPr lang="en-US" i="1" dirty="0" err="1"/>
              <a:t>mrzim</a:t>
            </a:r>
            <a:br>
              <a:rPr lang="en-US" dirty="0"/>
            </a:br>
            <a:r>
              <a:rPr lang="en-US" i="1" dirty="0"/>
              <a:t>I </a:t>
            </a:r>
            <a:r>
              <a:rPr lang="en-US" i="1" dirty="0" err="1"/>
              <a:t>njegovo</a:t>
            </a:r>
            <a:r>
              <a:rPr lang="en-US" i="1" dirty="0"/>
              <a:t> </a:t>
            </a:r>
            <a:r>
              <a:rPr lang="en-US" i="1" dirty="0" err="1"/>
              <a:t>ime</a:t>
            </a:r>
            <a:r>
              <a:rPr lang="en-US" i="1" dirty="0"/>
              <a:t>,</a:t>
            </a:r>
            <a:br>
              <a:rPr lang="en-US" dirty="0"/>
            </a:br>
            <a:r>
              <a:rPr lang="en-US" i="1" dirty="0"/>
              <a:t>Ja </a:t>
            </a:r>
            <a:r>
              <a:rPr lang="en-US" i="1" dirty="0" err="1"/>
              <a:t>drugoga</a:t>
            </a:r>
            <a:r>
              <a:rPr lang="en-US" i="1" dirty="0"/>
              <a:t> </a:t>
            </a:r>
            <a:r>
              <a:rPr lang="en-US" i="1" dirty="0" err="1"/>
              <a:t>volim</a:t>
            </a:r>
            <a:r>
              <a:rPr lang="en-US" i="1" dirty="0"/>
              <a:t>,</a:t>
            </a:r>
            <a:br>
              <a:rPr lang="en-US" dirty="0"/>
            </a:br>
            <a:r>
              <a:rPr lang="en-US" i="1" dirty="0" err="1"/>
              <a:t>Umirem</a:t>
            </a:r>
            <a:r>
              <a:rPr lang="en-US" i="1" dirty="0"/>
              <a:t> </a:t>
            </a:r>
            <a:r>
              <a:rPr lang="en-US" i="1" dirty="0" err="1"/>
              <a:t>za</a:t>
            </a:r>
            <a:r>
              <a:rPr lang="en-US" i="1" dirty="0"/>
              <a:t> </a:t>
            </a:r>
            <a:r>
              <a:rPr lang="en-US" i="1" dirty="0" err="1"/>
              <a:t>njime</a:t>
            </a:r>
            <a:r>
              <a:rPr lang="en-US" i="1" dirty="0"/>
              <a:t>.</a:t>
            </a:r>
            <a:br>
              <a:rPr lang="en-US" dirty="0"/>
            </a:br>
            <a:r>
              <a:rPr lang="en-US" i="1" dirty="0"/>
              <a:t>…</a:t>
            </a:r>
            <a:br>
              <a:rPr lang="en-US" dirty="0"/>
            </a:br>
            <a:r>
              <a:rPr lang="en-US" i="1" dirty="0" err="1"/>
              <a:t>Mlađi</a:t>
            </a:r>
            <a:r>
              <a:rPr lang="en-US" i="1" dirty="0"/>
              <a:t> je od </a:t>
            </a:r>
            <a:r>
              <a:rPr lang="en-US" i="1" dirty="0" err="1"/>
              <a:t>vesne</a:t>
            </a:r>
            <a:br>
              <a:rPr lang="en-US" dirty="0"/>
            </a:br>
            <a:r>
              <a:rPr lang="en-US" i="1" dirty="0" err="1"/>
              <a:t>Strasniji</a:t>
            </a:r>
            <a:r>
              <a:rPr lang="en-US" i="1" dirty="0"/>
              <a:t> od </a:t>
            </a:r>
            <a:r>
              <a:rPr lang="en-US" i="1" dirty="0" err="1"/>
              <a:t>leta</a:t>
            </a:r>
            <a:r>
              <a:rPr lang="en-US" i="1" dirty="0"/>
              <a:t>,</a:t>
            </a:r>
            <a:br>
              <a:rPr lang="en-US" dirty="0"/>
            </a:br>
            <a:r>
              <a:rPr lang="en-US" i="1" dirty="0"/>
              <a:t>I </a:t>
            </a:r>
            <a:r>
              <a:rPr lang="en-US" i="1" dirty="0" err="1"/>
              <a:t>voli</a:t>
            </a:r>
            <a:r>
              <a:rPr lang="en-US" i="1" dirty="0"/>
              <a:t> me </a:t>
            </a:r>
            <a:r>
              <a:rPr lang="en-US" i="1" dirty="0" err="1"/>
              <a:t>više</a:t>
            </a:r>
            <a:br>
              <a:rPr lang="en-US" dirty="0"/>
            </a:br>
            <a:r>
              <a:rPr lang="en-US" i="1" dirty="0"/>
              <a:t>Od </a:t>
            </a:r>
            <a:r>
              <a:rPr lang="en-US" i="1" dirty="0" err="1"/>
              <a:t>celoga</a:t>
            </a:r>
            <a:r>
              <a:rPr lang="en-US" i="1" dirty="0"/>
              <a:t> </a:t>
            </a:r>
            <a:r>
              <a:rPr lang="en-US" i="1" dirty="0" err="1"/>
              <a:t>sveta</a:t>
            </a:r>
            <a:r>
              <a:rPr lang="en-US" i="1" dirty="0"/>
              <a:t>.”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68667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75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/>
              <a:t>Aleko</a:t>
            </a:r>
            <a:r>
              <a:rPr lang="en-US" dirty="0"/>
              <a:t> </a:t>
            </a:r>
            <a:r>
              <a:rPr lang="en-US" dirty="0" err="1"/>
              <a:t>nije</a:t>
            </a:r>
            <a:r>
              <a:rPr lang="en-US" dirty="0"/>
              <a:t> </a:t>
            </a:r>
            <a:r>
              <a:rPr lang="en-US" dirty="0" err="1"/>
              <a:t>mogao</a:t>
            </a:r>
            <a:r>
              <a:rPr lang="en-US" dirty="0"/>
              <a:t> </a:t>
            </a:r>
            <a:r>
              <a:rPr lang="en-US" dirty="0" err="1"/>
              <a:t>podnijeti</a:t>
            </a:r>
            <a:r>
              <a:rPr lang="en-US" dirty="0"/>
              <a:t> </a:t>
            </a:r>
            <a:r>
              <a:rPr lang="en-US" dirty="0" err="1"/>
              <a:t>riječi</a:t>
            </a:r>
            <a:r>
              <a:rPr lang="en-US" dirty="0"/>
              <a:t> </a:t>
            </a:r>
            <a:r>
              <a:rPr lang="en-US" dirty="0" err="1"/>
              <a:t>pjesme</a:t>
            </a:r>
            <a:r>
              <a:rPr lang="en-US" dirty="0"/>
              <a:t> </a:t>
            </a:r>
            <a:r>
              <a:rPr lang="en-US" dirty="0" err="1"/>
              <a:t>koju</a:t>
            </a:r>
            <a:r>
              <a:rPr lang="en-US" dirty="0"/>
              <a:t> je </a:t>
            </a:r>
            <a:r>
              <a:rPr lang="en-US" dirty="0" err="1"/>
              <a:t>Zemfira</a:t>
            </a:r>
            <a:r>
              <a:rPr lang="en-US" dirty="0"/>
              <a:t> </a:t>
            </a:r>
            <a:r>
              <a:rPr lang="en-US" dirty="0" err="1"/>
              <a:t>pjevala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je </a:t>
            </a:r>
            <a:r>
              <a:rPr lang="en-US" dirty="0" err="1"/>
              <a:t>opominje</a:t>
            </a:r>
            <a:r>
              <a:rPr lang="en-US" dirty="0"/>
              <a:t>:</a:t>
            </a:r>
          </a:p>
          <a:p>
            <a:r>
              <a:rPr lang="en-US" i="1" dirty="0"/>
              <a:t>“…</a:t>
            </a:r>
            <a:r>
              <a:rPr lang="en-US" i="1" dirty="0" err="1"/>
              <a:t>ućuti</a:t>
            </a:r>
            <a:r>
              <a:rPr lang="en-US" i="1" dirty="0"/>
              <a:t> </a:t>
            </a:r>
            <a:r>
              <a:rPr lang="en-US" i="1" dirty="0" err="1"/>
              <a:t>jer</a:t>
            </a:r>
            <a:r>
              <a:rPr lang="en-US" i="1" dirty="0"/>
              <a:t> ne </a:t>
            </a:r>
            <a:r>
              <a:rPr lang="en-US" i="1" dirty="0" err="1"/>
              <a:t>volim</a:t>
            </a:r>
            <a:r>
              <a:rPr lang="en-US" i="1" dirty="0"/>
              <a:t> </a:t>
            </a:r>
            <a:r>
              <a:rPr lang="en-US" i="1" dirty="0" err="1"/>
              <a:t>divlje</a:t>
            </a:r>
            <a:r>
              <a:rPr lang="en-US" i="1" dirty="0"/>
              <a:t> </a:t>
            </a:r>
            <a:r>
              <a:rPr lang="en-US" i="1" dirty="0" err="1"/>
              <a:t>pesme</a:t>
            </a:r>
            <a:r>
              <a:rPr lang="en-US" i="1" dirty="0"/>
              <a:t> </a:t>
            </a:r>
            <a:r>
              <a:rPr lang="en-US" i="1" dirty="0" err="1"/>
              <a:t>tvoje</a:t>
            </a:r>
            <a:r>
              <a:rPr lang="en-US" i="1" dirty="0"/>
              <a:t>…”</a:t>
            </a:r>
            <a:endParaRPr lang="en-US" dirty="0"/>
          </a:p>
          <a:p>
            <a:r>
              <a:rPr lang="en-US" dirty="0"/>
              <a:t>No, </a:t>
            </a:r>
            <a:r>
              <a:rPr lang="en-US" dirty="0" err="1"/>
              <a:t>ona</a:t>
            </a:r>
            <a:r>
              <a:rPr lang="en-US" dirty="0"/>
              <a:t> je </a:t>
            </a:r>
            <a:r>
              <a:rPr lang="en-US" dirty="0" err="1"/>
              <a:t>odustajte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s </a:t>
            </a:r>
            <a:r>
              <a:rPr lang="en-US" dirty="0" err="1"/>
              <a:t>prkosom</a:t>
            </a:r>
            <a:r>
              <a:rPr lang="en-US" dirty="0"/>
              <a:t> mu </a:t>
            </a:r>
            <a:r>
              <a:rPr lang="en-US" dirty="0" err="1"/>
              <a:t>odgovara</a:t>
            </a:r>
            <a:r>
              <a:rPr lang="en-US" dirty="0"/>
              <a:t>:</a:t>
            </a:r>
          </a:p>
          <a:p>
            <a:r>
              <a:rPr lang="en-US" i="1" dirty="0"/>
              <a:t>“</a:t>
            </a:r>
            <a:r>
              <a:rPr lang="en-US" i="1" dirty="0" err="1"/>
              <a:t>Slobodno</a:t>
            </a:r>
            <a:r>
              <a:rPr lang="en-US" i="1" dirty="0"/>
              <a:t> se </a:t>
            </a:r>
            <a:r>
              <a:rPr lang="en-US" i="1" dirty="0" err="1"/>
              <a:t>ljuti</a:t>
            </a:r>
            <a:r>
              <a:rPr lang="en-US" i="1" dirty="0"/>
              <a:t>! /O </a:t>
            </a:r>
            <a:r>
              <a:rPr lang="en-US" i="1" dirty="0" err="1"/>
              <a:t>tebi</a:t>
            </a:r>
            <a:r>
              <a:rPr lang="en-US" i="1" dirty="0"/>
              <a:t> ja </a:t>
            </a:r>
            <a:r>
              <a:rPr lang="en-US" i="1" dirty="0" err="1"/>
              <a:t>tu</a:t>
            </a:r>
            <a:r>
              <a:rPr lang="en-US" i="1" dirty="0"/>
              <a:t> </a:t>
            </a:r>
            <a:r>
              <a:rPr lang="en-US" i="1" dirty="0" err="1"/>
              <a:t>pesmu</a:t>
            </a:r>
            <a:r>
              <a:rPr lang="en-US" i="1" dirty="0"/>
              <a:t> </a:t>
            </a:r>
            <a:r>
              <a:rPr lang="en-US" i="1" dirty="0" err="1"/>
              <a:t>pevam</a:t>
            </a:r>
            <a:r>
              <a:rPr lang="en-US" i="1" dirty="0"/>
              <a:t>.”</a:t>
            </a:r>
            <a:endParaRPr lang="en-US" dirty="0"/>
          </a:p>
          <a:p>
            <a:r>
              <a:rPr lang="en-US" dirty="0" err="1"/>
              <a:t>Stari</a:t>
            </a:r>
            <a:r>
              <a:rPr lang="en-US" dirty="0"/>
              <a:t> </a:t>
            </a:r>
            <a:r>
              <a:rPr lang="en-US" dirty="0" err="1"/>
              <a:t>Ciganin</a:t>
            </a:r>
            <a:r>
              <a:rPr lang="en-US" dirty="0"/>
              <a:t> </a:t>
            </a:r>
            <a:r>
              <a:rPr lang="en-US" dirty="0" err="1"/>
              <a:t>tješi</a:t>
            </a:r>
            <a:r>
              <a:rPr lang="en-US" dirty="0"/>
              <a:t> </a:t>
            </a:r>
            <a:r>
              <a:rPr lang="en-US" dirty="0" err="1"/>
              <a:t>Aleka</a:t>
            </a:r>
            <a:r>
              <a:rPr lang="en-US" dirty="0"/>
              <a:t> </a:t>
            </a:r>
            <a:r>
              <a:rPr lang="en-US" dirty="0" err="1"/>
              <a:t>govoreći</a:t>
            </a:r>
            <a:r>
              <a:rPr lang="en-US" dirty="0"/>
              <a:t> mu da je to </a:t>
            </a:r>
            <a:r>
              <a:rPr lang="en-US" dirty="0" err="1"/>
              <a:t>stara</a:t>
            </a:r>
            <a:r>
              <a:rPr lang="en-US" dirty="0"/>
              <a:t> </a:t>
            </a:r>
            <a:r>
              <a:rPr lang="en-US" dirty="0" err="1"/>
              <a:t>narodna</a:t>
            </a:r>
            <a:r>
              <a:rPr lang="en-US" dirty="0"/>
              <a:t> </a:t>
            </a:r>
            <a:r>
              <a:rPr lang="en-US" dirty="0" err="1"/>
              <a:t>pjesma</a:t>
            </a:r>
            <a:r>
              <a:rPr lang="en-US" dirty="0"/>
              <a:t> </a:t>
            </a:r>
            <a:r>
              <a:rPr lang="en-US" dirty="0" err="1"/>
              <a:t>uz</a:t>
            </a:r>
            <a:r>
              <a:rPr lang="en-US" dirty="0"/>
              <a:t> </a:t>
            </a:r>
            <a:r>
              <a:rPr lang="en-US" dirty="0" err="1"/>
              <a:t>koju</a:t>
            </a:r>
            <a:r>
              <a:rPr lang="en-US" dirty="0"/>
              <a:t> se </a:t>
            </a:r>
            <a:r>
              <a:rPr lang="en-US" dirty="0" err="1"/>
              <a:t>ljudi</a:t>
            </a:r>
            <a:r>
              <a:rPr lang="en-US" dirty="0"/>
              <a:t> </a:t>
            </a:r>
            <a:r>
              <a:rPr lang="en-US" dirty="0" err="1"/>
              <a:t>zabavljaju</a:t>
            </a:r>
            <a:r>
              <a:rPr lang="en-US" dirty="0"/>
              <a:t>, no, </a:t>
            </a:r>
            <a:r>
              <a:rPr lang="en-US" dirty="0" err="1"/>
              <a:t>njezin</a:t>
            </a:r>
            <a:r>
              <a:rPr lang="en-US" dirty="0"/>
              <a:t> </a:t>
            </a:r>
            <a:r>
              <a:rPr lang="en-US" dirty="0" err="1"/>
              <a:t>sadržaj</a:t>
            </a:r>
            <a:r>
              <a:rPr lang="en-US" dirty="0"/>
              <a:t>, </a:t>
            </a:r>
            <a:r>
              <a:rPr lang="en-US" dirty="0" err="1"/>
              <a:t>riječi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Zemfirin</a:t>
            </a:r>
            <a:r>
              <a:rPr lang="en-US" dirty="0"/>
              <a:t> </a:t>
            </a:r>
            <a:r>
              <a:rPr lang="en-US" dirty="0" err="1"/>
              <a:t>odlazak</a:t>
            </a:r>
            <a:r>
              <a:rPr lang="en-US" dirty="0"/>
              <a:t>, </a:t>
            </a:r>
            <a:r>
              <a:rPr lang="en-US" dirty="0" err="1"/>
              <a:t>jako</a:t>
            </a:r>
            <a:r>
              <a:rPr lang="en-US" dirty="0"/>
              <a:t> </a:t>
            </a:r>
            <a:r>
              <a:rPr lang="en-US" dirty="0" err="1"/>
              <a:t>uznemiruju</a:t>
            </a:r>
            <a:r>
              <a:rPr lang="en-US" dirty="0"/>
              <a:t> </a:t>
            </a:r>
            <a:r>
              <a:rPr lang="en-US" dirty="0" err="1"/>
              <a:t>Aleka</a:t>
            </a:r>
            <a:r>
              <a:rPr lang="en-US" dirty="0"/>
              <a:t>. On </a:t>
            </a:r>
            <a:r>
              <a:rPr lang="en-US" dirty="0" err="1"/>
              <a:t>bunca</a:t>
            </a:r>
            <a:r>
              <a:rPr lang="en-US" dirty="0"/>
              <a:t>, </a:t>
            </a:r>
            <a:r>
              <a:rPr lang="en-US" dirty="0" err="1"/>
              <a:t>budi</a:t>
            </a:r>
            <a:r>
              <a:rPr lang="en-US" dirty="0"/>
              <a:t> se </a:t>
            </a:r>
            <a:r>
              <a:rPr lang="en-US" dirty="0" err="1"/>
              <a:t>uznemiren</a:t>
            </a:r>
            <a:r>
              <a:rPr lang="en-US" dirty="0"/>
              <a:t>… A </a:t>
            </a:r>
            <a:r>
              <a:rPr lang="en-US" dirty="0" err="1"/>
              <a:t>starac</a:t>
            </a:r>
            <a:r>
              <a:rPr lang="en-US" dirty="0"/>
              <a:t> </a:t>
            </a:r>
            <a:r>
              <a:rPr lang="en-US" dirty="0" err="1"/>
              <a:t>ga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dalje</a:t>
            </a:r>
            <a:r>
              <a:rPr lang="en-US" dirty="0"/>
              <a:t> </a:t>
            </a:r>
            <a:r>
              <a:rPr lang="en-US" dirty="0" err="1"/>
              <a:t>tješi</a:t>
            </a:r>
            <a:r>
              <a:rPr lang="en-US" dirty="0"/>
              <a:t> </a:t>
            </a:r>
            <a:r>
              <a:rPr lang="en-US" dirty="0" err="1"/>
              <a:t>riječima</a:t>
            </a:r>
            <a:r>
              <a:rPr lang="en-US" dirty="0"/>
              <a:t>:</a:t>
            </a:r>
          </a:p>
          <a:p>
            <a:r>
              <a:rPr lang="en-US" i="1" dirty="0"/>
              <a:t>“</a:t>
            </a:r>
            <a:r>
              <a:rPr lang="en-US" i="1" dirty="0" err="1"/>
              <a:t>Ti</a:t>
            </a:r>
            <a:r>
              <a:rPr lang="en-US" i="1" dirty="0"/>
              <a:t> </a:t>
            </a:r>
            <a:r>
              <a:rPr lang="en-US" i="1" dirty="0" err="1"/>
              <a:t>voliš</a:t>
            </a:r>
            <a:r>
              <a:rPr lang="en-US" i="1" dirty="0"/>
              <a:t> </a:t>
            </a:r>
            <a:r>
              <a:rPr lang="en-US" i="1" dirty="0" err="1"/>
              <a:t>mučno</a:t>
            </a:r>
            <a:r>
              <a:rPr lang="en-US" i="1" dirty="0"/>
              <a:t>, s </a:t>
            </a:r>
            <a:r>
              <a:rPr lang="en-US" i="1" dirty="0" err="1"/>
              <a:t>puno</a:t>
            </a:r>
            <a:r>
              <a:rPr lang="en-US" i="1" dirty="0"/>
              <a:t> </a:t>
            </a:r>
            <a:r>
              <a:rPr lang="en-US" i="1" dirty="0" err="1"/>
              <a:t>sete</a:t>
            </a:r>
            <a:r>
              <a:rPr lang="en-US" i="1" dirty="0"/>
              <a:t>, / A </a:t>
            </a:r>
            <a:r>
              <a:rPr lang="en-US" i="1" dirty="0" err="1"/>
              <a:t>žensko</a:t>
            </a:r>
            <a:r>
              <a:rPr lang="en-US" i="1" dirty="0"/>
              <a:t> </a:t>
            </a:r>
            <a:r>
              <a:rPr lang="en-US" i="1" dirty="0" err="1"/>
              <a:t>srce</a:t>
            </a:r>
            <a:r>
              <a:rPr lang="en-US" i="1" dirty="0"/>
              <a:t> </a:t>
            </a:r>
            <a:r>
              <a:rPr lang="en-US" i="1" dirty="0" err="1"/>
              <a:t>ko</a:t>
            </a:r>
            <a:r>
              <a:rPr lang="en-US" i="1" dirty="0"/>
              <a:t> u </a:t>
            </a:r>
            <a:r>
              <a:rPr lang="en-US" i="1" dirty="0" err="1"/>
              <a:t>šali</a:t>
            </a:r>
            <a:r>
              <a:rPr lang="en-US" i="1" dirty="0"/>
              <a:t>.”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57509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75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4223563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436440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5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i="1" dirty="0"/>
              <a:t>“</a:t>
            </a:r>
            <a:r>
              <a:rPr lang="en-US" i="1" dirty="0" err="1"/>
              <a:t>Čoveče</a:t>
            </a:r>
            <a:r>
              <a:rPr lang="en-US" i="1" dirty="0"/>
              <a:t> </a:t>
            </a:r>
            <a:r>
              <a:rPr lang="en-US" i="1" dirty="0" err="1"/>
              <a:t>gordi</a:t>
            </a:r>
            <a:r>
              <a:rPr lang="en-US" i="1" dirty="0"/>
              <a:t>, </a:t>
            </a:r>
            <a:r>
              <a:rPr lang="en-US" i="1" dirty="0" err="1"/>
              <a:t>idi</a:t>
            </a:r>
            <a:r>
              <a:rPr lang="en-US" i="1" dirty="0"/>
              <a:t> </a:t>
            </a:r>
            <a:r>
              <a:rPr lang="en-US" i="1" dirty="0" err="1"/>
              <a:t>sada</a:t>
            </a:r>
            <a:r>
              <a:rPr lang="en-US" i="1" dirty="0"/>
              <a:t>!</a:t>
            </a:r>
            <a:br>
              <a:rPr lang="en-US" dirty="0"/>
            </a:br>
            <a:r>
              <a:rPr lang="en-US" i="1" dirty="0" err="1"/>
              <a:t>Kod</a:t>
            </a:r>
            <a:r>
              <a:rPr lang="en-US" i="1" dirty="0"/>
              <a:t> </a:t>
            </a:r>
            <a:r>
              <a:rPr lang="en-US" i="1" dirty="0" err="1"/>
              <a:t>nas</a:t>
            </a:r>
            <a:r>
              <a:rPr lang="en-US" i="1" dirty="0"/>
              <a:t> </a:t>
            </a:r>
            <a:r>
              <a:rPr lang="en-US" i="1" dirty="0" err="1"/>
              <a:t>vaš</a:t>
            </a:r>
            <a:r>
              <a:rPr lang="en-US" i="1" dirty="0"/>
              <a:t> </a:t>
            </a:r>
            <a:r>
              <a:rPr lang="en-US" i="1" dirty="0" err="1"/>
              <a:t>zakon</a:t>
            </a:r>
            <a:r>
              <a:rPr lang="en-US" i="1" dirty="0"/>
              <a:t> ne </a:t>
            </a:r>
            <a:r>
              <a:rPr lang="en-US" i="1" dirty="0" err="1"/>
              <a:t>postoji</a:t>
            </a:r>
            <a:r>
              <a:rPr lang="en-US" i="1" dirty="0"/>
              <a:t>,</a:t>
            </a:r>
            <a:br>
              <a:rPr lang="en-US" dirty="0"/>
            </a:br>
            <a:r>
              <a:rPr lang="en-US" i="1" dirty="0" err="1"/>
              <a:t>Osj</a:t>
            </a:r>
            <a:r>
              <a:rPr lang="en-US" i="1" dirty="0"/>
              <a:t> </a:t>
            </a:r>
            <a:r>
              <a:rPr lang="en-US" i="1" dirty="0" err="1"/>
              <a:t>njega</a:t>
            </a:r>
            <a:r>
              <a:rPr lang="en-US" i="1" dirty="0"/>
              <a:t> </a:t>
            </a:r>
            <a:r>
              <a:rPr lang="en-US" i="1" dirty="0" err="1"/>
              <a:t>niko</a:t>
            </a:r>
            <a:r>
              <a:rPr lang="en-US" i="1" dirty="0"/>
              <a:t> </a:t>
            </a:r>
            <a:r>
              <a:rPr lang="en-US" i="1" dirty="0" err="1"/>
              <a:t>tu</a:t>
            </a:r>
            <a:r>
              <a:rPr lang="en-US" i="1" dirty="0"/>
              <a:t> ne </a:t>
            </a:r>
            <a:r>
              <a:rPr lang="en-US" i="1" dirty="0" err="1"/>
              <a:t>strada</a:t>
            </a:r>
            <a:r>
              <a:rPr lang="en-US" i="1" dirty="0"/>
              <a:t>,</a:t>
            </a:r>
            <a:br>
              <a:rPr lang="en-US" dirty="0"/>
            </a:br>
            <a:r>
              <a:rPr lang="en-US" i="1" dirty="0" err="1"/>
              <a:t>Šta</a:t>
            </a:r>
            <a:r>
              <a:rPr lang="en-US" i="1" dirty="0"/>
              <a:t> </a:t>
            </a:r>
            <a:r>
              <a:rPr lang="en-US" i="1" dirty="0" err="1"/>
              <a:t>će</a:t>
            </a:r>
            <a:r>
              <a:rPr lang="en-US" i="1" dirty="0"/>
              <a:t> </a:t>
            </a:r>
            <a:r>
              <a:rPr lang="en-US" i="1" dirty="0" err="1"/>
              <a:t>nam</a:t>
            </a:r>
            <a:r>
              <a:rPr lang="en-US" i="1" dirty="0"/>
              <a:t> </a:t>
            </a:r>
            <a:r>
              <a:rPr lang="en-US" i="1" dirty="0" err="1"/>
              <a:t>krv</a:t>
            </a:r>
            <a:r>
              <a:rPr lang="en-US" i="1" dirty="0"/>
              <a:t> </a:t>
            </a:r>
            <a:r>
              <a:rPr lang="en-US" i="1" dirty="0" err="1"/>
              <a:t>i</a:t>
            </a:r>
            <a:r>
              <a:rPr lang="en-US" i="1" dirty="0"/>
              <a:t> </a:t>
            </a:r>
            <a:r>
              <a:rPr lang="en-US" i="1" dirty="0" err="1"/>
              <a:t>jadi</a:t>
            </a:r>
            <a:r>
              <a:rPr lang="en-US" i="1" dirty="0"/>
              <a:t> </a:t>
            </a:r>
            <a:r>
              <a:rPr lang="en-US" i="1" dirty="0" err="1"/>
              <a:t>tvoji</a:t>
            </a:r>
            <a:r>
              <a:rPr lang="en-US" i="1" dirty="0"/>
              <a:t>?</a:t>
            </a:r>
            <a:br>
              <a:rPr lang="en-US" dirty="0"/>
            </a:br>
            <a:r>
              <a:rPr lang="en-US" i="1" dirty="0"/>
              <a:t>Ne </a:t>
            </a:r>
            <a:r>
              <a:rPr lang="en-US" i="1" dirty="0" err="1"/>
              <a:t>kažnjavamo</a:t>
            </a:r>
            <a:r>
              <a:rPr lang="en-US" i="1" dirty="0"/>
              <a:t> </a:t>
            </a:r>
            <a:r>
              <a:rPr lang="en-US" i="1" dirty="0" err="1"/>
              <a:t>smrću</a:t>
            </a:r>
            <a:r>
              <a:rPr lang="en-US" i="1" dirty="0"/>
              <a:t> </a:t>
            </a:r>
            <a:r>
              <a:rPr lang="en-US" i="1" dirty="0" err="1"/>
              <a:t>ljude</a:t>
            </a:r>
            <a:r>
              <a:rPr lang="en-US" i="1" dirty="0"/>
              <a:t>.</a:t>
            </a:r>
            <a:br>
              <a:rPr lang="en-US" dirty="0"/>
            </a:br>
            <a:r>
              <a:rPr lang="en-US" i="1" dirty="0"/>
              <a:t>Ali s </a:t>
            </a:r>
            <a:r>
              <a:rPr lang="en-US" i="1" dirty="0" err="1"/>
              <a:t>ubicom</a:t>
            </a:r>
            <a:r>
              <a:rPr lang="en-US" i="1" dirty="0"/>
              <a:t> </a:t>
            </a:r>
            <a:r>
              <a:rPr lang="en-US" i="1" dirty="0" err="1"/>
              <a:t>ko</a:t>
            </a:r>
            <a:r>
              <a:rPr lang="en-US" i="1" dirty="0"/>
              <a:t> da </a:t>
            </a:r>
            <a:r>
              <a:rPr lang="en-US" i="1" dirty="0" err="1"/>
              <a:t>bude</a:t>
            </a:r>
            <a:r>
              <a:rPr lang="en-US" i="1" dirty="0"/>
              <a:t>?</a:t>
            </a:r>
            <a:br>
              <a:rPr lang="en-US" dirty="0"/>
            </a:br>
            <a:r>
              <a:rPr lang="en-US" i="1" dirty="0"/>
              <a:t>Ne </a:t>
            </a:r>
            <a:r>
              <a:rPr lang="en-US" i="1" dirty="0" err="1"/>
              <a:t>pristaje</a:t>
            </a:r>
            <a:r>
              <a:rPr lang="en-US" i="1" dirty="0"/>
              <a:t> </a:t>
            </a:r>
            <a:r>
              <a:rPr lang="en-US" i="1" dirty="0" err="1"/>
              <a:t>naš</a:t>
            </a:r>
            <a:r>
              <a:rPr lang="en-US" i="1" dirty="0"/>
              <a:t> </a:t>
            </a:r>
            <a:r>
              <a:rPr lang="en-US" i="1" dirty="0" err="1"/>
              <a:t>udes</a:t>
            </a:r>
            <a:r>
              <a:rPr lang="en-US" i="1" dirty="0"/>
              <a:t> </a:t>
            </a:r>
            <a:r>
              <a:rPr lang="en-US" i="1" dirty="0" err="1"/>
              <a:t>tebi</a:t>
            </a:r>
            <a:r>
              <a:rPr lang="en-US" i="1" dirty="0"/>
              <a:t>,</a:t>
            </a:r>
            <a:br>
              <a:rPr lang="en-US" dirty="0"/>
            </a:br>
            <a:r>
              <a:rPr lang="en-US" i="1" dirty="0" err="1"/>
              <a:t>Slobodu</a:t>
            </a:r>
            <a:r>
              <a:rPr lang="en-US" i="1" dirty="0"/>
              <a:t> </a:t>
            </a:r>
            <a:r>
              <a:rPr lang="en-US" i="1" dirty="0" err="1"/>
              <a:t>hoćeš</a:t>
            </a:r>
            <a:r>
              <a:rPr lang="en-US" i="1" dirty="0"/>
              <a:t> </a:t>
            </a:r>
            <a:r>
              <a:rPr lang="en-US" i="1" dirty="0" err="1"/>
              <a:t>samo</a:t>
            </a:r>
            <a:r>
              <a:rPr lang="en-US" i="1" dirty="0"/>
              <a:t> </a:t>
            </a:r>
            <a:r>
              <a:rPr lang="en-US" i="1" dirty="0" err="1"/>
              <a:t>sebi</a:t>
            </a:r>
            <a:r>
              <a:rPr lang="en-US" i="1" dirty="0"/>
              <a:t>,</a:t>
            </a:r>
            <a:br>
              <a:rPr lang="en-US" dirty="0"/>
            </a:br>
            <a:r>
              <a:rPr lang="en-US" i="1" dirty="0"/>
              <a:t>Od </a:t>
            </a:r>
            <a:r>
              <a:rPr lang="en-US" i="1" dirty="0" err="1"/>
              <a:t>glasa</a:t>
            </a:r>
            <a:r>
              <a:rPr lang="en-US" i="1" dirty="0"/>
              <a:t> </a:t>
            </a:r>
            <a:r>
              <a:rPr lang="en-US" i="1" dirty="0" err="1"/>
              <a:t>tvog</a:t>
            </a:r>
            <a:r>
              <a:rPr lang="en-US" i="1" dirty="0"/>
              <a:t> se </a:t>
            </a:r>
            <a:r>
              <a:rPr lang="en-US" i="1" dirty="0" err="1"/>
              <a:t>kosa</a:t>
            </a:r>
            <a:r>
              <a:rPr lang="en-US" i="1" dirty="0"/>
              <a:t> </a:t>
            </a:r>
            <a:r>
              <a:rPr lang="en-US" i="1" dirty="0" err="1"/>
              <a:t>ježi</a:t>
            </a:r>
            <a:r>
              <a:rPr lang="en-US" i="1" dirty="0"/>
              <a:t>;</a:t>
            </a:r>
            <a:br>
              <a:rPr lang="en-US" dirty="0"/>
            </a:br>
            <a:r>
              <a:rPr lang="en-US" i="1" dirty="0" err="1"/>
              <a:t>Svi</a:t>
            </a:r>
            <a:r>
              <a:rPr lang="en-US" i="1" dirty="0"/>
              <a:t> mi </a:t>
            </a:r>
            <a:r>
              <a:rPr lang="en-US" i="1" dirty="0" err="1"/>
              <a:t>smo</a:t>
            </a:r>
            <a:r>
              <a:rPr lang="en-US" i="1" dirty="0"/>
              <a:t> </a:t>
            </a:r>
            <a:r>
              <a:rPr lang="en-US" i="1" dirty="0" err="1"/>
              <a:t>krotki</a:t>
            </a:r>
            <a:r>
              <a:rPr lang="en-US" i="1" dirty="0"/>
              <a:t>, </a:t>
            </a:r>
            <a:r>
              <a:rPr lang="en-US" i="1" dirty="0" err="1"/>
              <a:t>dobri</a:t>
            </a:r>
            <a:r>
              <a:rPr lang="en-US" i="1" dirty="0"/>
              <a:t> </a:t>
            </a:r>
            <a:r>
              <a:rPr lang="en-US" i="1" dirty="0" err="1"/>
              <a:t>ljudi</a:t>
            </a:r>
            <a:r>
              <a:rPr lang="en-US" i="1" dirty="0"/>
              <a:t>,</a:t>
            </a:r>
            <a:br>
              <a:rPr lang="en-US" dirty="0"/>
            </a:br>
            <a:r>
              <a:rPr lang="en-US" i="1" dirty="0" err="1"/>
              <a:t>Svirep</a:t>
            </a:r>
            <a:r>
              <a:rPr lang="en-US" i="1" dirty="0"/>
              <a:t> </a:t>
            </a:r>
            <a:r>
              <a:rPr lang="en-US" i="1" dirty="0" err="1"/>
              <a:t>i</a:t>
            </a:r>
            <a:r>
              <a:rPr lang="en-US" i="1" dirty="0"/>
              <a:t> </a:t>
            </a:r>
            <a:r>
              <a:rPr lang="en-US" i="1" dirty="0" err="1"/>
              <a:t>zao</a:t>
            </a:r>
            <a:r>
              <a:rPr lang="en-US" i="1" dirty="0"/>
              <a:t> </a:t>
            </a:r>
            <a:r>
              <a:rPr lang="en-US" i="1" dirty="0" err="1"/>
              <a:t>ti</a:t>
            </a:r>
            <a:r>
              <a:rPr lang="en-US" i="1" dirty="0"/>
              <a:t> </a:t>
            </a:r>
            <a:r>
              <a:rPr lang="en-US" i="1" dirty="0" err="1"/>
              <a:t>si</a:t>
            </a:r>
            <a:r>
              <a:rPr lang="en-US" i="1" dirty="0"/>
              <a:t>. </a:t>
            </a:r>
            <a:r>
              <a:rPr lang="en-US" i="1" dirty="0" err="1"/>
              <a:t>Beži</a:t>
            </a:r>
            <a:r>
              <a:rPr lang="en-US" i="1" dirty="0"/>
              <a:t>!</a:t>
            </a:r>
            <a:br>
              <a:rPr lang="en-US" dirty="0"/>
            </a:br>
            <a:r>
              <a:rPr lang="en-US" i="1" dirty="0" err="1"/>
              <a:t>Zbogom</a:t>
            </a:r>
            <a:r>
              <a:rPr lang="en-US" i="1" dirty="0"/>
              <a:t>. I </a:t>
            </a:r>
            <a:r>
              <a:rPr lang="en-US" i="1" dirty="0" err="1"/>
              <a:t>mir</a:t>
            </a:r>
            <a:r>
              <a:rPr lang="en-US" i="1" dirty="0"/>
              <a:t> </a:t>
            </a:r>
            <a:r>
              <a:rPr lang="en-US" i="1" dirty="0" err="1"/>
              <a:t>sa</a:t>
            </a:r>
            <a:r>
              <a:rPr lang="en-US" i="1" dirty="0"/>
              <a:t> </a:t>
            </a:r>
            <a:r>
              <a:rPr lang="en-US" i="1" dirty="0" err="1"/>
              <a:t>tobom</a:t>
            </a:r>
            <a:r>
              <a:rPr lang="en-US" i="1" dirty="0"/>
              <a:t> </a:t>
            </a:r>
            <a:r>
              <a:rPr lang="en-US" i="1" dirty="0" err="1"/>
              <a:t>budi</a:t>
            </a:r>
            <a:r>
              <a:rPr lang="en-US" i="1" dirty="0"/>
              <a:t>.”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30359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75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Aleko</a:t>
            </a:r>
            <a:r>
              <a:rPr lang="en-US" dirty="0"/>
              <a:t> je </a:t>
            </a:r>
            <a:r>
              <a:rPr lang="en-US" dirty="0" err="1"/>
              <a:t>ostao</a:t>
            </a:r>
            <a:r>
              <a:rPr lang="en-US" dirty="0"/>
              <a:t> </a:t>
            </a:r>
            <a:r>
              <a:rPr lang="en-US" dirty="0" err="1"/>
              <a:t>sam.</a:t>
            </a:r>
            <a:r>
              <a:rPr lang="en-US" dirty="0"/>
              <a:t> U tabor je </a:t>
            </a:r>
            <a:r>
              <a:rPr lang="en-US" dirty="0" err="1"/>
              <a:t>došao</a:t>
            </a:r>
            <a:r>
              <a:rPr lang="en-US" dirty="0"/>
              <a:t> </a:t>
            </a:r>
            <a:r>
              <a:rPr lang="en-US" dirty="0" err="1"/>
              <a:t>kako</a:t>
            </a:r>
            <a:r>
              <a:rPr lang="en-US" dirty="0"/>
              <a:t> bi </a:t>
            </a:r>
            <a:r>
              <a:rPr lang="en-US" dirty="0" err="1"/>
              <a:t>pronašao</a:t>
            </a:r>
            <a:r>
              <a:rPr lang="en-US" dirty="0"/>
              <a:t> novo, </a:t>
            </a:r>
            <a:r>
              <a:rPr lang="en-US" dirty="0" err="1"/>
              <a:t>bolje</a:t>
            </a:r>
            <a:r>
              <a:rPr lang="en-US" dirty="0"/>
              <a:t> </a:t>
            </a:r>
            <a:r>
              <a:rPr lang="en-US" dirty="0" err="1"/>
              <a:t>mjesto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život</a:t>
            </a:r>
            <a:r>
              <a:rPr lang="en-US" dirty="0"/>
              <a:t>, </a:t>
            </a:r>
            <a:r>
              <a:rPr lang="en-US" dirty="0" err="1"/>
              <a:t>ali</a:t>
            </a:r>
            <a:r>
              <a:rPr lang="en-US" dirty="0"/>
              <a:t> on u tome </a:t>
            </a:r>
            <a:r>
              <a:rPr lang="en-US" dirty="0" err="1"/>
              <a:t>nije</a:t>
            </a:r>
            <a:r>
              <a:rPr lang="en-US" dirty="0"/>
              <a:t> </a:t>
            </a:r>
            <a:r>
              <a:rPr lang="en-US" dirty="0" err="1"/>
              <a:t>uspio</a:t>
            </a:r>
            <a:r>
              <a:rPr lang="en-US" dirty="0"/>
              <a:t>. </a:t>
            </a:r>
            <a:r>
              <a:rPr lang="en-US" dirty="0" err="1"/>
              <a:t>Njegov</a:t>
            </a:r>
            <a:r>
              <a:rPr lang="en-US" dirty="0"/>
              <a:t> </a:t>
            </a:r>
            <a:r>
              <a:rPr lang="en-US" dirty="0" err="1"/>
              <a:t>pokušaj</a:t>
            </a:r>
            <a:r>
              <a:rPr lang="en-US" dirty="0"/>
              <a:t> da </a:t>
            </a:r>
            <a:r>
              <a:rPr lang="en-US" dirty="0" err="1"/>
              <a:t>nađe</a:t>
            </a:r>
            <a:r>
              <a:rPr lang="en-US" dirty="0"/>
              <a:t> </a:t>
            </a:r>
            <a:r>
              <a:rPr lang="en-US" dirty="0" err="1"/>
              <a:t>slobodu</a:t>
            </a:r>
            <a:r>
              <a:rPr lang="en-US" dirty="0"/>
              <a:t> </a:t>
            </a:r>
            <a:r>
              <a:rPr lang="en-US" dirty="0" err="1"/>
              <a:t>ostao</a:t>
            </a:r>
            <a:r>
              <a:rPr lang="en-US" dirty="0"/>
              <a:t> je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pokušaj</a:t>
            </a:r>
            <a:r>
              <a:rPr lang="en-US" dirty="0"/>
              <a:t> </a:t>
            </a:r>
            <a:r>
              <a:rPr lang="en-US" dirty="0" err="1"/>
              <a:t>jer</a:t>
            </a:r>
            <a:r>
              <a:rPr lang="en-US" dirty="0"/>
              <a:t> temperament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karakter</a:t>
            </a:r>
            <a:r>
              <a:rPr lang="en-US" dirty="0"/>
              <a:t> se u </a:t>
            </a:r>
            <a:r>
              <a:rPr lang="en-US" dirty="0" err="1"/>
              <a:t>potpunosti</a:t>
            </a:r>
            <a:r>
              <a:rPr lang="en-US" dirty="0"/>
              <a:t> </a:t>
            </a:r>
            <a:r>
              <a:rPr lang="en-US" dirty="0" err="1"/>
              <a:t>kose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slobodnom</a:t>
            </a:r>
            <a:r>
              <a:rPr lang="en-US" dirty="0"/>
              <a:t>.</a:t>
            </a:r>
          </a:p>
          <a:p>
            <a:r>
              <a:rPr lang="en-US" dirty="0"/>
              <a:t>Epilog </a:t>
            </a:r>
            <a:r>
              <a:rPr lang="en-US" dirty="0" err="1"/>
              <a:t>nam</a:t>
            </a:r>
            <a:r>
              <a:rPr lang="en-US" dirty="0"/>
              <a:t> </a:t>
            </a:r>
            <a:r>
              <a:rPr lang="en-US" dirty="0" err="1"/>
              <a:t>donosi</a:t>
            </a:r>
            <a:r>
              <a:rPr lang="en-US" dirty="0"/>
              <a:t> </a:t>
            </a:r>
            <a:r>
              <a:rPr lang="en-US" dirty="0" err="1"/>
              <a:t>saznanje</a:t>
            </a:r>
            <a:r>
              <a:rPr lang="en-US" dirty="0"/>
              <a:t> da u </a:t>
            </a:r>
            <a:r>
              <a:rPr lang="en-US" dirty="0" err="1"/>
              <a:t>ciganskim</a:t>
            </a:r>
            <a:r>
              <a:rPr lang="en-US" dirty="0"/>
              <a:t> </a:t>
            </a:r>
            <a:r>
              <a:rPr lang="en-US" dirty="0" err="1"/>
              <a:t>taborima</a:t>
            </a:r>
            <a:r>
              <a:rPr lang="en-US" dirty="0"/>
              <a:t> </a:t>
            </a:r>
            <a:r>
              <a:rPr lang="en-US" dirty="0" err="1"/>
              <a:t>nema</a:t>
            </a:r>
            <a:r>
              <a:rPr lang="en-US" dirty="0"/>
              <a:t> </a:t>
            </a:r>
            <a:r>
              <a:rPr lang="en-US" dirty="0" err="1"/>
              <a:t>puno</a:t>
            </a:r>
            <a:r>
              <a:rPr lang="en-US" dirty="0"/>
              <a:t> </a:t>
            </a:r>
            <a:r>
              <a:rPr lang="en-US" dirty="0" err="1"/>
              <a:t>sreće</a:t>
            </a:r>
            <a:r>
              <a:rPr lang="en-US" dirty="0"/>
              <a:t>, a to je </a:t>
            </a:r>
            <a:r>
              <a:rPr lang="en-US" dirty="0" err="1"/>
              <a:t>ujedno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poanta</a:t>
            </a:r>
            <a:r>
              <a:rPr lang="en-US" dirty="0"/>
              <a:t> </a:t>
            </a:r>
            <a:r>
              <a:rPr lang="en-US" dirty="0" err="1"/>
              <a:t>cijele</a:t>
            </a:r>
            <a:r>
              <a:rPr lang="en-US" dirty="0"/>
              <a:t> </a:t>
            </a:r>
            <a:r>
              <a:rPr lang="en-US" dirty="0" err="1"/>
              <a:t>pjesme</a:t>
            </a:r>
            <a:r>
              <a:rPr lang="en-US" dirty="0"/>
              <a:t>: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58786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5000"/>
            <a:lum/>
          </a:blip>
          <a:srcRect/>
          <a:stretch>
            <a:fillRect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4320540" cy="6176963"/>
          </a:xfrm>
          <a:blipFill>
            <a:blip r:embed="rId3">
              <a:alphaModFix amt="75000"/>
            </a:blip>
            <a:tile tx="0" ty="0" sx="100000" sy="100000" flip="none" algn="tl"/>
          </a:blipFill>
        </p:spPr>
        <p:txBody>
          <a:bodyPr>
            <a:normAutofit/>
          </a:bodyPr>
          <a:lstStyle/>
          <a:p>
            <a:r>
              <a:rPr lang="en-US" sz="3200" i="1" dirty="0"/>
              <a:t>“I </a:t>
            </a:r>
            <a:r>
              <a:rPr lang="en-US" sz="3200" i="1" dirty="0" err="1"/>
              <a:t>tu</a:t>
            </a:r>
            <a:r>
              <a:rPr lang="en-US" sz="3200" i="1" dirty="0"/>
              <a:t>, pod </a:t>
            </a:r>
            <a:r>
              <a:rPr lang="en-US" sz="3200" i="1" dirty="0" err="1"/>
              <a:t>bednim</a:t>
            </a:r>
            <a:r>
              <a:rPr lang="en-US" sz="3200" i="1" dirty="0"/>
              <a:t> </a:t>
            </a:r>
            <a:r>
              <a:rPr lang="en-US" sz="3200" i="1" dirty="0" err="1"/>
              <a:t>šatorima</a:t>
            </a:r>
            <a:br>
              <a:rPr lang="en-US" sz="3200" dirty="0"/>
            </a:br>
            <a:r>
              <a:rPr lang="en-US" sz="3200" i="1" dirty="0" err="1"/>
              <a:t>Postoje</a:t>
            </a:r>
            <a:r>
              <a:rPr lang="en-US" sz="3200" i="1" dirty="0"/>
              <a:t> more, </a:t>
            </a:r>
            <a:r>
              <a:rPr lang="en-US" sz="3200" i="1" dirty="0" err="1"/>
              <a:t>boli</a:t>
            </a:r>
            <a:r>
              <a:rPr lang="en-US" sz="3200" i="1" dirty="0"/>
              <a:t> </a:t>
            </a:r>
            <a:r>
              <a:rPr lang="en-US" sz="3200" i="1" dirty="0" err="1"/>
              <a:t>srama</a:t>
            </a:r>
            <a:r>
              <a:rPr lang="en-US" sz="3200" i="1" dirty="0"/>
              <a:t>,</a:t>
            </a:r>
            <a:br>
              <a:rPr lang="en-US" sz="3200" dirty="0"/>
            </a:br>
            <a:r>
              <a:rPr lang="en-US" sz="3200" i="1" dirty="0"/>
              <a:t>Ni </a:t>
            </a:r>
            <a:r>
              <a:rPr lang="en-US" sz="3200" i="1" dirty="0" err="1"/>
              <a:t>vaša</a:t>
            </a:r>
            <a:r>
              <a:rPr lang="en-US" sz="3200" i="1" dirty="0"/>
              <a:t> </a:t>
            </a:r>
            <a:r>
              <a:rPr lang="en-US" sz="3200" i="1" dirty="0" err="1"/>
              <a:t>huda</a:t>
            </a:r>
            <a:r>
              <a:rPr lang="en-US" sz="3200" i="1" dirty="0"/>
              <a:t> </a:t>
            </a:r>
            <a:r>
              <a:rPr lang="en-US" sz="3200" i="1" dirty="0" err="1"/>
              <a:t>utočišta</a:t>
            </a:r>
            <a:br>
              <a:rPr lang="en-US" sz="3200" dirty="0"/>
            </a:br>
            <a:r>
              <a:rPr lang="en-US" sz="3200" i="1" dirty="0" err="1"/>
              <a:t>Divljina</a:t>
            </a:r>
            <a:r>
              <a:rPr lang="en-US" sz="3200" i="1" dirty="0"/>
              <a:t> </a:t>
            </a:r>
            <a:r>
              <a:rPr lang="en-US" sz="3200" i="1" dirty="0" err="1"/>
              <a:t>nije</a:t>
            </a:r>
            <a:r>
              <a:rPr lang="en-US" sz="3200" i="1" dirty="0"/>
              <a:t> </a:t>
            </a:r>
            <a:r>
              <a:rPr lang="en-US" sz="3200" i="1" dirty="0" err="1"/>
              <a:t>spasla</a:t>
            </a:r>
            <a:r>
              <a:rPr lang="en-US" sz="3200" i="1" dirty="0"/>
              <a:t> </a:t>
            </a:r>
            <a:r>
              <a:rPr lang="en-US" sz="3200" i="1" dirty="0" err="1"/>
              <a:t>jada</a:t>
            </a:r>
            <a:r>
              <a:rPr lang="en-US" sz="3200" i="1" dirty="0"/>
              <a:t>;</a:t>
            </a:r>
            <a:br>
              <a:rPr lang="en-US" sz="3200" dirty="0"/>
            </a:br>
            <a:r>
              <a:rPr lang="en-US" sz="3200" i="1" dirty="0"/>
              <a:t>Od </a:t>
            </a:r>
            <a:r>
              <a:rPr lang="en-US" sz="3200" i="1" dirty="0" err="1"/>
              <a:t>kobnih</a:t>
            </a:r>
            <a:r>
              <a:rPr lang="en-US" sz="3200" i="1" dirty="0"/>
              <a:t> </a:t>
            </a:r>
            <a:r>
              <a:rPr lang="en-US" sz="3200" i="1" dirty="0" err="1"/>
              <a:t>strasti</a:t>
            </a:r>
            <a:r>
              <a:rPr lang="en-US" sz="3200" i="1" dirty="0"/>
              <a:t> </a:t>
            </a:r>
            <a:r>
              <a:rPr lang="en-US" sz="3200" i="1" dirty="0" err="1"/>
              <a:t>svud</a:t>
            </a:r>
            <a:r>
              <a:rPr lang="en-US" sz="3200" i="1" dirty="0"/>
              <a:t> se </a:t>
            </a:r>
            <a:r>
              <a:rPr lang="en-US" sz="3200" i="1" dirty="0" err="1"/>
              <a:t>strada</a:t>
            </a:r>
            <a:r>
              <a:rPr lang="en-US" sz="3200" i="1" dirty="0"/>
              <a:t>,</a:t>
            </a:r>
            <a:br>
              <a:rPr lang="en-US" sz="3200" dirty="0"/>
            </a:br>
            <a:r>
              <a:rPr lang="en-US" sz="3200" i="1" dirty="0"/>
              <a:t>I </a:t>
            </a:r>
            <a:r>
              <a:rPr lang="en-US" sz="3200" i="1" dirty="0" err="1"/>
              <a:t>nas</a:t>
            </a:r>
            <a:r>
              <a:rPr lang="en-US" sz="3200" i="1" dirty="0"/>
              <a:t> od </a:t>
            </a:r>
            <a:r>
              <a:rPr lang="en-US" sz="3200" i="1" dirty="0" err="1"/>
              <a:t>njih</a:t>
            </a:r>
            <a:r>
              <a:rPr lang="en-US" sz="3200" i="1" dirty="0"/>
              <a:t> ne </a:t>
            </a:r>
            <a:r>
              <a:rPr lang="en-US" sz="3200" i="1" dirty="0" err="1"/>
              <a:t>štiti</a:t>
            </a:r>
            <a:r>
              <a:rPr lang="en-US" sz="3200" i="1" dirty="0"/>
              <a:t> </a:t>
            </a:r>
            <a:r>
              <a:rPr lang="en-US" sz="3200" i="1" dirty="0" err="1"/>
              <a:t>ništa</a:t>
            </a:r>
            <a:r>
              <a:rPr lang="en-US" i="1" dirty="0"/>
              <a:t>.”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62938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4960425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476825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5000"/>
            <a:lum/>
          </a:blip>
          <a:srcRect/>
          <a:stretch>
            <a:fillRect t="-65000" b="-6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94460" y="1257300"/>
            <a:ext cx="774954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0" i="0" dirty="0" err="1">
                <a:solidFill>
                  <a:srgbClr val="FF0000"/>
                </a:solidFill>
                <a:effectLst/>
                <a:latin typeface="Roboto"/>
              </a:rPr>
              <a:t>Puškin</a:t>
            </a:r>
            <a:r>
              <a:rPr lang="en-US" sz="3200" b="0" i="0" dirty="0">
                <a:solidFill>
                  <a:srgbClr val="FF0000"/>
                </a:solidFill>
                <a:effectLst/>
                <a:latin typeface="Roboto"/>
              </a:rPr>
              <a:t> je </a:t>
            </a:r>
            <a:r>
              <a:rPr lang="en-US" sz="3200" b="0" i="0" dirty="0" err="1">
                <a:solidFill>
                  <a:srgbClr val="FF0000"/>
                </a:solidFill>
                <a:effectLst/>
                <a:latin typeface="Roboto"/>
              </a:rPr>
              <a:t>poemu</a:t>
            </a:r>
            <a:r>
              <a:rPr lang="en-US" sz="3200" b="0" i="0" dirty="0">
                <a:solidFill>
                  <a:srgbClr val="FF0000"/>
                </a:solidFill>
                <a:effectLst/>
                <a:latin typeface="Roboto"/>
              </a:rPr>
              <a:t> “</a:t>
            </a:r>
            <a:r>
              <a:rPr lang="en-US" sz="3200" b="0" i="0" dirty="0" err="1">
                <a:solidFill>
                  <a:srgbClr val="FF0000"/>
                </a:solidFill>
                <a:effectLst/>
                <a:latin typeface="Roboto"/>
              </a:rPr>
              <a:t>Cigani</a:t>
            </a:r>
            <a:r>
              <a:rPr lang="en-US" sz="3200" b="0" i="0" dirty="0">
                <a:solidFill>
                  <a:srgbClr val="FF0000"/>
                </a:solidFill>
                <a:effectLst/>
                <a:latin typeface="Roboto"/>
              </a:rPr>
              <a:t>” </a:t>
            </a:r>
            <a:r>
              <a:rPr lang="en-US" sz="3200" b="0" i="0" dirty="0" err="1">
                <a:solidFill>
                  <a:srgbClr val="FF0000"/>
                </a:solidFill>
                <a:effectLst/>
                <a:latin typeface="Roboto"/>
              </a:rPr>
              <a:t>počeo</a:t>
            </a:r>
            <a:r>
              <a:rPr lang="en-US" sz="3200" b="0" i="0" dirty="0">
                <a:solidFill>
                  <a:srgbClr val="FF0000"/>
                </a:solidFill>
                <a:effectLst/>
                <a:latin typeface="Roboto"/>
              </a:rPr>
              <a:t> </a:t>
            </a:r>
            <a:r>
              <a:rPr lang="en-US" sz="3200" b="0" i="0" dirty="0" err="1">
                <a:solidFill>
                  <a:srgbClr val="FF0000"/>
                </a:solidFill>
                <a:effectLst/>
                <a:latin typeface="Roboto"/>
              </a:rPr>
              <a:t>pisati</a:t>
            </a:r>
            <a:r>
              <a:rPr lang="en-US" sz="3200" b="0" i="0" dirty="0">
                <a:solidFill>
                  <a:srgbClr val="FF0000"/>
                </a:solidFill>
                <a:effectLst/>
                <a:latin typeface="Roboto"/>
              </a:rPr>
              <a:t> u </a:t>
            </a:r>
            <a:r>
              <a:rPr lang="en-US" sz="3200" b="0" i="0" dirty="0" err="1">
                <a:solidFill>
                  <a:srgbClr val="FF0000"/>
                </a:solidFill>
                <a:effectLst/>
                <a:latin typeface="Roboto"/>
              </a:rPr>
              <a:t>Besarabiji</a:t>
            </a:r>
            <a:r>
              <a:rPr lang="en-US" sz="3200" b="0" i="0" dirty="0">
                <a:solidFill>
                  <a:srgbClr val="FF0000"/>
                </a:solidFill>
                <a:effectLst/>
                <a:latin typeface="Roboto"/>
              </a:rPr>
              <a:t> </a:t>
            </a:r>
            <a:r>
              <a:rPr lang="en-US" sz="3200" b="0" i="0" dirty="0" err="1">
                <a:solidFill>
                  <a:srgbClr val="FF0000"/>
                </a:solidFill>
                <a:effectLst/>
                <a:latin typeface="Roboto"/>
              </a:rPr>
              <a:t>kada</a:t>
            </a:r>
            <a:r>
              <a:rPr lang="en-US" sz="3200" b="0" i="0" dirty="0">
                <a:solidFill>
                  <a:srgbClr val="FF0000"/>
                </a:solidFill>
                <a:effectLst/>
                <a:latin typeface="Roboto"/>
              </a:rPr>
              <a:t> je bio u </a:t>
            </a:r>
            <a:r>
              <a:rPr lang="en-US" sz="3200" b="0" i="0" dirty="0" err="1">
                <a:solidFill>
                  <a:srgbClr val="FF0000"/>
                </a:solidFill>
                <a:effectLst/>
                <a:latin typeface="Roboto"/>
              </a:rPr>
              <a:t>progonstvu</a:t>
            </a:r>
            <a:r>
              <a:rPr lang="en-US" sz="3200" b="0" i="0" dirty="0">
                <a:solidFill>
                  <a:srgbClr val="FF0000"/>
                </a:solidFill>
                <a:effectLst/>
                <a:latin typeface="Roboto"/>
              </a:rPr>
              <a:t>. </a:t>
            </a:r>
            <a:r>
              <a:rPr lang="en-US" sz="3200" b="0" i="0" dirty="0" err="1">
                <a:solidFill>
                  <a:srgbClr val="FF0000"/>
                </a:solidFill>
                <a:effectLst/>
                <a:latin typeface="Roboto"/>
              </a:rPr>
              <a:t>Završio</a:t>
            </a:r>
            <a:r>
              <a:rPr lang="en-US" sz="3200" b="0" i="0" dirty="0">
                <a:solidFill>
                  <a:srgbClr val="FF0000"/>
                </a:solidFill>
                <a:effectLst/>
                <a:latin typeface="Roboto"/>
              </a:rPr>
              <a:t> </a:t>
            </a:r>
            <a:r>
              <a:rPr lang="en-US" sz="3200" b="0" i="0" dirty="0" err="1">
                <a:solidFill>
                  <a:srgbClr val="FF0000"/>
                </a:solidFill>
                <a:effectLst/>
                <a:latin typeface="Roboto"/>
              </a:rPr>
              <a:t>ju</a:t>
            </a:r>
            <a:r>
              <a:rPr lang="en-US" sz="3200" b="0" i="0" dirty="0">
                <a:solidFill>
                  <a:srgbClr val="FF0000"/>
                </a:solidFill>
                <a:effectLst/>
                <a:latin typeface="Roboto"/>
              </a:rPr>
              <a:t> je 1824. </a:t>
            </a:r>
            <a:r>
              <a:rPr lang="en-US" sz="3200" b="0" i="0" dirty="0" err="1">
                <a:solidFill>
                  <a:srgbClr val="FF0000"/>
                </a:solidFill>
                <a:effectLst/>
                <a:latin typeface="Roboto"/>
              </a:rPr>
              <a:t>godine</a:t>
            </a:r>
            <a:r>
              <a:rPr lang="en-US" sz="3200" b="0" i="0" dirty="0">
                <a:solidFill>
                  <a:srgbClr val="FF0000"/>
                </a:solidFill>
                <a:effectLst/>
                <a:latin typeface="Roboto"/>
              </a:rPr>
              <a:t> u </a:t>
            </a:r>
            <a:r>
              <a:rPr lang="en-US" sz="3200" b="0" i="0" dirty="0" err="1">
                <a:solidFill>
                  <a:srgbClr val="FF0000"/>
                </a:solidFill>
                <a:effectLst/>
                <a:latin typeface="Roboto"/>
              </a:rPr>
              <a:t>Mihajlovskom</a:t>
            </a:r>
            <a:r>
              <a:rPr lang="en-US" sz="3200" b="0" i="0" dirty="0">
                <a:solidFill>
                  <a:srgbClr val="FF0000"/>
                </a:solidFill>
                <a:effectLst/>
                <a:latin typeface="Roboto"/>
              </a:rPr>
              <a:t>. O </a:t>
            </a:r>
            <a:r>
              <a:rPr lang="en-US" sz="3200" b="0" i="0" dirty="0" err="1">
                <a:solidFill>
                  <a:srgbClr val="FF0000"/>
                </a:solidFill>
                <a:effectLst/>
                <a:latin typeface="Roboto"/>
              </a:rPr>
              <a:t>temi</a:t>
            </a:r>
            <a:r>
              <a:rPr lang="en-US" sz="3200" b="0" i="0" dirty="0">
                <a:solidFill>
                  <a:srgbClr val="FF0000"/>
                </a:solidFill>
                <a:effectLst/>
                <a:latin typeface="Roboto"/>
              </a:rPr>
              <a:t> </a:t>
            </a:r>
            <a:r>
              <a:rPr lang="en-US" sz="3200" b="0" i="0" dirty="0" err="1">
                <a:solidFill>
                  <a:srgbClr val="FF0000"/>
                </a:solidFill>
                <a:effectLst/>
                <a:latin typeface="Roboto"/>
              </a:rPr>
              <a:t>Cigana</a:t>
            </a:r>
            <a:r>
              <a:rPr lang="en-US" sz="3200" b="0" i="0" dirty="0">
                <a:solidFill>
                  <a:srgbClr val="FF0000"/>
                </a:solidFill>
                <a:effectLst/>
                <a:latin typeface="Roboto"/>
              </a:rPr>
              <a:t> </a:t>
            </a:r>
            <a:r>
              <a:rPr lang="en-US" sz="3200" b="0" i="0" dirty="0" err="1">
                <a:solidFill>
                  <a:srgbClr val="FF0000"/>
                </a:solidFill>
                <a:effectLst/>
                <a:latin typeface="Roboto"/>
              </a:rPr>
              <a:t>pisao</a:t>
            </a:r>
            <a:r>
              <a:rPr lang="en-US" sz="3200" b="0" i="0" dirty="0">
                <a:solidFill>
                  <a:srgbClr val="FF0000"/>
                </a:solidFill>
                <a:effectLst/>
                <a:latin typeface="Roboto"/>
              </a:rPr>
              <a:t> je </a:t>
            </a:r>
            <a:r>
              <a:rPr lang="en-US" sz="3200" b="0" i="0" dirty="0" err="1">
                <a:solidFill>
                  <a:srgbClr val="FF0000"/>
                </a:solidFill>
                <a:effectLst/>
                <a:latin typeface="Roboto"/>
              </a:rPr>
              <a:t>jer</a:t>
            </a:r>
            <a:r>
              <a:rPr lang="en-US" sz="3200" b="0" i="0" dirty="0">
                <a:solidFill>
                  <a:srgbClr val="FF0000"/>
                </a:solidFill>
                <a:effectLst/>
                <a:latin typeface="Roboto"/>
              </a:rPr>
              <a:t> je </a:t>
            </a:r>
            <a:r>
              <a:rPr lang="en-US" sz="3200" b="0" i="0" dirty="0" err="1">
                <a:solidFill>
                  <a:srgbClr val="FF0000"/>
                </a:solidFill>
                <a:effectLst/>
                <a:latin typeface="Roboto"/>
              </a:rPr>
              <a:t>njihov</a:t>
            </a:r>
            <a:r>
              <a:rPr lang="en-US" sz="3200" b="0" i="0" dirty="0">
                <a:solidFill>
                  <a:srgbClr val="FF0000"/>
                </a:solidFill>
                <a:effectLst/>
                <a:latin typeface="Roboto"/>
              </a:rPr>
              <a:t> </a:t>
            </a:r>
            <a:r>
              <a:rPr lang="en-US" sz="3200" b="0" i="0" dirty="0" err="1">
                <a:solidFill>
                  <a:srgbClr val="FF0000"/>
                </a:solidFill>
                <a:effectLst/>
                <a:latin typeface="Roboto"/>
              </a:rPr>
              <a:t>život</a:t>
            </a:r>
            <a:r>
              <a:rPr lang="en-US" sz="3200" b="0" i="0" dirty="0">
                <a:solidFill>
                  <a:srgbClr val="FF0000"/>
                </a:solidFill>
                <a:effectLst/>
                <a:latin typeface="Roboto"/>
              </a:rPr>
              <a:t> </a:t>
            </a:r>
            <a:r>
              <a:rPr lang="en-US" sz="3200" b="0" i="0" dirty="0" err="1">
                <a:solidFill>
                  <a:srgbClr val="FF0000"/>
                </a:solidFill>
                <a:effectLst/>
                <a:latin typeface="Roboto"/>
              </a:rPr>
              <a:t>upoznao</a:t>
            </a:r>
            <a:r>
              <a:rPr lang="en-US" sz="3200" b="0" i="0" dirty="0">
                <a:solidFill>
                  <a:srgbClr val="FF0000"/>
                </a:solidFill>
                <a:effectLst/>
                <a:latin typeface="Roboto"/>
              </a:rPr>
              <a:t> </a:t>
            </a:r>
            <a:r>
              <a:rPr lang="en-US" sz="3200" b="0" i="0" dirty="0" err="1">
                <a:solidFill>
                  <a:srgbClr val="FF0000"/>
                </a:solidFill>
                <a:effectLst/>
                <a:latin typeface="Roboto"/>
              </a:rPr>
              <a:t>kada</a:t>
            </a:r>
            <a:r>
              <a:rPr lang="en-US" sz="3200" b="0" i="0" dirty="0">
                <a:solidFill>
                  <a:srgbClr val="FF0000"/>
                </a:solidFill>
                <a:effectLst/>
                <a:latin typeface="Roboto"/>
              </a:rPr>
              <a:t> je bio u </a:t>
            </a:r>
            <a:r>
              <a:rPr lang="en-US" sz="3200" b="0" i="0" dirty="0" err="1">
                <a:solidFill>
                  <a:srgbClr val="FF0000"/>
                </a:solidFill>
                <a:effectLst/>
                <a:latin typeface="Roboto"/>
              </a:rPr>
              <a:t>Kišnjevu</a:t>
            </a:r>
            <a:r>
              <a:rPr lang="en-US" sz="3200" b="0" i="0" dirty="0">
                <a:solidFill>
                  <a:srgbClr val="FF0000"/>
                </a:solidFill>
                <a:effectLst/>
                <a:latin typeface="Roboto"/>
              </a:rPr>
              <a:t>. </a:t>
            </a:r>
            <a:r>
              <a:rPr lang="en-US" sz="3200" b="0" i="0" dirty="0" err="1">
                <a:solidFill>
                  <a:srgbClr val="FF0000"/>
                </a:solidFill>
                <a:effectLst/>
                <a:latin typeface="Roboto"/>
              </a:rPr>
              <a:t>Upravo</a:t>
            </a:r>
            <a:r>
              <a:rPr lang="en-US" sz="3200" b="0" i="0" dirty="0">
                <a:solidFill>
                  <a:srgbClr val="FF0000"/>
                </a:solidFill>
                <a:effectLst/>
                <a:latin typeface="Roboto"/>
              </a:rPr>
              <a:t> </a:t>
            </a:r>
            <a:r>
              <a:rPr lang="en-US" sz="3200" b="0" i="0" dirty="0" err="1">
                <a:solidFill>
                  <a:srgbClr val="FF0000"/>
                </a:solidFill>
                <a:effectLst/>
                <a:latin typeface="Roboto"/>
              </a:rPr>
              <a:t>taj</a:t>
            </a:r>
            <a:r>
              <a:rPr lang="en-US" sz="3200" b="0" i="0" dirty="0">
                <a:solidFill>
                  <a:srgbClr val="FF0000"/>
                </a:solidFill>
                <a:effectLst/>
                <a:latin typeface="Roboto"/>
              </a:rPr>
              <a:t> </a:t>
            </a:r>
            <a:r>
              <a:rPr lang="en-US" sz="3200" b="0" i="0" dirty="0" err="1">
                <a:solidFill>
                  <a:srgbClr val="FF0000"/>
                </a:solidFill>
                <a:effectLst/>
                <a:latin typeface="Roboto"/>
              </a:rPr>
              <a:t>život</a:t>
            </a:r>
            <a:r>
              <a:rPr lang="en-US" sz="3200" b="0" i="0" dirty="0">
                <a:solidFill>
                  <a:srgbClr val="FF0000"/>
                </a:solidFill>
                <a:effectLst/>
                <a:latin typeface="Roboto"/>
              </a:rPr>
              <a:t>, </a:t>
            </a:r>
            <a:r>
              <a:rPr lang="en-US" sz="3200" b="0" i="0" dirty="0" err="1">
                <a:solidFill>
                  <a:srgbClr val="FF0000"/>
                </a:solidFill>
                <a:effectLst/>
                <a:latin typeface="Roboto"/>
              </a:rPr>
              <a:t>inspirirao</a:t>
            </a:r>
            <a:r>
              <a:rPr lang="en-US" sz="3200" b="0" i="0" dirty="0">
                <a:solidFill>
                  <a:srgbClr val="FF0000"/>
                </a:solidFill>
                <a:effectLst/>
                <a:latin typeface="Roboto"/>
              </a:rPr>
              <a:t> </a:t>
            </a:r>
            <a:r>
              <a:rPr lang="en-US" sz="3200" b="0" i="0" dirty="0" err="1">
                <a:solidFill>
                  <a:srgbClr val="FF0000"/>
                </a:solidFill>
                <a:effectLst/>
                <a:latin typeface="Roboto"/>
              </a:rPr>
              <a:t>ga</a:t>
            </a:r>
            <a:r>
              <a:rPr lang="en-US" sz="3200" b="0" i="0" dirty="0">
                <a:solidFill>
                  <a:srgbClr val="FF0000"/>
                </a:solidFill>
                <a:effectLst/>
                <a:latin typeface="Roboto"/>
              </a:rPr>
              <a:t> je da </a:t>
            </a:r>
            <a:r>
              <a:rPr lang="en-US" sz="3200" b="0" i="0" dirty="0" err="1">
                <a:solidFill>
                  <a:srgbClr val="FF0000"/>
                </a:solidFill>
                <a:effectLst/>
                <a:latin typeface="Roboto"/>
              </a:rPr>
              <a:t>napiše</a:t>
            </a:r>
            <a:r>
              <a:rPr lang="en-US" sz="3200" b="0" i="0" dirty="0">
                <a:solidFill>
                  <a:srgbClr val="FF0000"/>
                </a:solidFill>
                <a:effectLst/>
                <a:latin typeface="Roboto"/>
              </a:rPr>
              <a:t> </a:t>
            </a:r>
            <a:r>
              <a:rPr lang="en-US" sz="3200" b="0" i="0" dirty="0" err="1">
                <a:solidFill>
                  <a:srgbClr val="FF0000"/>
                </a:solidFill>
                <a:effectLst/>
                <a:latin typeface="Roboto"/>
              </a:rPr>
              <a:t>ovu</a:t>
            </a:r>
            <a:r>
              <a:rPr lang="en-US" sz="3200" b="0" i="0" dirty="0">
                <a:solidFill>
                  <a:srgbClr val="FF0000"/>
                </a:solidFill>
                <a:effectLst/>
                <a:latin typeface="Roboto"/>
              </a:rPr>
              <a:t> </a:t>
            </a:r>
            <a:r>
              <a:rPr lang="en-US" sz="3200" b="0" i="0" dirty="0" err="1">
                <a:solidFill>
                  <a:srgbClr val="FF0000"/>
                </a:solidFill>
                <a:effectLst/>
                <a:latin typeface="Roboto"/>
              </a:rPr>
              <a:t>predivnu</a:t>
            </a:r>
            <a:r>
              <a:rPr lang="en-US" sz="3200" b="0" i="0" dirty="0">
                <a:solidFill>
                  <a:srgbClr val="FF0000"/>
                </a:solidFill>
                <a:effectLst/>
                <a:latin typeface="Roboto"/>
              </a:rPr>
              <a:t> </a:t>
            </a:r>
            <a:r>
              <a:rPr lang="en-US" sz="3200" b="0" i="0" dirty="0" err="1">
                <a:solidFill>
                  <a:srgbClr val="FF0000"/>
                </a:solidFill>
                <a:effectLst/>
                <a:latin typeface="Roboto"/>
              </a:rPr>
              <a:t>romantičnu</a:t>
            </a:r>
            <a:r>
              <a:rPr lang="en-US" sz="3200" b="0" i="0" dirty="0">
                <a:solidFill>
                  <a:srgbClr val="FF0000"/>
                </a:solidFill>
                <a:effectLst/>
                <a:latin typeface="Roboto"/>
              </a:rPr>
              <a:t> </a:t>
            </a:r>
            <a:r>
              <a:rPr lang="en-US" sz="3200" b="0" i="0" dirty="0" err="1">
                <a:solidFill>
                  <a:srgbClr val="FF0000"/>
                </a:solidFill>
                <a:effectLst/>
                <a:latin typeface="Roboto"/>
              </a:rPr>
              <a:t>dramu</a:t>
            </a:r>
            <a:r>
              <a:rPr lang="en-US" sz="3200" b="0" i="0" dirty="0">
                <a:solidFill>
                  <a:srgbClr val="FF0000"/>
                </a:solidFill>
                <a:effectLst/>
                <a:latin typeface="Roboto"/>
              </a:rPr>
              <a:t> s </a:t>
            </a:r>
            <a:r>
              <a:rPr lang="en-US" sz="3200" b="0" i="0" dirty="0" err="1">
                <a:solidFill>
                  <a:srgbClr val="FF0000"/>
                </a:solidFill>
                <a:effectLst/>
                <a:latin typeface="Roboto"/>
              </a:rPr>
              <a:t>tragičnim</a:t>
            </a:r>
            <a:r>
              <a:rPr lang="en-US" sz="3200" b="0" i="0" dirty="0">
                <a:solidFill>
                  <a:srgbClr val="FF0000"/>
                </a:solidFill>
                <a:effectLst/>
                <a:latin typeface="Roboto"/>
              </a:rPr>
              <a:t> </a:t>
            </a:r>
            <a:r>
              <a:rPr lang="en-US" sz="3200" b="0" i="0" dirty="0" err="1">
                <a:solidFill>
                  <a:srgbClr val="FF0000"/>
                </a:solidFill>
                <a:effectLst/>
                <a:latin typeface="Roboto"/>
              </a:rPr>
              <a:t>krajem</a:t>
            </a:r>
            <a:r>
              <a:rPr lang="en-US" sz="3200" b="0" i="0" dirty="0">
                <a:solidFill>
                  <a:srgbClr val="FF0000"/>
                </a:solidFill>
                <a:effectLst/>
                <a:latin typeface="Roboto"/>
              </a:rPr>
              <a:t>.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67361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75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blipFill>
            <a:blip r:embed="rId3">
              <a:alphaModFix amt="75000"/>
            </a:blip>
            <a:tile tx="0" ty="0" sx="100000" sy="100000" flip="none" algn="tl"/>
          </a:blipFill>
        </p:spPr>
        <p:txBody>
          <a:bodyPr/>
          <a:lstStyle/>
          <a:p>
            <a:r>
              <a:rPr lang="en-US" dirty="0" err="1"/>
              <a:t>Narativni</a:t>
            </a:r>
            <a:r>
              <a:rPr lang="en-US" dirty="0"/>
              <a:t> </a:t>
            </a:r>
            <a:r>
              <a:rPr lang="en-US" dirty="0" err="1"/>
              <a:t>sloj</a:t>
            </a:r>
            <a:r>
              <a:rPr lang="en-US" dirty="0"/>
              <a:t> </a:t>
            </a:r>
            <a:r>
              <a:rPr lang="en-US" dirty="0" err="1"/>
              <a:t>pjesme</a:t>
            </a:r>
            <a:r>
              <a:rPr lang="en-US" dirty="0"/>
              <a:t> </a:t>
            </a:r>
            <a:r>
              <a:rPr lang="en-US" dirty="0" err="1"/>
              <a:t>čine</a:t>
            </a:r>
            <a:r>
              <a:rPr lang="en-US" dirty="0"/>
              <a:t> </a:t>
            </a:r>
            <a:r>
              <a:rPr lang="en-US" dirty="0" err="1"/>
              <a:t>pripovjedni</a:t>
            </a:r>
            <a:r>
              <a:rPr lang="en-US" dirty="0"/>
              <a:t> </a:t>
            </a:r>
            <a:r>
              <a:rPr lang="en-US" dirty="0" err="1"/>
              <a:t>elementi</a:t>
            </a:r>
            <a:r>
              <a:rPr lang="en-US" dirty="0"/>
              <a:t>. </a:t>
            </a:r>
            <a:r>
              <a:rPr lang="en-US" dirty="0" err="1"/>
              <a:t>Pripovijedanje</a:t>
            </a:r>
            <a:r>
              <a:rPr lang="en-US" dirty="0"/>
              <a:t> se </a:t>
            </a:r>
            <a:r>
              <a:rPr lang="en-US" dirty="0" err="1"/>
              <a:t>događa</a:t>
            </a:r>
            <a:r>
              <a:rPr lang="en-US" dirty="0"/>
              <a:t> u </a:t>
            </a:r>
            <a:r>
              <a:rPr lang="en-US" dirty="0" err="1"/>
              <a:t>trećem</a:t>
            </a:r>
            <a:r>
              <a:rPr lang="en-US" dirty="0"/>
              <a:t> </a:t>
            </a:r>
            <a:r>
              <a:rPr lang="en-US" dirty="0" err="1"/>
              <a:t>licu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je </a:t>
            </a:r>
            <a:r>
              <a:rPr lang="en-US" dirty="0" err="1"/>
              <a:t>inače</a:t>
            </a:r>
            <a:r>
              <a:rPr lang="en-US" dirty="0"/>
              <a:t> </a:t>
            </a:r>
            <a:r>
              <a:rPr lang="en-US" dirty="0" err="1"/>
              <a:t>svojstveno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epsku</a:t>
            </a:r>
            <a:r>
              <a:rPr lang="en-US" dirty="0"/>
              <a:t> </a:t>
            </a:r>
            <a:r>
              <a:rPr lang="en-US" dirty="0" err="1"/>
              <a:t>prozu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poeziju</a:t>
            </a:r>
            <a:r>
              <a:rPr lang="en-US" dirty="0"/>
              <a:t>. </a:t>
            </a:r>
            <a:r>
              <a:rPr lang="en-US" dirty="0" err="1"/>
              <a:t>Svi</a:t>
            </a:r>
            <a:r>
              <a:rPr lang="en-US" dirty="0"/>
              <a:t> </a:t>
            </a:r>
            <a:r>
              <a:rPr lang="en-US" dirty="0" err="1"/>
              <a:t>ti</a:t>
            </a:r>
            <a:r>
              <a:rPr lang="en-US" dirty="0"/>
              <a:t> </a:t>
            </a:r>
            <a:r>
              <a:rPr lang="en-US" dirty="0" err="1"/>
              <a:t>segmenti</a:t>
            </a:r>
            <a:r>
              <a:rPr lang="en-US" dirty="0"/>
              <a:t> </a:t>
            </a:r>
            <a:r>
              <a:rPr lang="en-US" dirty="0" err="1"/>
              <a:t>važni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kako</a:t>
            </a:r>
            <a:r>
              <a:rPr lang="en-US" dirty="0"/>
              <a:t> bi </a:t>
            </a:r>
            <a:r>
              <a:rPr lang="en-US" dirty="0" err="1"/>
              <a:t>povezali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popunili</a:t>
            </a:r>
            <a:r>
              <a:rPr lang="en-US" dirty="0"/>
              <a:t> </a:t>
            </a:r>
            <a:r>
              <a:rPr lang="en-US" dirty="0" err="1"/>
              <a:t>dramske</a:t>
            </a:r>
            <a:r>
              <a:rPr lang="en-US" dirty="0"/>
              <a:t> </a:t>
            </a:r>
            <a:r>
              <a:rPr lang="en-US" dirty="0" err="1"/>
              <a:t>dijelove</a:t>
            </a:r>
            <a:r>
              <a:rPr lang="en-US" dirty="0"/>
              <a:t> u </a:t>
            </a:r>
            <a:r>
              <a:rPr lang="en-US" dirty="0" err="1"/>
              <a:t>poemi</a:t>
            </a:r>
            <a:r>
              <a:rPr lang="en-US" dirty="0"/>
              <a:t>.</a:t>
            </a:r>
          </a:p>
          <a:p>
            <a:r>
              <a:rPr lang="en-US" i="1" dirty="0"/>
              <a:t>“</a:t>
            </a:r>
            <a:r>
              <a:rPr lang="en-US" i="1" dirty="0" err="1"/>
              <a:t>Ciganski</a:t>
            </a:r>
            <a:r>
              <a:rPr lang="en-US" i="1" dirty="0"/>
              <a:t> tabor </a:t>
            </a:r>
            <a:r>
              <a:rPr lang="en-US" i="1" dirty="0" err="1"/>
              <a:t>spor</a:t>
            </a:r>
            <a:r>
              <a:rPr lang="en-US" i="1" dirty="0"/>
              <a:t> </a:t>
            </a:r>
            <a:r>
              <a:rPr lang="en-US" i="1" dirty="0" err="1"/>
              <a:t>i</a:t>
            </a:r>
            <a:r>
              <a:rPr lang="en-US" i="1" dirty="0"/>
              <a:t> </a:t>
            </a:r>
            <a:r>
              <a:rPr lang="en-US" i="1" dirty="0" err="1"/>
              <a:t>šuman</a:t>
            </a:r>
            <a:r>
              <a:rPr lang="en-US" i="1" dirty="0"/>
              <a:t>”/”Po </a:t>
            </a:r>
            <a:r>
              <a:rPr lang="en-US" i="1" dirty="0" err="1"/>
              <a:t>Besarabiji</a:t>
            </a:r>
            <a:r>
              <a:rPr lang="en-US" i="1" dirty="0"/>
              <a:t> se </a:t>
            </a:r>
            <a:r>
              <a:rPr lang="en-US" i="1" dirty="0" err="1"/>
              <a:t>seli</a:t>
            </a:r>
            <a:r>
              <a:rPr lang="en-US" i="1" dirty="0"/>
              <a:t>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67575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75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6962063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589309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75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Dramski</a:t>
            </a:r>
            <a:r>
              <a:rPr lang="en-US" dirty="0"/>
              <a:t> </a:t>
            </a:r>
            <a:r>
              <a:rPr lang="en-US" dirty="0" err="1"/>
              <a:t>sloj</a:t>
            </a:r>
            <a:r>
              <a:rPr lang="en-US" dirty="0"/>
              <a:t> je </a:t>
            </a:r>
            <a:r>
              <a:rPr lang="en-US" dirty="0" err="1"/>
              <a:t>značajan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samu</a:t>
            </a:r>
            <a:r>
              <a:rPr lang="en-US" dirty="0"/>
              <a:t> </a:t>
            </a:r>
            <a:r>
              <a:rPr lang="en-US" dirty="0" err="1"/>
              <a:t>strukturu</a:t>
            </a:r>
            <a:r>
              <a:rPr lang="en-US" dirty="0"/>
              <a:t> </a:t>
            </a:r>
            <a:r>
              <a:rPr lang="en-US" dirty="0" err="1"/>
              <a:t>poeme</a:t>
            </a:r>
            <a:r>
              <a:rPr lang="en-US" dirty="0"/>
              <a:t>. </a:t>
            </a:r>
            <a:r>
              <a:rPr lang="en-US" dirty="0" err="1"/>
              <a:t>Dramska</a:t>
            </a:r>
            <a:r>
              <a:rPr lang="en-US" dirty="0"/>
              <a:t> </a:t>
            </a:r>
            <a:r>
              <a:rPr lang="en-US" dirty="0" err="1"/>
              <a:t>radnja</a:t>
            </a:r>
            <a:r>
              <a:rPr lang="en-US" dirty="0"/>
              <a:t> </a:t>
            </a:r>
            <a:r>
              <a:rPr lang="en-US" dirty="0" err="1"/>
              <a:t>razvija</a:t>
            </a:r>
            <a:r>
              <a:rPr lang="en-US" dirty="0"/>
              <a:t> se </a:t>
            </a:r>
            <a:r>
              <a:rPr lang="en-US" dirty="0" err="1"/>
              <a:t>ovako</a:t>
            </a:r>
            <a:r>
              <a:rPr lang="en-US" dirty="0"/>
              <a:t>:</a:t>
            </a:r>
          </a:p>
          <a:p>
            <a:r>
              <a:rPr lang="en-US" dirty="0" err="1"/>
              <a:t>Alekov</a:t>
            </a:r>
            <a:r>
              <a:rPr lang="en-US" dirty="0"/>
              <a:t> </a:t>
            </a:r>
            <a:r>
              <a:rPr lang="en-US" dirty="0" err="1"/>
              <a:t>dolazak</a:t>
            </a:r>
            <a:r>
              <a:rPr lang="en-US" dirty="0"/>
              <a:t> u tabor</a:t>
            </a:r>
          </a:p>
          <a:p>
            <a:r>
              <a:rPr lang="en-US" dirty="0" err="1"/>
              <a:t>Razvijanja</a:t>
            </a:r>
            <a:r>
              <a:rPr lang="en-US" dirty="0"/>
              <a:t> </a:t>
            </a:r>
            <a:r>
              <a:rPr lang="en-US" dirty="0" err="1"/>
              <a:t>odnosa</a:t>
            </a:r>
            <a:r>
              <a:rPr lang="en-US" dirty="0"/>
              <a:t> </a:t>
            </a:r>
            <a:r>
              <a:rPr lang="en-US" dirty="0" err="1"/>
              <a:t>Zemfire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Aleka</a:t>
            </a:r>
            <a:endParaRPr lang="en-US" dirty="0"/>
          </a:p>
          <a:p>
            <a:r>
              <a:rPr lang="en-US" dirty="0" err="1"/>
              <a:t>Vrijeme</a:t>
            </a:r>
            <a:r>
              <a:rPr lang="en-US" dirty="0"/>
              <a:t> </a:t>
            </a:r>
            <a:r>
              <a:rPr lang="en-US" dirty="0" err="1"/>
              <a:t>prilagodbe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skladnih</a:t>
            </a:r>
            <a:r>
              <a:rPr lang="en-US" dirty="0"/>
              <a:t> </a:t>
            </a:r>
            <a:r>
              <a:rPr lang="en-US" dirty="0" err="1"/>
              <a:t>odnosa</a:t>
            </a:r>
            <a:endParaRPr lang="en-US" dirty="0"/>
          </a:p>
          <a:p>
            <a:r>
              <a:rPr lang="en-US" dirty="0"/>
              <a:t>U </a:t>
            </a:r>
            <a:r>
              <a:rPr lang="en-US" dirty="0" err="1"/>
              <a:t>Aleku</a:t>
            </a:r>
            <a:r>
              <a:rPr lang="en-US" dirty="0"/>
              <a:t> </a:t>
            </a:r>
            <a:r>
              <a:rPr lang="en-US" dirty="0" err="1"/>
              <a:t>dolazi</a:t>
            </a:r>
            <a:r>
              <a:rPr lang="en-US" dirty="0"/>
              <a:t> do </a:t>
            </a:r>
            <a:r>
              <a:rPr lang="en-US" dirty="0" err="1"/>
              <a:t>nemira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dovodi</a:t>
            </a:r>
            <a:r>
              <a:rPr lang="en-US" dirty="0"/>
              <a:t> do </a:t>
            </a:r>
            <a:r>
              <a:rPr lang="en-US" dirty="0" err="1"/>
              <a:t>konflikata</a:t>
            </a:r>
            <a:endParaRPr lang="en-US" dirty="0"/>
          </a:p>
          <a:p>
            <a:r>
              <a:rPr lang="en-US" dirty="0" err="1"/>
              <a:t>Dolazi</a:t>
            </a:r>
            <a:r>
              <a:rPr lang="en-US" dirty="0"/>
              <a:t> do </a:t>
            </a:r>
            <a:r>
              <a:rPr lang="en-US" dirty="0" err="1"/>
              <a:t>ubojstva</a:t>
            </a:r>
            <a:r>
              <a:rPr lang="en-US" dirty="0"/>
              <a:t> </a:t>
            </a:r>
            <a:r>
              <a:rPr lang="en-US" dirty="0" err="1"/>
              <a:t>Zemfire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Ciganina</a:t>
            </a:r>
            <a:endParaRPr lang="en-US" dirty="0"/>
          </a:p>
          <a:p>
            <a:r>
              <a:rPr lang="en-US" dirty="0" err="1"/>
              <a:t>Napuštanje</a:t>
            </a:r>
            <a:r>
              <a:rPr lang="en-US" dirty="0"/>
              <a:t> </a:t>
            </a:r>
            <a:r>
              <a:rPr lang="en-US" dirty="0" err="1"/>
              <a:t>tabora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88548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5000"/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48000" y="2967335"/>
            <a:ext cx="6096000" cy="3416320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>
            <a:spAutoFit/>
          </a:bodyPr>
          <a:lstStyle/>
          <a:p>
            <a:r>
              <a:rPr lang="en-US" sz="3600" b="0" i="0" dirty="0" err="1">
                <a:solidFill>
                  <a:srgbClr val="666666"/>
                </a:solidFill>
                <a:effectLst/>
                <a:latin typeface="Roboto"/>
              </a:rPr>
              <a:t>Osim</a:t>
            </a:r>
            <a:r>
              <a:rPr lang="en-US" sz="3600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sz="3600" b="0" i="0" dirty="0" err="1">
                <a:solidFill>
                  <a:srgbClr val="666666"/>
                </a:solidFill>
                <a:effectLst/>
                <a:latin typeface="Roboto"/>
              </a:rPr>
              <a:t>što</a:t>
            </a:r>
            <a:r>
              <a:rPr lang="en-US" sz="3600" b="0" i="0" dirty="0">
                <a:solidFill>
                  <a:srgbClr val="666666"/>
                </a:solidFill>
                <a:effectLst/>
                <a:latin typeface="Roboto"/>
              </a:rPr>
              <a:t> je u </a:t>
            </a:r>
            <a:r>
              <a:rPr lang="en-US" sz="3600" b="0" i="0" dirty="0" err="1">
                <a:solidFill>
                  <a:srgbClr val="666666"/>
                </a:solidFill>
                <a:effectLst/>
                <a:latin typeface="Roboto"/>
              </a:rPr>
              <a:t>poemi</a:t>
            </a:r>
            <a:r>
              <a:rPr lang="en-US" sz="3600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sz="3600" b="0" i="0" dirty="0" err="1">
                <a:solidFill>
                  <a:srgbClr val="666666"/>
                </a:solidFill>
                <a:effectLst/>
                <a:latin typeface="Roboto"/>
              </a:rPr>
              <a:t>pisao</a:t>
            </a:r>
            <a:r>
              <a:rPr lang="en-US" sz="3600" b="0" i="0" dirty="0">
                <a:solidFill>
                  <a:srgbClr val="666666"/>
                </a:solidFill>
                <a:effectLst/>
                <a:latin typeface="Roboto"/>
              </a:rPr>
              <a:t> o </a:t>
            </a:r>
            <a:r>
              <a:rPr lang="en-US" sz="3600" b="0" i="0" dirty="0" err="1">
                <a:solidFill>
                  <a:srgbClr val="666666"/>
                </a:solidFill>
                <a:effectLst/>
                <a:latin typeface="Roboto"/>
              </a:rPr>
              <a:t>romantičnim</a:t>
            </a:r>
            <a:r>
              <a:rPr lang="en-US" sz="3600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sz="3600" b="0" i="0" dirty="0" err="1">
                <a:solidFill>
                  <a:srgbClr val="666666"/>
                </a:solidFill>
                <a:effectLst/>
                <a:latin typeface="Roboto"/>
              </a:rPr>
              <a:t>temama</a:t>
            </a:r>
            <a:r>
              <a:rPr lang="en-US" sz="3600" b="0" i="0" dirty="0">
                <a:solidFill>
                  <a:srgbClr val="666666"/>
                </a:solidFill>
                <a:effectLst/>
                <a:latin typeface="Roboto"/>
              </a:rPr>
              <a:t>, </a:t>
            </a:r>
            <a:r>
              <a:rPr lang="en-US" sz="3600" b="0" i="0" dirty="0" err="1">
                <a:solidFill>
                  <a:srgbClr val="666666"/>
                </a:solidFill>
                <a:effectLst/>
                <a:latin typeface="Roboto"/>
              </a:rPr>
              <a:t>Puškin</a:t>
            </a:r>
            <a:r>
              <a:rPr lang="en-US" sz="3600" b="0" i="0" dirty="0">
                <a:solidFill>
                  <a:srgbClr val="666666"/>
                </a:solidFill>
                <a:effectLst/>
                <a:latin typeface="Roboto"/>
              </a:rPr>
              <a:t> je u </a:t>
            </a:r>
            <a:r>
              <a:rPr lang="en-US" sz="3600" b="0" i="0" dirty="0" err="1">
                <a:solidFill>
                  <a:srgbClr val="666666"/>
                </a:solidFill>
                <a:effectLst/>
                <a:latin typeface="Roboto"/>
              </a:rPr>
              <a:t>isto</a:t>
            </a:r>
            <a:r>
              <a:rPr lang="en-US" sz="3600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sz="3600" b="0" i="0" dirty="0" err="1">
                <a:solidFill>
                  <a:srgbClr val="666666"/>
                </a:solidFill>
                <a:effectLst/>
                <a:latin typeface="Roboto"/>
              </a:rPr>
              <a:t>vrijeme</a:t>
            </a:r>
            <a:r>
              <a:rPr lang="en-US" sz="3600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sz="3600" b="0" i="0" dirty="0" err="1">
                <a:solidFill>
                  <a:srgbClr val="666666"/>
                </a:solidFill>
                <a:effectLst/>
                <a:latin typeface="Roboto"/>
              </a:rPr>
              <a:t>pisao</a:t>
            </a:r>
            <a:r>
              <a:rPr lang="en-US" sz="3600" b="0" i="0" dirty="0">
                <a:solidFill>
                  <a:srgbClr val="666666"/>
                </a:solidFill>
                <a:effectLst/>
                <a:latin typeface="Roboto"/>
              </a:rPr>
              <a:t> o svojim </a:t>
            </a:r>
            <a:r>
              <a:rPr lang="en-US" sz="3600" b="0" i="0" dirty="0" err="1">
                <a:solidFill>
                  <a:srgbClr val="666666"/>
                </a:solidFill>
                <a:effectLst/>
                <a:latin typeface="Roboto"/>
              </a:rPr>
              <a:t>idealima</a:t>
            </a:r>
            <a:r>
              <a:rPr lang="en-US" sz="3600" b="0" i="0" dirty="0">
                <a:solidFill>
                  <a:srgbClr val="666666"/>
                </a:solidFill>
                <a:effectLst/>
                <a:latin typeface="Roboto"/>
              </a:rPr>
              <a:t>, o </a:t>
            </a:r>
            <a:r>
              <a:rPr lang="en-US" sz="3600" b="0" i="0" dirty="0" err="1">
                <a:solidFill>
                  <a:srgbClr val="666666"/>
                </a:solidFill>
                <a:effectLst/>
                <a:latin typeface="Roboto"/>
              </a:rPr>
              <a:t>idealnom</a:t>
            </a:r>
            <a:r>
              <a:rPr lang="en-US" sz="3600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sz="3600" b="0" i="0" dirty="0" err="1">
                <a:solidFill>
                  <a:srgbClr val="666666"/>
                </a:solidFill>
                <a:effectLst/>
                <a:latin typeface="Roboto"/>
              </a:rPr>
              <a:t>životu</a:t>
            </a:r>
            <a:r>
              <a:rPr lang="en-US" sz="3600" b="0" i="0" dirty="0">
                <a:solidFill>
                  <a:srgbClr val="666666"/>
                </a:solidFill>
                <a:effectLst/>
                <a:latin typeface="Roboto"/>
              </a:rPr>
              <a:t> u </a:t>
            </a:r>
            <a:r>
              <a:rPr lang="en-US" sz="3600" b="0" i="0" dirty="0" err="1">
                <a:solidFill>
                  <a:srgbClr val="666666"/>
                </a:solidFill>
                <a:effectLst/>
                <a:latin typeface="Roboto"/>
              </a:rPr>
              <a:t>prirodi</a:t>
            </a:r>
            <a:r>
              <a:rPr lang="en-US" sz="3600" b="0" i="0" dirty="0">
                <a:solidFill>
                  <a:srgbClr val="666666"/>
                </a:solidFill>
                <a:effectLst/>
                <a:latin typeface="Roboto"/>
              </a:rPr>
              <a:t>, </a:t>
            </a:r>
            <a:r>
              <a:rPr lang="en-US" sz="3600" b="0" i="0" dirty="0" err="1">
                <a:solidFill>
                  <a:srgbClr val="666666"/>
                </a:solidFill>
                <a:effectLst/>
                <a:latin typeface="Roboto"/>
              </a:rPr>
              <a:t>izvan</a:t>
            </a:r>
            <a:r>
              <a:rPr lang="en-US" sz="3600" b="0" i="0" dirty="0">
                <a:solidFill>
                  <a:srgbClr val="666666"/>
                </a:solidFill>
                <a:effectLst/>
                <a:latin typeface="Roboto"/>
              </a:rPr>
              <a:t> </a:t>
            </a:r>
            <a:r>
              <a:rPr lang="en-US" sz="3600" b="0" i="0" dirty="0" err="1">
                <a:solidFill>
                  <a:srgbClr val="666666"/>
                </a:solidFill>
                <a:effectLst/>
                <a:latin typeface="Roboto"/>
              </a:rPr>
              <a:t>civilizacije</a:t>
            </a:r>
            <a:r>
              <a:rPr lang="en-US" sz="3600" b="0" i="0" dirty="0">
                <a:solidFill>
                  <a:srgbClr val="666666"/>
                </a:solidFill>
                <a:effectLst/>
                <a:latin typeface="Roboto"/>
              </a:rPr>
              <a:t>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9773565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5000"/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11658600" cy="6858000"/>
          </a:xfrm>
        </p:spPr>
        <p:txBody>
          <a:bodyPr/>
          <a:lstStyle/>
          <a:p>
            <a:r>
              <a:rPr lang="en-US" dirty="0"/>
              <a:t> </a:t>
            </a:r>
            <a:r>
              <a:rPr lang="en-US" dirty="0" err="1"/>
              <a:t>Poema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dvije</a:t>
            </a:r>
            <a:r>
              <a:rPr lang="en-US" dirty="0"/>
              <a:t> </a:t>
            </a:r>
            <a:r>
              <a:rPr lang="en-US" dirty="0" err="1"/>
              <a:t>teme</a:t>
            </a:r>
            <a:r>
              <a:rPr lang="en-US" dirty="0"/>
              <a:t>. </a:t>
            </a:r>
            <a:r>
              <a:rPr lang="en-US" dirty="0" err="1"/>
              <a:t>Puškin</a:t>
            </a:r>
            <a:r>
              <a:rPr lang="en-US" dirty="0"/>
              <a:t> </a:t>
            </a:r>
            <a:r>
              <a:rPr lang="en-US" dirty="0" err="1"/>
              <a:t>kritikuje</a:t>
            </a:r>
            <a:r>
              <a:rPr lang="en-US" dirty="0"/>
              <a:t> </a:t>
            </a:r>
            <a:r>
              <a:rPr lang="en-US" dirty="0" err="1"/>
              <a:t>društveni</a:t>
            </a:r>
            <a:r>
              <a:rPr lang="en-US" dirty="0"/>
              <a:t> </a:t>
            </a:r>
            <a:r>
              <a:rPr lang="en-US" dirty="0" err="1"/>
              <a:t>poredak</a:t>
            </a:r>
            <a:r>
              <a:rPr lang="en-US" dirty="0"/>
              <a:t> toga </a:t>
            </a:r>
            <a:r>
              <a:rPr lang="en-US" dirty="0" err="1"/>
              <a:t>vremena</a:t>
            </a:r>
            <a:r>
              <a:rPr lang="en-US" dirty="0"/>
              <a:t>, a s </a:t>
            </a:r>
            <a:r>
              <a:rPr lang="en-US" dirty="0" err="1"/>
              <a:t>druge</a:t>
            </a:r>
            <a:r>
              <a:rPr lang="en-US" dirty="0"/>
              <a:t> </a:t>
            </a:r>
            <a:r>
              <a:rPr lang="en-US" dirty="0" err="1"/>
              <a:t>strane</a:t>
            </a:r>
            <a:r>
              <a:rPr lang="en-US" dirty="0"/>
              <a:t> </a:t>
            </a:r>
            <a:r>
              <a:rPr lang="en-US" dirty="0" err="1"/>
              <a:t>piše</a:t>
            </a:r>
            <a:r>
              <a:rPr lang="en-US" dirty="0"/>
              <a:t> o </a:t>
            </a:r>
            <a:r>
              <a:rPr lang="en-US" dirty="0" err="1"/>
              <a:t>običnom</a:t>
            </a:r>
            <a:r>
              <a:rPr lang="en-US" dirty="0"/>
              <a:t> </a:t>
            </a:r>
            <a:r>
              <a:rPr lang="en-US" dirty="0" err="1"/>
              <a:t>narodu</a:t>
            </a:r>
            <a:r>
              <a:rPr lang="en-US" dirty="0"/>
              <a:t> u </a:t>
            </a:r>
            <a:r>
              <a:rPr lang="en-US" dirty="0" err="1"/>
              <a:t>koji</a:t>
            </a:r>
            <a:r>
              <a:rPr lang="en-US" dirty="0"/>
              <a:t> je </a:t>
            </a:r>
            <a:r>
              <a:rPr lang="en-US" dirty="0" err="1"/>
              <a:t>satkana</a:t>
            </a:r>
            <a:r>
              <a:rPr lang="en-US" dirty="0"/>
              <a:t> </a:t>
            </a:r>
            <a:r>
              <a:rPr lang="en-US" dirty="0" err="1"/>
              <a:t>velika</a:t>
            </a:r>
            <a:r>
              <a:rPr lang="en-US" dirty="0"/>
              <a:t> </a:t>
            </a:r>
            <a:r>
              <a:rPr lang="en-US" dirty="0" err="1"/>
              <a:t>mudrost</a:t>
            </a:r>
            <a:r>
              <a:rPr lang="en-US" dirty="0"/>
              <a:t>, </a:t>
            </a:r>
            <a:r>
              <a:rPr lang="en-US" dirty="0" err="1"/>
              <a:t>sloboda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istina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195506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75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420207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475937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5000"/>
            <a:lum/>
          </a:blip>
          <a:srcRect/>
          <a:stretch>
            <a:fillRect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73731187"/>
              </p:ext>
            </p:extLst>
          </p:nvPr>
        </p:nvGraphicFramePr>
        <p:xfrm>
          <a:off x="838200" y="1825625"/>
          <a:ext cx="469392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218345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75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7272158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43435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75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Život</a:t>
            </a:r>
            <a:r>
              <a:rPr lang="en-US" dirty="0"/>
              <a:t> u </a:t>
            </a:r>
            <a:r>
              <a:rPr lang="en-US" dirty="0" err="1"/>
              <a:t>taboru</a:t>
            </a:r>
            <a:r>
              <a:rPr lang="en-US" dirty="0"/>
              <a:t> </a:t>
            </a:r>
            <a:r>
              <a:rPr lang="en-US" dirty="0" err="1"/>
              <a:t>uvijek</a:t>
            </a:r>
            <a:r>
              <a:rPr lang="en-US" dirty="0"/>
              <a:t> je </a:t>
            </a:r>
            <a:r>
              <a:rPr lang="en-US" dirty="0" err="1"/>
              <a:t>dinamičan</a:t>
            </a:r>
            <a:r>
              <a:rPr lang="en-US" dirty="0"/>
              <a:t>, pun </a:t>
            </a:r>
            <a:r>
              <a:rPr lang="en-US" dirty="0" err="1"/>
              <a:t>promjena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stalnih</a:t>
            </a:r>
            <a:r>
              <a:rPr lang="en-US" dirty="0"/>
              <a:t> </a:t>
            </a:r>
            <a:r>
              <a:rPr lang="en-US" dirty="0" err="1"/>
              <a:t>kretanja</a:t>
            </a:r>
            <a:r>
              <a:rPr lang="en-US" dirty="0"/>
              <a:t>. </a:t>
            </a:r>
            <a:r>
              <a:rPr lang="en-US" dirty="0" err="1"/>
              <a:t>Ljudi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mirni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tihi</a:t>
            </a:r>
            <a:r>
              <a:rPr lang="en-US" dirty="0"/>
              <a:t>, a </a:t>
            </a:r>
            <a:r>
              <a:rPr lang="en-US" dirty="0" err="1"/>
              <a:t>njihovo</a:t>
            </a:r>
            <a:r>
              <a:rPr lang="en-US" dirty="0"/>
              <a:t> </a:t>
            </a:r>
            <a:r>
              <a:rPr lang="en-US" dirty="0" err="1"/>
              <a:t>raspoloženje</a:t>
            </a:r>
            <a:r>
              <a:rPr lang="en-US" dirty="0"/>
              <a:t> je </a:t>
            </a:r>
            <a:r>
              <a:rPr lang="en-US" dirty="0" err="1"/>
              <a:t>zadovoljno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spoojno</a:t>
            </a:r>
            <a:r>
              <a:rPr lang="en-US" dirty="0"/>
              <a:t>. Oni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zadovoljni</a:t>
            </a:r>
            <a:r>
              <a:rPr lang="en-US" dirty="0"/>
              <a:t> </a:t>
            </a:r>
            <a:r>
              <a:rPr lang="en-US" dirty="0" err="1"/>
              <a:t>takvim</a:t>
            </a:r>
            <a:r>
              <a:rPr lang="en-US" dirty="0"/>
              <a:t> </a:t>
            </a:r>
            <a:r>
              <a:rPr lang="en-US" dirty="0" err="1"/>
              <a:t>načinom</a:t>
            </a:r>
            <a:r>
              <a:rPr lang="en-US" dirty="0"/>
              <a:t> </a:t>
            </a:r>
            <a:r>
              <a:rPr lang="en-US" dirty="0" err="1"/>
              <a:t>življenja</a:t>
            </a:r>
            <a:r>
              <a:rPr lang="en-US" dirty="0"/>
              <a:t>.</a:t>
            </a:r>
          </a:p>
          <a:p>
            <a:r>
              <a:rPr lang="en-US" dirty="0" err="1"/>
              <a:t>Aleko</a:t>
            </a:r>
            <a:r>
              <a:rPr lang="en-US" dirty="0"/>
              <a:t> </a:t>
            </a:r>
            <a:r>
              <a:rPr lang="en-US" dirty="0" err="1"/>
              <a:t>uspoređuje</a:t>
            </a:r>
            <a:r>
              <a:rPr lang="en-US" dirty="0"/>
              <a:t> </a:t>
            </a:r>
            <a:r>
              <a:rPr lang="en-US" dirty="0" err="1"/>
              <a:t>svoj</a:t>
            </a:r>
            <a:r>
              <a:rPr lang="en-US" dirty="0"/>
              <a:t> </a:t>
            </a:r>
            <a:r>
              <a:rPr lang="en-US" dirty="0" err="1"/>
              <a:t>sadašnji</a:t>
            </a:r>
            <a:r>
              <a:rPr lang="en-US" dirty="0"/>
              <a:t> </a:t>
            </a:r>
            <a:r>
              <a:rPr lang="en-US" dirty="0" err="1"/>
              <a:t>život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životom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je </a:t>
            </a:r>
            <a:r>
              <a:rPr lang="en-US" dirty="0" err="1"/>
              <a:t>proveo</a:t>
            </a:r>
            <a:r>
              <a:rPr lang="en-US" dirty="0"/>
              <a:t> u </a:t>
            </a:r>
            <a:r>
              <a:rPr lang="en-US" dirty="0" err="1"/>
              <a:t>gradu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uočava</a:t>
            </a:r>
            <a:r>
              <a:rPr lang="en-US" dirty="0"/>
              <a:t> </a:t>
            </a:r>
            <a:r>
              <a:rPr lang="en-US" dirty="0" err="1"/>
              <a:t>snažan</a:t>
            </a:r>
            <a:r>
              <a:rPr lang="en-US" dirty="0"/>
              <a:t> </a:t>
            </a:r>
            <a:r>
              <a:rPr lang="en-US" dirty="0" err="1"/>
              <a:t>kontrast</a:t>
            </a:r>
            <a:r>
              <a:rPr lang="en-US" dirty="0"/>
              <a:t>. </a:t>
            </a:r>
            <a:r>
              <a:rPr lang="en-US" dirty="0" err="1"/>
              <a:t>Slijedi</a:t>
            </a:r>
            <a:r>
              <a:rPr lang="en-US" dirty="0"/>
              <a:t> </a:t>
            </a:r>
            <a:r>
              <a:rPr lang="en-US" dirty="0" err="1"/>
              <a:t>opis</a:t>
            </a:r>
            <a:r>
              <a:rPr lang="en-US" dirty="0"/>
              <a:t> </a:t>
            </a:r>
            <a:r>
              <a:rPr lang="en-US" dirty="0" err="1"/>
              <a:t>svijeta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je </a:t>
            </a:r>
            <a:r>
              <a:rPr lang="en-US" dirty="0" err="1"/>
              <a:t>Aleko</a:t>
            </a:r>
            <a:r>
              <a:rPr lang="en-US" dirty="0"/>
              <a:t> </a:t>
            </a:r>
            <a:r>
              <a:rPr lang="en-US" dirty="0" err="1"/>
              <a:t>ostavio</a:t>
            </a:r>
            <a:r>
              <a:rPr lang="en-US" dirty="0"/>
              <a:t> </a:t>
            </a:r>
            <a:r>
              <a:rPr lang="en-US" dirty="0" err="1"/>
              <a:t>iza</a:t>
            </a:r>
            <a:r>
              <a:rPr lang="en-US" dirty="0"/>
              <a:t> </a:t>
            </a:r>
            <a:r>
              <a:rPr lang="en-US" dirty="0" err="1"/>
              <a:t>sebe</a:t>
            </a:r>
            <a:r>
              <a:rPr lang="en-US" dirty="0"/>
              <a:t>, a </a:t>
            </a:r>
            <a:r>
              <a:rPr lang="en-US" dirty="0" err="1"/>
              <a:t>iza</a:t>
            </a:r>
            <a:r>
              <a:rPr lang="en-US" dirty="0"/>
              <a:t> toga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velika</a:t>
            </a:r>
            <a:r>
              <a:rPr lang="en-US" dirty="0"/>
              <a:t> </a:t>
            </a:r>
            <a:r>
              <a:rPr lang="en-US" dirty="0" err="1"/>
              <a:t>kritika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tadašnji</a:t>
            </a:r>
            <a:r>
              <a:rPr lang="en-US" dirty="0"/>
              <a:t> </a:t>
            </a:r>
            <a:r>
              <a:rPr lang="en-US" dirty="0" err="1"/>
              <a:t>gradski</a:t>
            </a:r>
            <a:r>
              <a:rPr lang="en-US" dirty="0"/>
              <a:t> </a:t>
            </a:r>
            <a:r>
              <a:rPr lang="en-US" dirty="0" err="1"/>
              <a:t>život</a:t>
            </a:r>
            <a:r>
              <a:rPr lang="en-US" dirty="0"/>
              <a:t>,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prosvjetu</a:t>
            </a:r>
            <a:r>
              <a:rPr lang="en-US" dirty="0"/>
              <a:t>, </a:t>
            </a:r>
            <a:r>
              <a:rPr lang="en-US" dirty="0" err="1"/>
              <a:t>poredak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moral.</a:t>
            </a:r>
          </a:p>
        </p:txBody>
      </p:sp>
    </p:spTree>
    <p:extLst>
      <p:ext uri="{BB962C8B-B14F-4D97-AF65-F5344CB8AC3E}">
        <p14:creationId xmlns:p14="http://schemas.microsoft.com/office/powerpoint/2010/main" val="36683949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75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r>
              <a:rPr lang="en-US" i="1" dirty="0"/>
              <a:t>“</a:t>
            </a:r>
            <a:r>
              <a:rPr lang="en-US" i="1" dirty="0" err="1"/>
              <a:t>Za</a:t>
            </a:r>
            <a:r>
              <a:rPr lang="en-US" i="1" dirty="0"/>
              <a:t> </a:t>
            </a:r>
            <a:r>
              <a:rPr lang="en-US" i="1" dirty="0" err="1"/>
              <a:t>čim</a:t>
            </a:r>
            <a:r>
              <a:rPr lang="en-US" i="1" dirty="0"/>
              <a:t> da </a:t>
            </a:r>
            <a:r>
              <a:rPr lang="en-US" i="1" dirty="0" err="1"/>
              <a:t>žalim</a:t>
            </a:r>
            <a:r>
              <a:rPr lang="en-US" i="1" dirty="0"/>
              <a:t>? </a:t>
            </a:r>
            <a:r>
              <a:rPr lang="en-US" i="1" dirty="0" err="1"/>
              <a:t>Kad</a:t>
            </a:r>
            <a:r>
              <a:rPr lang="en-US" i="1" dirty="0"/>
              <a:t> bi </a:t>
            </a:r>
            <a:r>
              <a:rPr lang="en-US" i="1" dirty="0" err="1"/>
              <a:t>znala</a:t>
            </a:r>
            <a:r>
              <a:rPr lang="en-US" i="1" dirty="0"/>
              <a:t>,</a:t>
            </a:r>
            <a:br>
              <a:rPr lang="en-US" dirty="0"/>
            </a:br>
            <a:r>
              <a:rPr lang="en-US" i="1" dirty="0"/>
              <a:t>O, </a:t>
            </a:r>
            <a:r>
              <a:rPr lang="en-US" i="1" dirty="0" err="1"/>
              <a:t>kad</a:t>
            </a:r>
            <a:r>
              <a:rPr lang="en-US" i="1" dirty="0"/>
              <a:t> bi </a:t>
            </a:r>
            <a:r>
              <a:rPr lang="en-US" i="1" dirty="0" err="1"/>
              <a:t>mogla</a:t>
            </a:r>
            <a:r>
              <a:rPr lang="en-US" i="1" dirty="0"/>
              <a:t> </a:t>
            </a:r>
            <a:r>
              <a:rPr lang="en-US" i="1" dirty="0" err="1"/>
              <a:t>zamisliti</a:t>
            </a:r>
            <a:br>
              <a:rPr lang="en-US" dirty="0"/>
            </a:br>
            <a:r>
              <a:rPr lang="en-US" i="1" dirty="0" err="1"/>
              <a:t>Koliko</a:t>
            </a:r>
            <a:r>
              <a:rPr lang="en-US" i="1" dirty="0"/>
              <a:t> </a:t>
            </a:r>
            <a:r>
              <a:rPr lang="en-US" i="1" dirty="0" err="1"/>
              <a:t>tamo</a:t>
            </a:r>
            <a:r>
              <a:rPr lang="en-US" i="1" dirty="0"/>
              <a:t> </a:t>
            </a:r>
            <a:r>
              <a:rPr lang="en-US" i="1" dirty="0" err="1"/>
              <a:t>ima</a:t>
            </a:r>
            <a:r>
              <a:rPr lang="en-US" i="1" dirty="0"/>
              <a:t> </a:t>
            </a:r>
            <a:r>
              <a:rPr lang="en-US" i="1" dirty="0" err="1"/>
              <a:t>zala</a:t>
            </a:r>
            <a:r>
              <a:rPr lang="en-US" i="1" dirty="0"/>
              <a:t>;</a:t>
            </a:r>
            <a:br>
              <a:rPr lang="en-US" dirty="0"/>
            </a:br>
            <a:r>
              <a:rPr lang="en-US" i="1" dirty="0" err="1"/>
              <a:t>Slobode</a:t>
            </a:r>
            <a:r>
              <a:rPr lang="en-US" i="1" dirty="0"/>
              <a:t> </a:t>
            </a:r>
            <a:r>
              <a:rPr lang="en-US" i="1" dirty="0" err="1"/>
              <a:t>tamo</a:t>
            </a:r>
            <a:r>
              <a:rPr lang="en-US" i="1" dirty="0"/>
              <a:t> ne </a:t>
            </a:r>
            <a:r>
              <a:rPr lang="en-US" i="1" dirty="0" err="1"/>
              <a:t>sme</a:t>
            </a:r>
            <a:r>
              <a:rPr lang="en-US" i="1" dirty="0"/>
              <a:t> </a:t>
            </a:r>
            <a:r>
              <a:rPr lang="en-US" i="1" dirty="0" err="1"/>
              <a:t>biti</a:t>
            </a:r>
            <a:r>
              <a:rPr lang="en-US" i="1" dirty="0"/>
              <a:t>;</a:t>
            </a:r>
            <a:br>
              <a:rPr lang="en-US" dirty="0"/>
            </a:br>
            <a:r>
              <a:rPr lang="en-US" i="1" dirty="0" err="1"/>
              <a:t>Ljudi</a:t>
            </a:r>
            <a:r>
              <a:rPr lang="en-US" i="1" dirty="0"/>
              <a:t> </a:t>
            </a:r>
            <a:r>
              <a:rPr lang="en-US" i="1" dirty="0" err="1"/>
              <a:t>su</a:t>
            </a:r>
            <a:r>
              <a:rPr lang="en-US" i="1" dirty="0"/>
              <a:t> </a:t>
            </a:r>
            <a:r>
              <a:rPr lang="en-US" i="1" dirty="0" err="1"/>
              <a:t>večno</a:t>
            </a:r>
            <a:r>
              <a:rPr lang="en-US" i="1" dirty="0"/>
              <a:t> </a:t>
            </a:r>
            <a:r>
              <a:rPr lang="en-US" i="1" dirty="0" err="1"/>
              <a:t>svi</a:t>
            </a:r>
            <a:r>
              <a:rPr lang="en-US" i="1" dirty="0"/>
              <a:t> </a:t>
            </a:r>
            <a:r>
              <a:rPr lang="en-US" i="1" dirty="0" err="1"/>
              <a:t>unutra</a:t>
            </a:r>
            <a:r>
              <a:rPr lang="en-US" i="1" dirty="0"/>
              <a:t>;</a:t>
            </a:r>
            <a:br>
              <a:rPr lang="en-US" dirty="0"/>
            </a:br>
            <a:r>
              <a:rPr lang="en-US" i="1" dirty="0" err="1"/>
              <a:t>Zagušljiv</a:t>
            </a:r>
            <a:r>
              <a:rPr lang="en-US" i="1" dirty="0"/>
              <a:t> grad </a:t>
            </a:r>
            <a:r>
              <a:rPr lang="en-US" i="1" dirty="0" err="1"/>
              <a:t>ih</a:t>
            </a:r>
            <a:r>
              <a:rPr lang="en-US" i="1" dirty="0"/>
              <a:t> </a:t>
            </a:r>
            <a:r>
              <a:rPr lang="en-US" i="1" dirty="0" err="1"/>
              <a:t>stalno</a:t>
            </a:r>
            <a:r>
              <a:rPr lang="en-US" i="1" dirty="0"/>
              <a:t> </a:t>
            </a:r>
            <a:r>
              <a:rPr lang="en-US" i="1" dirty="0" err="1"/>
              <a:t>steže</a:t>
            </a:r>
            <a:r>
              <a:rPr lang="en-US" i="1" dirty="0"/>
              <a:t>;</a:t>
            </a:r>
            <a:br>
              <a:rPr lang="en-US" dirty="0"/>
            </a:br>
            <a:r>
              <a:rPr lang="en-US" i="1" dirty="0"/>
              <a:t>Ne </a:t>
            </a:r>
            <a:r>
              <a:rPr lang="en-US" i="1" dirty="0" err="1"/>
              <a:t>poznaju</a:t>
            </a:r>
            <a:r>
              <a:rPr lang="en-US" i="1" dirty="0"/>
              <a:t> </a:t>
            </a:r>
            <a:r>
              <a:rPr lang="en-US" i="1" dirty="0" err="1"/>
              <a:t>svežinu</a:t>
            </a:r>
            <a:r>
              <a:rPr lang="en-US" i="1" dirty="0"/>
              <a:t> </a:t>
            </a:r>
            <a:r>
              <a:rPr lang="en-US" i="1" dirty="0" err="1"/>
              <a:t>jutra</a:t>
            </a:r>
            <a:r>
              <a:rPr lang="en-US" i="1" dirty="0"/>
              <a:t>,</a:t>
            </a:r>
            <a:br>
              <a:rPr lang="en-US" dirty="0"/>
            </a:br>
            <a:r>
              <a:rPr lang="en-US" i="1" dirty="0" err="1"/>
              <a:t>Proleće</a:t>
            </a:r>
            <a:r>
              <a:rPr lang="en-US" i="1" dirty="0"/>
              <a:t> </a:t>
            </a:r>
            <a:r>
              <a:rPr lang="en-US" i="1" dirty="0" err="1"/>
              <a:t>za</a:t>
            </a:r>
            <a:r>
              <a:rPr lang="en-US" i="1" dirty="0"/>
              <a:t> </a:t>
            </a:r>
            <a:r>
              <a:rPr lang="en-US" i="1" dirty="0" err="1"/>
              <a:t>njih</a:t>
            </a:r>
            <a:r>
              <a:rPr lang="en-US" i="1" dirty="0"/>
              <a:t> </a:t>
            </a:r>
            <a:r>
              <a:rPr lang="en-US" i="1" dirty="0" err="1"/>
              <a:t>nije</a:t>
            </a:r>
            <a:r>
              <a:rPr lang="en-US" i="1" dirty="0"/>
              <a:t> </a:t>
            </a:r>
            <a:r>
              <a:rPr lang="en-US" i="1" dirty="0" err="1"/>
              <a:t>sveže</a:t>
            </a:r>
            <a:r>
              <a:rPr lang="en-US" i="1" dirty="0"/>
              <a:t>,</a:t>
            </a:r>
            <a:br>
              <a:rPr lang="en-US" dirty="0"/>
            </a:br>
            <a:r>
              <a:rPr lang="en-US" i="1" dirty="0" err="1"/>
              <a:t>Trguju</a:t>
            </a:r>
            <a:r>
              <a:rPr lang="en-US" i="1" dirty="0"/>
              <a:t> </a:t>
            </a:r>
            <a:r>
              <a:rPr lang="en-US" i="1" dirty="0" err="1"/>
              <a:t>voljom</a:t>
            </a:r>
            <a:r>
              <a:rPr lang="en-US" i="1" dirty="0"/>
              <a:t>, </a:t>
            </a:r>
            <a:r>
              <a:rPr lang="en-US" i="1" dirty="0" err="1"/>
              <a:t>misli</a:t>
            </a:r>
            <a:r>
              <a:rPr lang="en-US" i="1" dirty="0"/>
              <a:t> gone,</a:t>
            </a:r>
            <a:br>
              <a:rPr lang="en-US" dirty="0"/>
            </a:br>
            <a:r>
              <a:rPr lang="en-US" i="1" dirty="0" err="1"/>
              <a:t>Stide</a:t>
            </a:r>
            <a:r>
              <a:rPr lang="en-US" i="1" dirty="0"/>
              <a:t> se </a:t>
            </a:r>
            <a:r>
              <a:rPr lang="en-US" i="1" dirty="0" err="1"/>
              <a:t>kada</a:t>
            </a:r>
            <a:r>
              <a:rPr lang="en-US" i="1" dirty="0"/>
              <a:t> </a:t>
            </a:r>
            <a:r>
              <a:rPr lang="en-US" i="1" dirty="0" err="1"/>
              <a:t>stvarno</a:t>
            </a:r>
            <a:r>
              <a:rPr lang="en-US" i="1" dirty="0"/>
              <a:t> vole,</a:t>
            </a:r>
            <a:br>
              <a:rPr lang="en-US" dirty="0"/>
            </a:br>
            <a:r>
              <a:rPr lang="en-US" i="1" dirty="0" err="1"/>
              <a:t>Pred</a:t>
            </a:r>
            <a:r>
              <a:rPr lang="en-US" i="1" dirty="0"/>
              <a:t> </a:t>
            </a:r>
            <a:r>
              <a:rPr lang="en-US" i="1" dirty="0" err="1"/>
              <a:t>idealima</a:t>
            </a:r>
            <a:r>
              <a:rPr lang="en-US" i="1" dirty="0"/>
              <a:t> </a:t>
            </a:r>
            <a:r>
              <a:rPr lang="en-US" i="1" dirty="0" err="1"/>
              <a:t>glave</a:t>
            </a:r>
            <a:r>
              <a:rPr lang="en-US" i="1" dirty="0"/>
              <a:t> </a:t>
            </a:r>
            <a:r>
              <a:rPr lang="en-US" i="1" dirty="0" err="1"/>
              <a:t>klone</a:t>
            </a:r>
            <a:r>
              <a:rPr lang="en-US" i="1" dirty="0"/>
              <a:t>,</a:t>
            </a:r>
            <a:br>
              <a:rPr lang="en-US" dirty="0"/>
            </a:br>
            <a:r>
              <a:rPr lang="en-US" i="1" dirty="0" err="1"/>
              <a:t>Za</a:t>
            </a:r>
            <a:r>
              <a:rPr lang="en-US" i="1" dirty="0"/>
              <a:t> </a:t>
            </a:r>
            <a:r>
              <a:rPr lang="en-US" i="1" dirty="0" err="1"/>
              <a:t>novac</a:t>
            </a:r>
            <a:r>
              <a:rPr lang="en-US" i="1" dirty="0"/>
              <a:t> </a:t>
            </a:r>
            <a:r>
              <a:rPr lang="en-US" i="1" dirty="0" err="1"/>
              <a:t>i</a:t>
            </a:r>
            <a:r>
              <a:rPr lang="en-US" i="1" dirty="0"/>
              <a:t> </a:t>
            </a:r>
            <a:r>
              <a:rPr lang="en-US" i="1" dirty="0" err="1"/>
              <a:t>za</a:t>
            </a:r>
            <a:r>
              <a:rPr lang="en-US" i="1" dirty="0"/>
              <a:t> lance mole.</a:t>
            </a:r>
            <a:br>
              <a:rPr lang="en-US" dirty="0"/>
            </a:br>
            <a:r>
              <a:rPr lang="en-US" i="1" dirty="0" err="1"/>
              <a:t>Šta</a:t>
            </a:r>
            <a:r>
              <a:rPr lang="en-US" i="1" dirty="0"/>
              <a:t> ja </a:t>
            </a:r>
            <a:r>
              <a:rPr lang="en-US" i="1" dirty="0" err="1"/>
              <a:t>napustih</a:t>
            </a:r>
            <a:r>
              <a:rPr lang="en-US" i="1" dirty="0"/>
              <a:t>? – </a:t>
            </a:r>
            <a:r>
              <a:rPr lang="en-US" i="1" dirty="0" err="1"/>
              <a:t>Vrtlog</a:t>
            </a:r>
            <a:r>
              <a:rPr lang="en-US" i="1" dirty="0"/>
              <a:t> </a:t>
            </a:r>
            <a:r>
              <a:rPr lang="en-US" i="1" dirty="0" err="1"/>
              <a:t>čudni</a:t>
            </a:r>
            <a:br>
              <a:rPr lang="en-US" dirty="0"/>
            </a:br>
            <a:r>
              <a:rPr lang="en-US" i="1" dirty="0" err="1"/>
              <a:t>Neverstva</a:t>
            </a:r>
            <a:r>
              <a:rPr lang="en-US" i="1" dirty="0"/>
              <a:t>, </a:t>
            </a:r>
            <a:r>
              <a:rPr lang="en-US" i="1" dirty="0" err="1"/>
              <a:t>mora</a:t>
            </a:r>
            <a:r>
              <a:rPr lang="en-US" i="1" dirty="0"/>
              <a:t>, </a:t>
            </a:r>
            <a:r>
              <a:rPr lang="en-US" i="1" dirty="0" err="1"/>
              <a:t>predrasuda</a:t>
            </a:r>
            <a:r>
              <a:rPr lang="en-US" i="1" dirty="0"/>
              <a:t>,</a:t>
            </a:r>
            <a:br>
              <a:rPr lang="en-US" dirty="0"/>
            </a:br>
            <a:r>
              <a:rPr lang="en-US" i="1" dirty="0" err="1"/>
              <a:t>Kovitlac</a:t>
            </a:r>
            <a:r>
              <a:rPr lang="en-US" i="1" dirty="0"/>
              <a:t> </a:t>
            </a:r>
            <a:r>
              <a:rPr lang="en-US" i="1" dirty="0" err="1"/>
              <a:t>gradski</a:t>
            </a:r>
            <a:r>
              <a:rPr lang="en-US" i="1" dirty="0"/>
              <a:t> </a:t>
            </a:r>
            <a:r>
              <a:rPr lang="en-US" i="1" dirty="0" err="1"/>
              <a:t>nerasudni</a:t>
            </a:r>
            <a:br>
              <a:rPr lang="en-US" dirty="0"/>
            </a:br>
            <a:r>
              <a:rPr lang="en-US" i="1" dirty="0"/>
              <a:t>I </a:t>
            </a:r>
            <a:r>
              <a:rPr lang="en-US" i="1" dirty="0" err="1"/>
              <a:t>blistavu</a:t>
            </a:r>
            <a:r>
              <a:rPr lang="en-US" i="1" dirty="0"/>
              <a:t> </a:t>
            </a:r>
            <a:r>
              <a:rPr lang="en-US" i="1" dirty="0" err="1"/>
              <a:t>sramotu</a:t>
            </a:r>
            <a:r>
              <a:rPr lang="en-US" i="1" dirty="0"/>
              <a:t> </a:t>
            </a:r>
            <a:r>
              <a:rPr lang="en-US" i="1" dirty="0" err="1"/>
              <a:t>svuda</a:t>
            </a:r>
            <a:r>
              <a:rPr lang="en-US" i="1" dirty="0"/>
              <a:t>.”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90763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1324</Words>
  <Application>Microsoft Office PowerPoint</Application>
  <PresentationFormat>Widescreen</PresentationFormat>
  <Paragraphs>38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Roboto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Sneza</dc:creator>
  <cp:lastModifiedBy>MIRANOVIC SVETLANA</cp:lastModifiedBy>
  <cp:revision>7</cp:revision>
  <dcterms:created xsi:type="dcterms:W3CDTF">2017-11-07T11:19:51Z</dcterms:created>
  <dcterms:modified xsi:type="dcterms:W3CDTF">2022-01-14T18:33:40Z</dcterms:modified>
</cp:coreProperties>
</file>