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F3A53-1033-41CE-AE03-9AB7566AC362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80D1-D40E-4627-BE54-18D878806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39282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F3A53-1033-41CE-AE03-9AB7566AC362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80D1-D40E-4627-BE54-18D878806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29934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F3A53-1033-41CE-AE03-9AB7566AC362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80D1-D40E-4627-BE54-18D878806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49752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F3A53-1033-41CE-AE03-9AB7566AC362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80D1-D40E-4627-BE54-18D878806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4538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F3A53-1033-41CE-AE03-9AB7566AC362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80D1-D40E-4627-BE54-18D878806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25216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F3A53-1033-41CE-AE03-9AB7566AC362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80D1-D40E-4627-BE54-18D878806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507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F3A53-1033-41CE-AE03-9AB7566AC362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80D1-D40E-4627-BE54-18D878806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387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F3A53-1033-41CE-AE03-9AB7566AC362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80D1-D40E-4627-BE54-18D878806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05311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F3A53-1033-41CE-AE03-9AB7566AC362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80D1-D40E-4627-BE54-18D878806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97216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F3A53-1033-41CE-AE03-9AB7566AC362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80D1-D40E-4627-BE54-18D878806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3919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F3A53-1033-41CE-AE03-9AB7566AC362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80D1-D40E-4627-BE54-18D878806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07149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F3A53-1033-41CE-AE03-9AB7566AC362}" type="datetimeFigureOut">
              <a:rPr lang="en-US" smtClean="0"/>
              <a:pPr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080D1-D40E-4627-BE54-18D878806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54166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781050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/>
            </a:r>
            <a:br>
              <a:rPr lang="sr-Latn-ME" dirty="0" smtClean="0"/>
            </a:br>
            <a:r>
              <a:rPr lang="sr-Latn-ME" dirty="0"/>
              <a:t/>
            </a:r>
            <a:br>
              <a:rPr lang="sr-Latn-ME" dirty="0"/>
            </a:br>
            <a:r>
              <a:rPr lang="sr-Latn-ME" dirty="0" smtClean="0"/>
              <a:t/>
            </a:r>
            <a:br>
              <a:rPr lang="sr-Latn-ME" dirty="0" smtClean="0"/>
            </a:br>
            <a:r>
              <a:rPr lang="sr-Latn-ME" dirty="0"/>
              <a:t/>
            </a:r>
            <a:br>
              <a:rPr lang="sr-Latn-ME" dirty="0"/>
            </a:br>
            <a:r>
              <a:rPr lang="sr-Latn-ME" dirty="0" smtClean="0"/>
              <a:t/>
            </a:r>
            <a:br>
              <a:rPr lang="sr-Latn-ME" dirty="0" smtClean="0"/>
            </a:br>
            <a:r>
              <a:rPr lang="sr-Latn-ME" dirty="0" smtClean="0"/>
              <a:t>HORHE LUIS BORHES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CS" sz="6000" b="1" i="1" dirty="0" smtClean="0"/>
              <a:t>Čekanje</a:t>
            </a:r>
            <a:r>
              <a:rPr lang="sr-Latn-CS" dirty="0" smtClean="0"/>
              <a:t>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4800"/>
            <a:ext cx="57912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614210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sr-Latn-ME" dirty="0" smtClean="0"/>
              <a:t>Borhes pripovijeda jasnim i jednostavnim jezikom, ali njegova priča je preplitanje sna i jave, njegovi junaci misle i postupaju apsurdno. Građa za priču je mješavina realnog i fantastičnog, siže je viđen, ali je opet nov i originalan.</a:t>
            </a:r>
          </a:p>
          <a:p>
            <a:r>
              <a:rPr lang="sr-Latn-ME" dirty="0" smtClean="0"/>
              <a:t>Apsurd se vidi skoro u svakoj situaciji.</a:t>
            </a:r>
          </a:p>
          <a:p>
            <a:r>
              <a:rPr lang="sr-Latn-ME" dirty="0" smtClean="0"/>
              <a:t>Jozef K.?</a:t>
            </a:r>
          </a:p>
          <a:p>
            <a:r>
              <a:rPr lang="sr-Latn-ME" dirty="0" smtClean="0"/>
              <a:t> Merso?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37116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sr-Latn-ME" dirty="0" smtClean="0"/>
              <a:t>Horhe Luis Borhes (1899-1986);</a:t>
            </a:r>
          </a:p>
          <a:p>
            <a:r>
              <a:rPr lang="sr-Latn-ME" dirty="0"/>
              <a:t>a</a:t>
            </a:r>
            <a:r>
              <a:rPr lang="sr-Latn-ME" dirty="0" smtClean="0"/>
              <a:t>rgentinski pjesnik, pripovjedač, esejista, majstor kratke priče, poliglota;</a:t>
            </a:r>
          </a:p>
          <a:p>
            <a:r>
              <a:rPr lang="sr-Latn-ME" dirty="0" smtClean="0"/>
              <a:t>obišao je mnoge zemlje, od Amerike preko Evrope do Azije, svuda držao predavanja ali i učio, neprekidno uvećavajući svoje enciklopedijsko znanje.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28351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66800"/>
            <a:ext cx="35814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990600"/>
            <a:ext cx="44196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043194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Sinonim za izuzetnu kreativnost, originalnost i samosvojnost;</a:t>
            </a:r>
          </a:p>
          <a:p>
            <a:r>
              <a:rPr lang="sr-Latn-ME" dirty="0" smtClean="0"/>
              <a:t>Borhesova tehnika citata i montaže biće prihvaćena kao postupak moderne evropske proze.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723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sr-Latn-ME" dirty="0" smtClean="0"/>
              <a:t>Borhesova tehnika se zasniva na stavu da je književnost stvarnost, a biblioteka realni svijet.</a:t>
            </a:r>
          </a:p>
          <a:p>
            <a:r>
              <a:rPr lang="sr-Latn-ME" dirty="0" smtClean="0"/>
              <a:t>Teme, motive, ideje, likove i događaje bira iz svoje prebogate erudicije, vrlo kreativno koristeći svoje ogromno znanje.</a:t>
            </a:r>
          </a:p>
          <a:p>
            <a:r>
              <a:rPr lang="sr-Latn-ME" dirty="0" smtClean="0"/>
              <a:t>On od tuđih svjetova gradi svoj originalni svijet.</a:t>
            </a:r>
          </a:p>
          <a:p>
            <a:r>
              <a:rPr lang="sr-Latn-ME" dirty="0" smtClean="0"/>
              <a:t>Služi se tuđim tekstovima, ali i svoje podmeće drugima.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85330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229600" cy="5364163"/>
          </a:xfrm>
        </p:spPr>
        <p:txBody>
          <a:bodyPr/>
          <a:lstStyle/>
          <a:p>
            <a:r>
              <a:rPr lang="sr-Latn-ME" dirty="0" smtClean="0"/>
              <a:t>Stal</a:t>
            </a:r>
            <a:r>
              <a:rPr lang="en-US" dirty="0" smtClean="0"/>
              <a:t>n</a:t>
            </a:r>
            <a:r>
              <a:rPr lang="sr-Latn-ME" dirty="0" smtClean="0"/>
              <a:t>e </a:t>
            </a:r>
            <a:r>
              <a:rPr lang="sr-Latn-ME" dirty="0" smtClean="0"/>
              <a:t>teme Borhesove poezije i proze su smrt, besmrtnost, vječnost, vrijeme, svemir, podvojena ličnost.</a:t>
            </a:r>
          </a:p>
          <a:p>
            <a:r>
              <a:rPr lang="sr-Latn-ME" dirty="0" smtClean="0"/>
              <a:t>On ima </a:t>
            </a:r>
            <a:r>
              <a:rPr lang="sr-Latn-ME" dirty="0" smtClean="0"/>
              <a:t>stal</a:t>
            </a:r>
            <a:r>
              <a:rPr lang="en-US" dirty="0" smtClean="0"/>
              <a:t>n</a:t>
            </a:r>
            <a:r>
              <a:rPr lang="sr-Latn-ME" dirty="0" smtClean="0"/>
              <a:t>e </a:t>
            </a:r>
            <a:r>
              <a:rPr lang="sr-Latn-ME" dirty="0" smtClean="0"/>
              <a:t>simbole i metafore:</a:t>
            </a:r>
          </a:p>
          <a:p>
            <a:r>
              <a:rPr lang="sr-Latn-ME" dirty="0" smtClean="0"/>
              <a:t>biblioteka= svijet;</a:t>
            </a:r>
          </a:p>
          <a:p>
            <a:r>
              <a:rPr lang="sr-Latn-ME" dirty="0" smtClean="0"/>
              <a:t>lavirint= ograničenost čovjekovih mogućnosti;</a:t>
            </a:r>
          </a:p>
          <a:p>
            <a:r>
              <a:rPr lang="sr-Latn-ME" dirty="0" smtClean="0"/>
              <a:t>lutrija= nepredvidljivost i haos;</a:t>
            </a:r>
          </a:p>
          <a:p>
            <a:r>
              <a:rPr lang="sr-Latn-ME" dirty="0" smtClean="0"/>
              <a:t>ogledalo= personifikacija nepoznatog.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00118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Njegovi junaci su bez imena; istovremeno su jedinstveni i opšti.</a:t>
            </a:r>
          </a:p>
          <a:p>
            <a:r>
              <a:rPr lang="sr-Latn-ME" dirty="0" smtClean="0"/>
              <a:t>Bio je izuzetno plodan pisac;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06779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sr-Latn-ME" dirty="0" smtClean="0"/>
              <a:t>                         </a:t>
            </a:r>
            <a:r>
              <a:rPr lang="sr-Latn-ME" sz="4000" b="1" i="1" dirty="0" smtClean="0"/>
              <a:t>Čekanje</a:t>
            </a:r>
          </a:p>
          <a:p>
            <a:r>
              <a:rPr lang="sr-Latn-ME" dirty="0" smtClean="0"/>
              <a:t>Priča o čovjeku koji strepi od opasnosti što mu prijeti; krije se pod tuđim imenom, ne izlazi na ulicu, usamljen je.</a:t>
            </a:r>
          </a:p>
          <a:p>
            <a:r>
              <a:rPr lang="sr-Latn-ME" dirty="0" smtClean="0"/>
              <a:t>Dugo je živio u samoći, a da bi je ublažio on broji dane i časove koji sporo prolaze;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05327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i="1" dirty="0" smtClean="0"/>
              <a:t>Čekanje 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Junak novele djeluje zagonetno; od prve rečenice do dolaska u stan on je samo „čovjek“.</a:t>
            </a:r>
          </a:p>
          <a:p>
            <a:r>
              <a:rPr lang="sr-Latn-ME" dirty="0"/>
              <a:t>O</a:t>
            </a:r>
            <a:r>
              <a:rPr lang="sr-Latn-ME" dirty="0" smtClean="0"/>
              <a:t>d prestavljanja ženi  kod koje se smjestio on je Viljari.</a:t>
            </a:r>
          </a:p>
          <a:p>
            <a:r>
              <a:rPr lang="sr-Latn-ME" dirty="0" smtClean="0"/>
              <a:t>Međutim, sve je relativizirano, ništa nije jasno, sve je kao san.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37428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343</Words>
  <Application>Microsoft Office PowerPoint</Application>
  <PresentationFormat>On-screen Show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    HORHE LUIS BORHES Čekanje </vt:lpstr>
      <vt:lpstr>Slide 2</vt:lpstr>
      <vt:lpstr>Slide 3</vt:lpstr>
      <vt:lpstr>Slide 4</vt:lpstr>
      <vt:lpstr>Slide 5</vt:lpstr>
      <vt:lpstr>Slide 6</vt:lpstr>
      <vt:lpstr>Slide 7</vt:lpstr>
      <vt:lpstr>Slide 8</vt:lpstr>
      <vt:lpstr>Čekanje 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HORHE LUIS BORHES</dc:title>
  <dc:creator>Korisnik</dc:creator>
  <cp:lastModifiedBy>sadmin</cp:lastModifiedBy>
  <cp:revision>6</cp:revision>
  <dcterms:created xsi:type="dcterms:W3CDTF">2016-11-16T13:19:32Z</dcterms:created>
  <dcterms:modified xsi:type="dcterms:W3CDTF">2020-11-24T14:21:00Z</dcterms:modified>
</cp:coreProperties>
</file>