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Bryndan Write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21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26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6.pn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467700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>
                <a:solidFill>
                  <a:srgbClr val="2F2325"/>
                </a:solidFill>
                <a:latin typeface="Jingleberry Bold"/>
              </a:rPr>
              <a:t>ENGLISH CLASS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24320" y="2022206"/>
            <a:ext cx="1286740" cy="18514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245677" y="836088"/>
            <a:ext cx="2452500" cy="1186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042975" y="1278865"/>
            <a:ext cx="1931705" cy="10334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4998685" y="8752174"/>
            <a:ext cx="2260615" cy="779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74547" y="935355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722988" y="714012"/>
            <a:ext cx="1773331" cy="2130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6017775" y="5143500"/>
            <a:ext cx="2483050" cy="31480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898988" y="6417771"/>
            <a:ext cx="3035619" cy="3377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979588">
            <a:off x="15224563" y="1488719"/>
            <a:ext cx="2458091" cy="26011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829971" y="7615004"/>
            <a:ext cx="3168728" cy="121599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66637">
            <a:off x="12934565" y="5286086"/>
            <a:ext cx="1028485" cy="12171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3534861" y="9258300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870395" y="6354861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8409527">
            <a:off x="15081874" y="638672"/>
            <a:ext cx="659147" cy="7800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 l="13696" t="4146" r="6410" b="11921"/>
          <a:stretch>
            <a:fillRect/>
          </a:stretch>
        </p:blipFill>
        <p:spPr>
          <a:xfrm>
            <a:off x="1028700" y="1195667"/>
            <a:ext cx="13650390" cy="80626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9907" t="33690" r="57061" b="21250"/>
          <a:stretch>
            <a:fillRect/>
          </a:stretch>
        </p:blipFill>
        <p:spPr>
          <a:xfrm>
            <a:off x="202323" y="2537938"/>
            <a:ext cx="8941677" cy="685804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46754" y="857250"/>
            <a:ext cx="6700505" cy="1210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00"/>
              </a:lnSpc>
            </a:pPr>
            <a:r>
              <a:rPr lang="en-US" sz="7200" dirty="0">
                <a:solidFill>
                  <a:srgbClr val="F4969C"/>
                </a:solidFill>
                <a:latin typeface="Jingleberry Bold"/>
              </a:rPr>
              <a:t>ACTIVITY TIME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8409527">
            <a:off x="17010330" y="164986"/>
            <a:ext cx="901816" cy="106723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461237" y="9258300"/>
            <a:ext cx="902866" cy="3595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800000">
            <a:off x="2324662" y="2048935"/>
            <a:ext cx="558826" cy="5364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-493611" y="9263820"/>
            <a:ext cx="1912487" cy="10231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74329" y="759697"/>
            <a:ext cx="1828937" cy="150201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915604">
            <a:off x="10301624" y="9263785"/>
            <a:ext cx="1625619" cy="16276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306274">
            <a:off x="17104509" y="3371789"/>
            <a:ext cx="1186763" cy="155386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/>
          <a:srcRect l="32346" t="15853" r="20689" b="24878"/>
          <a:stretch>
            <a:fillRect/>
          </a:stretch>
        </p:blipFill>
        <p:spPr>
          <a:xfrm>
            <a:off x="3317368" y="888984"/>
            <a:ext cx="12302543" cy="872882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11576" y="884643"/>
            <a:ext cx="4434524" cy="39346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29332" y="1610084"/>
            <a:ext cx="2226062" cy="24837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7193" t="17902" r="16318" b="22287"/>
          <a:stretch>
            <a:fillRect/>
          </a:stretch>
        </p:blipFill>
        <p:spPr>
          <a:xfrm>
            <a:off x="5718130" y="2851959"/>
            <a:ext cx="12281247" cy="62113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3252" y="569316"/>
            <a:ext cx="1655777" cy="12770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648928">
            <a:off x="12616420" y="7916443"/>
            <a:ext cx="4488501" cy="20703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726260">
            <a:off x="1423628" y="7848385"/>
            <a:ext cx="1243532" cy="21864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1050519">
            <a:off x="16017873" y="468600"/>
            <a:ext cx="1182093" cy="16678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 l="17484" t="21692" r="16318" b="20283"/>
          <a:stretch>
            <a:fillRect/>
          </a:stretch>
        </p:blipFill>
        <p:spPr>
          <a:xfrm>
            <a:off x="2684477" y="1614146"/>
            <a:ext cx="13461019" cy="66337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26154" t="18114" r="30552" b="19760"/>
          <a:stretch>
            <a:fillRect/>
          </a:stretch>
        </p:blipFill>
        <p:spPr>
          <a:xfrm>
            <a:off x="3808098" y="2057400"/>
            <a:ext cx="10200299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313780" y="204470"/>
            <a:ext cx="11188936" cy="185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40"/>
              </a:lnSpc>
            </a:pPr>
            <a:r>
              <a:rPr lang="en-US" sz="6400">
                <a:solidFill>
                  <a:srgbClr val="2F2325"/>
                </a:solidFill>
                <a:latin typeface="Jingleberry"/>
              </a:rPr>
              <a:t>complete the text with words from the box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648928">
            <a:off x="13645120" y="4418844"/>
            <a:ext cx="4488501" cy="207032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344914" y="2819564"/>
            <a:ext cx="11598172" cy="2319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28700" y="1028700"/>
            <a:ext cx="2714865" cy="20938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648928">
            <a:off x="13275041" y="7667831"/>
            <a:ext cx="4488501" cy="20703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333666" y="5530477"/>
            <a:ext cx="7620669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39"/>
              </a:lnSpc>
            </a:pPr>
            <a:r>
              <a:rPr lang="en-US" sz="5600">
                <a:solidFill>
                  <a:srgbClr val="2F2325"/>
                </a:solidFill>
                <a:latin typeface="Bryndan Write"/>
              </a:rPr>
              <a:t>workbook p 24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80920" y="3123119"/>
            <a:ext cx="11326159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FFF8F3"/>
                </a:solidFill>
                <a:latin typeface="Jingleberry"/>
              </a:rPr>
              <a:t>Hom</a:t>
            </a:r>
            <a:r>
              <a:rPr lang="en-US" sz="10400" u="none">
                <a:solidFill>
                  <a:srgbClr val="FFF8F3"/>
                </a:solidFill>
                <a:latin typeface="Jingleberry"/>
              </a:rPr>
              <a:t>ework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726260">
            <a:off x="2062711" y="7154721"/>
            <a:ext cx="1243532" cy="218643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-1050519">
            <a:off x="15512786" y="546379"/>
            <a:ext cx="1842686" cy="25999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324600" y="2933700"/>
            <a:ext cx="11327356" cy="35835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36811" y="2938450"/>
            <a:ext cx="9921261" cy="2768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8000" dirty="0">
                <a:solidFill>
                  <a:srgbClr val="2F2325"/>
                </a:solidFill>
                <a:latin typeface="Jingleberry"/>
              </a:rPr>
              <a:t>Past</a:t>
            </a:r>
            <a:r>
              <a:rPr lang="en-US" sz="10400" dirty="0">
                <a:solidFill>
                  <a:srgbClr val="2F2325"/>
                </a:solidFill>
                <a:latin typeface="Jingleberry"/>
              </a:rPr>
              <a:t> </a:t>
            </a:r>
            <a:r>
              <a:rPr lang="en-US" sz="8000" dirty="0">
                <a:solidFill>
                  <a:srgbClr val="2F2325"/>
                </a:solidFill>
                <a:latin typeface="Jingleberry"/>
              </a:rPr>
              <a:t>Perfect</a:t>
            </a:r>
            <a:r>
              <a:rPr lang="en-US" sz="10400" dirty="0">
                <a:solidFill>
                  <a:srgbClr val="2F2325"/>
                </a:solidFill>
                <a:latin typeface="Jingleberry"/>
              </a:rPr>
              <a:t> </a:t>
            </a:r>
            <a:r>
              <a:rPr lang="en-US" sz="8000" dirty="0">
                <a:solidFill>
                  <a:srgbClr val="2F2325"/>
                </a:solidFill>
                <a:latin typeface="Jingleberry"/>
              </a:rPr>
              <a:t>Simple</a:t>
            </a:r>
            <a:r>
              <a:rPr lang="en-US" sz="10400" dirty="0">
                <a:solidFill>
                  <a:srgbClr val="2F2325"/>
                </a:solidFill>
                <a:latin typeface="Jingleberry"/>
              </a:rPr>
              <a:t> </a:t>
            </a:r>
            <a:r>
              <a:rPr lang="en-US" sz="7200" dirty="0">
                <a:solidFill>
                  <a:srgbClr val="2F2325"/>
                </a:solidFill>
                <a:latin typeface="Jingleberry"/>
              </a:rPr>
              <a:t>and Continuous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06798" y="533270"/>
            <a:ext cx="16352502" cy="7155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40"/>
              </a:lnSpc>
            </a:pPr>
            <a:endParaRPr lang="sr-Latn-ME" sz="4800" dirty="0" smtClean="0">
              <a:solidFill>
                <a:srgbClr val="2F2325"/>
              </a:solidFill>
              <a:latin typeface="Jingleberry Bold"/>
            </a:endParaRPr>
          </a:p>
          <a:p>
            <a:pPr marL="0" lvl="0" indent="0" algn="l">
              <a:lnSpc>
                <a:spcPts val="6240"/>
              </a:lnSpc>
            </a:pPr>
            <a:endParaRPr lang="sr-Latn-ME" sz="4800" dirty="0" smtClean="0">
              <a:solidFill>
                <a:srgbClr val="2F2325"/>
              </a:solidFill>
              <a:latin typeface="Jingleberry Bold"/>
            </a:endParaRPr>
          </a:p>
          <a:p>
            <a:pPr marL="0" lvl="0" indent="0" algn="l">
              <a:lnSpc>
                <a:spcPts val="6240"/>
              </a:lnSpc>
            </a:pPr>
            <a:r>
              <a:rPr lang="en-US" sz="4800" dirty="0" smtClean="0">
                <a:solidFill>
                  <a:srgbClr val="2F2325"/>
                </a:solidFill>
                <a:latin typeface="Jingleberry Bold"/>
              </a:rPr>
              <a:t>TO TALK ABOUT PAST ACTIONS OR SITUATIONS THAT </a:t>
            </a:r>
            <a:endParaRPr lang="sr-Latn-ME" sz="4800" dirty="0" smtClean="0">
              <a:solidFill>
                <a:srgbClr val="2F2325"/>
              </a:solidFill>
              <a:latin typeface="Jingleberry Bold"/>
            </a:endParaRPr>
          </a:p>
          <a:p>
            <a:pPr marL="0" lvl="0" indent="0" algn="l">
              <a:lnSpc>
                <a:spcPts val="6240"/>
              </a:lnSpc>
            </a:pPr>
            <a:endParaRPr lang="sr-Latn-ME" sz="4800" dirty="0">
              <a:solidFill>
                <a:srgbClr val="2F2325"/>
              </a:solidFill>
              <a:latin typeface="Jingleberry Bold"/>
            </a:endParaRPr>
          </a:p>
          <a:p>
            <a:pPr marL="0" lvl="0" indent="0" algn="l">
              <a:lnSpc>
                <a:spcPts val="6240"/>
              </a:lnSpc>
            </a:pPr>
            <a:endParaRPr lang="sr-Latn-ME" sz="4800" dirty="0" smtClean="0">
              <a:solidFill>
                <a:srgbClr val="2F2325"/>
              </a:solidFill>
              <a:latin typeface="Jingleberry Bold"/>
            </a:endParaRPr>
          </a:p>
          <a:p>
            <a:pPr marL="0" lvl="0" indent="0" algn="l">
              <a:lnSpc>
                <a:spcPts val="6240"/>
              </a:lnSpc>
            </a:pPr>
            <a:r>
              <a:rPr lang="en-US" sz="4800" dirty="0" smtClean="0">
                <a:solidFill>
                  <a:srgbClr val="2F2325"/>
                </a:solidFill>
                <a:latin typeface="Jingleberry Bold"/>
              </a:rPr>
              <a:t>TOOK PLACE BEFORE ANOTHER PAST ACTION OR </a:t>
            </a:r>
            <a:endParaRPr lang="sr-Latn-ME" sz="4800" dirty="0" smtClean="0">
              <a:solidFill>
                <a:srgbClr val="2F2325"/>
              </a:solidFill>
              <a:latin typeface="Jingleberry Bold"/>
            </a:endParaRPr>
          </a:p>
          <a:p>
            <a:pPr marL="0" lvl="0" indent="0" algn="l">
              <a:lnSpc>
                <a:spcPts val="6240"/>
              </a:lnSpc>
            </a:pPr>
            <a:endParaRPr lang="sr-Latn-ME" sz="4800" dirty="0">
              <a:solidFill>
                <a:srgbClr val="2F2325"/>
              </a:solidFill>
              <a:latin typeface="Jingleberry Bold"/>
            </a:endParaRPr>
          </a:p>
          <a:p>
            <a:pPr marL="0" lvl="0" indent="0" algn="l">
              <a:lnSpc>
                <a:spcPts val="6240"/>
              </a:lnSpc>
            </a:pPr>
            <a:endParaRPr lang="sr-Latn-ME" sz="4800" dirty="0" smtClean="0">
              <a:solidFill>
                <a:srgbClr val="2F2325"/>
              </a:solidFill>
              <a:latin typeface="Jingleberry Bold"/>
            </a:endParaRPr>
          </a:p>
          <a:p>
            <a:pPr marL="0" lvl="0" indent="0" algn="l">
              <a:lnSpc>
                <a:spcPts val="6240"/>
              </a:lnSpc>
            </a:pPr>
            <a:r>
              <a:rPr lang="en-US" sz="4800" dirty="0" smtClean="0">
                <a:solidFill>
                  <a:srgbClr val="2F2325"/>
                </a:solidFill>
                <a:latin typeface="Jingleberry Bold"/>
              </a:rPr>
              <a:t>SITUATION</a:t>
            </a:r>
            <a:r>
              <a:rPr lang="sr-Latn-ME" sz="4800" dirty="0" smtClean="0">
                <a:solidFill>
                  <a:srgbClr val="2F2325"/>
                </a:solidFill>
                <a:latin typeface="Jingleberry Bold"/>
              </a:rPr>
              <a:t> </a:t>
            </a:r>
            <a:endParaRPr lang="en-US" sz="4800" dirty="0">
              <a:solidFill>
                <a:srgbClr val="2F2325"/>
              </a:solidFill>
              <a:latin typeface="Jingleberry Bo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960265" y="5143500"/>
            <a:ext cx="841873" cy="9354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4930" y="9949418"/>
            <a:ext cx="6751632" cy="6751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1154198"/>
            <a:ext cx="5033774" cy="79786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562828" y="2817683"/>
            <a:ext cx="3965518" cy="4651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866688" y="6024910"/>
            <a:ext cx="560188" cy="37787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3060988" y="6024910"/>
            <a:ext cx="560188" cy="3778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 l="10878" t="3705" r="6943" b="15009"/>
          <a:stretch>
            <a:fillRect/>
          </a:stretch>
        </p:blipFill>
        <p:spPr>
          <a:xfrm>
            <a:off x="6270839" y="1801993"/>
            <a:ext cx="12017161" cy="6683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61668">
            <a:off x="14476554" y="825549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25460">
            <a:off x="964071" y="411730"/>
            <a:ext cx="1406533" cy="23105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/>
          <a:srcRect l="15293" t="20995" r="9601" b="19412"/>
          <a:stretch>
            <a:fillRect/>
          </a:stretch>
        </p:blipFill>
        <p:spPr>
          <a:xfrm>
            <a:off x="2868383" y="1955120"/>
            <a:ext cx="13162591" cy="58717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563252" y="636136"/>
            <a:ext cx="2485578" cy="255586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17048830" y="2384723"/>
            <a:ext cx="847209" cy="8133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366703">
            <a:off x="13825099" y="1491626"/>
            <a:ext cx="245017" cy="8448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 l="7869" t="10292" r="7406" b="11103"/>
          <a:stretch>
            <a:fillRect/>
          </a:stretch>
        </p:blipFill>
        <p:spPr>
          <a:xfrm>
            <a:off x="1855584" y="2581037"/>
            <a:ext cx="12801109" cy="667726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855584" y="1028700"/>
            <a:ext cx="14576833" cy="852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60"/>
              </a:lnSpc>
            </a:pPr>
            <a:r>
              <a:rPr lang="en-US" sz="5600" u="none">
                <a:solidFill>
                  <a:srgbClr val="2F2325"/>
                </a:solidFill>
                <a:latin typeface="Jingleberry"/>
              </a:rPr>
              <a:t>Examples from the video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1129" t="13683" r="7201" b="13973"/>
          <a:stretch>
            <a:fillRect/>
          </a:stretch>
        </p:blipFill>
        <p:spPr>
          <a:xfrm>
            <a:off x="2060603" y="1615801"/>
            <a:ext cx="14166794" cy="70553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123572" y="7609385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92713" y="1339924"/>
            <a:ext cx="2106262" cy="31203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28700" y="7512183"/>
            <a:ext cx="1234289" cy="1061488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8123572" y="8433843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6581201" y="6045106"/>
            <a:ext cx="889138" cy="7646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066006" y="1339924"/>
            <a:ext cx="603487" cy="10228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 l="7175" t="11050" r="12498" b="19760"/>
          <a:stretch>
            <a:fillRect/>
          </a:stretch>
        </p:blipFill>
        <p:spPr>
          <a:xfrm>
            <a:off x="3787722" y="2362783"/>
            <a:ext cx="14045260" cy="68017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47095" y="7448247"/>
            <a:ext cx="4193809" cy="1219385"/>
            <a:chOff x="0" y="0"/>
            <a:chExt cx="5591746" cy="1625847"/>
          </a:xfrm>
        </p:grpSpPr>
        <p:sp>
          <p:nvSpPr>
            <p:cNvPr id="3" name="AutoShape 3"/>
            <p:cNvSpPr/>
            <p:nvPr/>
          </p:nvSpPr>
          <p:spPr>
            <a:xfrm>
              <a:off x="0" y="1568465"/>
              <a:ext cx="5591746" cy="57382"/>
            </a:xfrm>
            <a:prstGeom prst="rect">
              <a:avLst/>
            </a:prstGeom>
            <a:solidFill>
              <a:srgbClr val="2F2325"/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5591746" cy="57382"/>
            </a:xfrm>
            <a:prstGeom prst="rect">
              <a:avLst/>
            </a:prstGeom>
            <a:solidFill>
              <a:srgbClr val="2F2325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 l="9952" t="16582" r="47532" b="42319"/>
          <a:stretch>
            <a:fillRect/>
          </a:stretch>
        </p:blipFill>
        <p:spPr>
          <a:xfrm>
            <a:off x="3420661" y="3037136"/>
            <a:ext cx="11446679" cy="622116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260249" y="1028700"/>
            <a:ext cx="11188936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2F2325"/>
                </a:solidFill>
                <a:latin typeface="Jingleberry"/>
              </a:rPr>
              <a:t>Remember!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240905" y="7973567"/>
            <a:ext cx="6028489" cy="23134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39</Words>
  <Application>Microsoft Office PowerPoint</Application>
  <PresentationFormat>Custom</PresentationFormat>
  <Paragraphs>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Jingleberry</vt:lpstr>
      <vt:lpstr>Jingleberry Bold</vt:lpstr>
      <vt:lpstr>Calibri</vt:lpstr>
      <vt:lpstr>Bryndan Write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and Brown Hand Drawn English Class Education Presentation</dc:title>
  <dc:creator>Elvira</dc:creator>
  <cp:lastModifiedBy>Zeko</cp:lastModifiedBy>
  <cp:revision>5</cp:revision>
  <dcterms:created xsi:type="dcterms:W3CDTF">2006-08-16T00:00:00Z</dcterms:created>
  <dcterms:modified xsi:type="dcterms:W3CDTF">2020-09-29T07:39:11Z</dcterms:modified>
  <dc:identifier>DAEIaF3wTHo</dc:identifier>
</cp:coreProperties>
</file>