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Linearne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nejednačine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925" y="258792"/>
            <a:ext cx="448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Linearne</a:t>
            </a:r>
            <a:r>
              <a:rPr lang="en-US" dirty="0" smtClean="0"/>
              <a:t> </a:t>
            </a:r>
            <a:r>
              <a:rPr lang="en-US" dirty="0" err="1" smtClean="0"/>
              <a:t>nejednačine</a:t>
            </a:r>
            <a:r>
              <a:rPr lang="en-US" dirty="0" smtClean="0"/>
              <a:t>:</a:t>
            </a:r>
          </a:p>
        </p:txBody>
      </p:sp>
      <p:sp>
        <p:nvSpPr>
          <p:cNvPr id="3" name="TextBox 5"/>
          <p:cNvSpPr txBox="1"/>
          <p:nvPr/>
        </p:nvSpPr>
        <p:spPr>
          <a:xfrm>
            <a:off x="301925" y="1021558"/>
            <a:ext cx="97996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Nejednačinu                                                                            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2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gdje su a i b realni brojevi i              nazivamo </a:t>
            </a:r>
            <a:r>
              <a:rPr lang="x-none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linearna nejednačina </a:t>
            </a: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promjenjivom (nepoznatom) x.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034" y="1021558"/>
            <a:ext cx="5321251" cy="42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060" y="1683277"/>
            <a:ext cx="593400" cy="353833"/>
          </a:xfrm>
          <a:prstGeom prst="rect">
            <a:avLst/>
          </a:prstGeom>
        </p:spPr>
      </p:pic>
      <p:sp>
        <p:nvSpPr>
          <p:cNvPr id="6" name="TextBox 1"/>
          <p:cNvSpPr txBox="1"/>
          <p:nvPr/>
        </p:nvSpPr>
        <p:spPr>
          <a:xfrm>
            <a:off x="301925" y="3422455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x-none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rimjer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x-none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Riješiti nejednačinu  - 4x + 3 &gt; -5.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1925" y="4499913"/>
                <a:ext cx="70909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 2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Riješiti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+4&gt;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5" y="4499913"/>
                <a:ext cx="7090914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946"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94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815" y="439947"/>
            <a:ext cx="282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Napomena</a:t>
            </a:r>
            <a:r>
              <a:rPr lang="en-US" dirty="0" smtClean="0"/>
              <a:t>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401" y="1544128"/>
                <a:ext cx="8039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⟺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∨(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1544128"/>
                <a:ext cx="8039818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1" y="2611247"/>
                <a:ext cx="81347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⟺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∨(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2611247"/>
                <a:ext cx="813470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178" y="3916392"/>
                <a:ext cx="5106837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 smtClean="0"/>
                  <a:t>Riješiti </a:t>
                </a:r>
                <a:r>
                  <a:rPr lang="en-US" sz="2000" dirty="0" err="1" smtClean="0"/>
                  <a:t>nejednačine</a:t>
                </a:r>
                <a:r>
                  <a:rPr lang="en-US" sz="2000" dirty="0" smtClean="0"/>
                  <a:t>:</a:t>
                </a:r>
              </a:p>
              <a:p>
                <a:endParaRPr lang="en-US" sz="2000" dirty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20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0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 smtClean="0"/>
                  <a:t>0</a:t>
                </a:r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78" y="3916392"/>
                <a:ext cx="5106837" cy="1631216"/>
              </a:xfrm>
              <a:prstGeom prst="rect">
                <a:avLst/>
              </a:prstGeom>
              <a:blipFill rotWithShape="0">
                <a:blip r:embed="rId4"/>
                <a:stretch>
                  <a:fillRect l="-1193"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90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792" y="301924"/>
            <a:ext cx="4278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nejednačine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58792" y="992109"/>
                <a:ext cx="3778369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92" y="992109"/>
                <a:ext cx="3778369" cy="483466"/>
              </a:xfrm>
              <a:prstGeom prst="rect">
                <a:avLst/>
              </a:prstGeom>
              <a:blipFill rotWithShape="0">
                <a:blip r:embed="rId2"/>
                <a:stretch>
                  <a:fillRect l="-1290" b="-6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8792" y="1796428"/>
            <a:ext cx="9851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R: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Nejednačine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ovakvog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rješavamo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metodom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tablice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je da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razložimo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razlomak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3102739"/>
                  </p:ext>
                </p:extLst>
              </p:nvPr>
            </p:nvGraphicFramePr>
            <p:xfrm>
              <a:off x="2057399" y="2563548"/>
              <a:ext cx="6711351" cy="133832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0983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30983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51401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3102739"/>
                  </p:ext>
                </p:extLst>
              </p:nvPr>
            </p:nvGraphicFramePr>
            <p:xfrm>
              <a:off x="2057399" y="2563548"/>
              <a:ext cx="6711351" cy="133832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667" r="-200817" b="-2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667" r="-199593" b="-2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667" r="-86692" b="-2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667" r="-885" b="-271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00000" r="-200817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00000" r="-199593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00000" r="-86692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00000" r="-885" b="-167213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22000" r="-200817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22000" r="-199593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22000" r="-8669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22000" r="-885" b="-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8792" y="4149308"/>
                <a:ext cx="10170543" cy="1509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Potrebno je da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datih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riješimo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+1&gt;0→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&gt;−1</m:t>
                      </m:r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−2&gt;0→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&gt;2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92" y="4149308"/>
                <a:ext cx="10170543" cy="1509622"/>
              </a:xfrm>
              <a:prstGeom prst="rect">
                <a:avLst/>
              </a:prstGeom>
              <a:blipFill rotWithShape="0">
                <a:blip r:embed="rId4"/>
                <a:stretch>
                  <a:fillRect l="-479" t="-2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546784" y="2199736"/>
            <a:ext cx="53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28936" y="2199736"/>
            <a:ext cx="42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78700" y="3321170"/>
            <a:ext cx="1500998" cy="5607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72708" y="3316858"/>
            <a:ext cx="1400356" cy="5650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58792" y="6012613"/>
                <a:ext cx="5896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Rješenje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∈(−∞,−1)∪(2,+∞)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92" y="6012613"/>
                <a:ext cx="589615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82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06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5660" y="379563"/>
                <a:ext cx="2458529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</m:oMath>
                </a14:m>
                <a:r>
                  <a:rPr lang="en-US" dirty="0" smtClean="0"/>
                  <a:t>&lt;0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60" y="379563"/>
                <a:ext cx="2458529" cy="484043"/>
              </a:xfrm>
              <a:prstGeom prst="rect">
                <a:avLst/>
              </a:prstGeom>
              <a:blipFill rotWithShape="0">
                <a:blip r:embed="rId2"/>
                <a:stretch>
                  <a:fillRect l="-198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0512087"/>
                  </p:ext>
                </p:extLst>
              </p:nvPr>
            </p:nvGraphicFramePr>
            <p:xfrm>
              <a:off x="1815860" y="1682152"/>
              <a:ext cx="6711351" cy="1361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8451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30983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51401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0512087"/>
                  </p:ext>
                </p:extLst>
              </p:nvPr>
            </p:nvGraphicFramePr>
            <p:xfrm>
              <a:off x="1815860" y="1682152"/>
              <a:ext cx="6711351" cy="1361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845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563" r="-200817" b="-254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563" r="-199593" b="-254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563" r="-86692" b="-254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563" r="-885" b="-254688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08333" r="-200817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08333" r="-199593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08333" r="-86692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08333" r="-885" b="-171667"/>
                          </a:stretch>
                        </a:blipFill>
                      </a:tcPr>
                    </a:tc>
                  </a:tr>
                  <a:tr h="6113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72" t="-123762" r="-200817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149593" t="-123762" r="-199593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3"/>
                          <a:stretch>
                            <a:fillRect l="-233460" t="-123762" r="-86692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3"/>
                          <a:stretch>
                            <a:fillRect l="-388053" t="-123762" r="-885" b="-198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00332" y="3717987"/>
                <a:ext cx="10170543" cy="1742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Potrebno je da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datih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riješimo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−3&gt;0→2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&gt;3→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+4&gt;0→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 −4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32" y="3717987"/>
                <a:ext cx="10170543" cy="1742785"/>
              </a:xfrm>
              <a:prstGeom prst="rect">
                <a:avLst/>
              </a:prstGeom>
              <a:blipFill rotWithShape="0">
                <a:blip r:embed="rId4"/>
                <a:stretch>
                  <a:fillRect l="-480" t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05245" y="1285336"/>
            <a:ext cx="52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987396" y="1043732"/>
                <a:ext cx="36231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396" y="1043732"/>
                <a:ext cx="362310" cy="6109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00332" y="5779698"/>
                <a:ext cx="5331124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Rješenje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32" y="5779698"/>
                <a:ext cx="5331124" cy="516873"/>
              </a:xfrm>
              <a:prstGeom prst="rect">
                <a:avLst/>
              </a:prstGeom>
              <a:blipFill rotWithShape="0">
                <a:blip r:embed="rId6"/>
                <a:stretch>
                  <a:fillRect l="-914" b="-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568350" y="2449903"/>
            <a:ext cx="1582947" cy="5779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3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2529" y="258791"/>
                <a:ext cx="1595887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9" y="258791"/>
                <a:ext cx="1595887" cy="484043"/>
              </a:xfrm>
              <a:prstGeom prst="rect">
                <a:avLst/>
              </a:prstGeom>
              <a:blipFill rotWithShape="0">
                <a:blip r:embed="rId2"/>
                <a:stretch>
                  <a:fillRect l="-305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2528" y="1009291"/>
                <a:ext cx="11136702" cy="646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S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obzirom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se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pojavljuje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nejednakosti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uključen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jednako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0),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moramo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obratiti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pažnju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imenilac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+5≠0→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≠−5.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1009291"/>
                <a:ext cx="11136702" cy="646981"/>
              </a:xfrm>
              <a:prstGeom prst="rect">
                <a:avLst/>
              </a:prstGeom>
              <a:blipFill rotWithShape="0">
                <a:blip r:embed="rId3"/>
                <a:stretch>
                  <a:fillRect l="-438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2528" y="2044463"/>
                <a:ext cx="1017054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Potrebno je da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datih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riješimo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≤2</m:t>
                      </m:r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+5&gt;0→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 −5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2044463"/>
                <a:ext cx="10170543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479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181134"/>
                  </p:ext>
                </p:extLst>
              </p:nvPr>
            </p:nvGraphicFramePr>
            <p:xfrm>
              <a:off x="2186796" y="4063043"/>
              <a:ext cx="6711351" cy="1361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8451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30983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51401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181134"/>
                  </p:ext>
                </p:extLst>
              </p:nvPr>
            </p:nvGraphicFramePr>
            <p:xfrm>
              <a:off x="2186796" y="4063043"/>
              <a:ext cx="6711351" cy="1361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37117"/>
                    <a:gridCol w="1493809"/>
                    <a:gridCol w="1604513"/>
                    <a:gridCol w="1375912"/>
                  </a:tblGrid>
                  <a:tr h="3845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272" t="-1587" r="-200817" b="-2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149593" t="-1587" r="-199593" b="-2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233460" t="-1587" r="-86692" b="-2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5"/>
                          <a:stretch>
                            <a:fillRect l="-388053" t="-1587" r="-885" b="-258730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272" t="-106667" r="-200817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149593" t="-106667" r="-199593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233460" t="-106667" r="-86692" b="-1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5"/>
                          <a:stretch>
                            <a:fillRect l="-388053" t="-106667" r="-885" b="-171667"/>
                          </a:stretch>
                        </a:blipFill>
                      </a:tcPr>
                    </a:tc>
                  </a:tr>
                  <a:tr h="6113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272" t="-122772" r="-200817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149593" t="-122772" r="-199593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0">
                          <a:blip r:embed="rId5"/>
                          <a:stretch>
                            <a:fillRect l="-233460" t="-122772" r="-86692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0">
                          <a:blip r:embed="rId5"/>
                          <a:stretch>
                            <a:fillRect l="-388053" t="-122772" r="-885" b="-198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7358332" y="3725316"/>
            <a:ext cx="23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7746" y="3725316"/>
            <a:ext cx="53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-5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427343" y="3994030"/>
            <a:ext cx="163903" cy="14633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58792" y="583145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Rješenje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∈(−5, </m:t>
                    </m:r>
                    <m:d>
                      <m:dPr>
                        <m:begChr m:val="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d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92" y="5831457"/>
                <a:ext cx="4572000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67" t="-126667" b="-19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926347" y="4822168"/>
            <a:ext cx="1582947" cy="5779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155" y="386848"/>
            <a:ext cx="4278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7030A0"/>
                </a:solidFill>
              </a:rPr>
              <a:t>Domaći</a:t>
            </a:r>
            <a:endParaRPr lang="en-US" sz="2000" b="1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906" y="1249860"/>
            <a:ext cx="1341600" cy="34611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540" y="1440611"/>
            <a:ext cx="577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1540" y="2795761"/>
            <a:ext cx="577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1540" y="4150911"/>
            <a:ext cx="577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1413</TotalTime>
  <Words>300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Linearne nejednačine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131</cp:revision>
  <dcterms:created xsi:type="dcterms:W3CDTF">2020-11-08T09:24:49Z</dcterms:created>
  <dcterms:modified xsi:type="dcterms:W3CDTF">2021-05-01T19:39:42Z</dcterms:modified>
</cp:coreProperties>
</file>